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E529-8B2E-423D-B164-C40B92A83252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08DE120-D05C-4B7B-9C23-44636F5E66C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E529-8B2E-423D-B164-C40B92A83252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E120-D05C-4B7B-9C23-44636F5E66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E529-8B2E-423D-B164-C40B92A83252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E120-D05C-4B7B-9C23-44636F5E66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E529-8B2E-423D-B164-C40B92A83252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E120-D05C-4B7B-9C23-44636F5E66C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E529-8B2E-423D-B164-C40B92A83252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08DE120-D05C-4B7B-9C23-44636F5E66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E529-8B2E-423D-B164-C40B92A83252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E120-D05C-4B7B-9C23-44636F5E66C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E529-8B2E-423D-B164-C40B92A83252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E120-D05C-4B7B-9C23-44636F5E66C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E529-8B2E-423D-B164-C40B92A83252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E120-D05C-4B7B-9C23-44636F5E66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E529-8B2E-423D-B164-C40B92A83252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E120-D05C-4B7B-9C23-44636F5E66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E529-8B2E-423D-B164-C40B92A83252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E120-D05C-4B7B-9C23-44636F5E66C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E529-8B2E-423D-B164-C40B92A83252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08DE120-D05C-4B7B-9C23-44636F5E66C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A2E529-8B2E-423D-B164-C40B92A83252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08DE120-D05C-4B7B-9C23-44636F5E66C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84776" cy="1752600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tx1"/>
                </a:solidFill>
              </a:rPr>
              <a:t>Part II</a:t>
            </a:r>
          </a:p>
          <a:p>
            <a:r>
              <a:rPr lang="pl-PL" b="1" dirty="0" err="1" smtClean="0">
                <a:solidFill>
                  <a:schemeClr val="tx1"/>
                </a:solidFill>
              </a:rPr>
              <a:t>The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err="1" smtClean="0">
                <a:solidFill>
                  <a:schemeClr val="tx1"/>
                </a:solidFill>
              </a:rPr>
              <a:t>older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err="1" smtClean="0">
                <a:solidFill>
                  <a:schemeClr val="tx1"/>
                </a:solidFill>
              </a:rPr>
              <a:t>students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pl-PL" b="1" dirty="0" smtClean="0">
                <a:solidFill>
                  <a:schemeClr val="tx1"/>
                </a:solidFill>
              </a:rPr>
              <a:t>(</a:t>
            </a:r>
            <a:r>
              <a:rPr lang="pl-PL" b="1" dirty="0" err="1" smtClean="0">
                <a:solidFill>
                  <a:schemeClr val="tx1"/>
                </a:solidFill>
              </a:rPr>
              <a:t>classes</a:t>
            </a:r>
            <a:r>
              <a:rPr lang="pl-PL" b="1" dirty="0" smtClean="0">
                <a:solidFill>
                  <a:schemeClr val="tx1"/>
                </a:solidFill>
              </a:rPr>
              <a:t> I-III of Junior </a:t>
            </a:r>
            <a:r>
              <a:rPr lang="pl-PL" b="1" dirty="0" err="1" smtClean="0">
                <a:solidFill>
                  <a:schemeClr val="tx1"/>
                </a:solidFill>
              </a:rPr>
              <a:t>Secondary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err="1" smtClean="0">
                <a:solidFill>
                  <a:schemeClr val="tx1"/>
                </a:solidFill>
              </a:rPr>
              <a:t>School</a:t>
            </a:r>
            <a:r>
              <a:rPr lang="pl-PL" b="1" dirty="0" smtClean="0">
                <a:solidFill>
                  <a:schemeClr val="tx1"/>
                </a:solidFill>
              </a:rPr>
              <a:t>)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err="1" smtClean="0"/>
              <a:t>The</a:t>
            </a:r>
            <a:r>
              <a:rPr lang="pl-PL" b="1" dirty="0" smtClean="0"/>
              <a:t> most popular sport – Mix </a:t>
            </a:r>
            <a:r>
              <a:rPr lang="pl-PL" b="1" dirty="0" smtClean="0">
                <a:sym typeface="Wingdings" pitchFamily="2" charset="2"/>
              </a:rPr>
              <a:t></a:t>
            </a:r>
            <a:endParaRPr lang="pl-PL" b="1" dirty="0"/>
          </a:p>
        </p:txBody>
      </p:sp>
      <p:pic>
        <p:nvPicPr>
          <p:cNvPr id="4" name="Picture 2" descr="D:\Marek\szkola\Erasmus\logo\erasmus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5273701"/>
            <a:ext cx="3456384" cy="1389466"/>
          </a:xfrm>
          <a:prstGeom prst="rect">
            <a:avLst/>
          </a:prstGeom>
          <a:noFill/>
        </p:spPr>
      </p:pic>
      <p:pic>
        <p:nvPicPr>
          <p:cNvPr id="5" name="Obraz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157192"/>
            <a:ext cx="1944216" cy="15475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pPr algn="ctr">
              <a:buNone/>
            </a:pPr>
            <a:r>
              <a:rPr lang="pl-PL" b="1" dirty="0" err="1" smtClean="0"/>
              <a:t>Thank</a:t>
            </a:r>
            <a:r>
              <a:rPr lang="pl-PL" b="1" dirty="0" smtClean="0"/>
              <a:t> </a:t>
            </a:r>
            <a:r>
              <a:rPr lang="pl-PL" b="1" dirty="0" err="1" smtClean="0"/>
              <a:t>you</a:t>
            </a:r>
            <a:r>
              <a:rPr lang="pl-PL" b="1" dirty="0" smtClean="0"/>
              <a:t> for </a:t>
            </a:r>
            <a:r>
              <a:rPr lang="pl-PL" b="1" dirty="0" err="1" smtClean="0"/>
              <a:t>your</a:t>
            </a:r>
            <a:r>
              <a:rPr lang="pl-PL" b="1" dirty="0" smtClean="0"/>
              <a:t> </a:t>
            </a:r>
            <a:r>
              <a:rPr lang="pl-PL" b="1" dirty="0" err="1" smtClean="0"/>
              <a:t>attention</a:t>
            </a:r>
            <a:r>
              <a:rPr lang="pl-PL" b="1" dirty="0" smtClean="0"/>
              <a:t> </a:t>
            </a:r>
            <a:r>
              <a:rPr lang="pl-PL" b="1" dirty="0" smtClean="0">
                <a:sym typeface="Wingdings" pitchFamily="2" charset="2"/>
              </a:rPr>
              <a:t>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" name="Symbol zastępczy zawartości 6" descr="K_Konef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1854" y="188640"/>
            <a:ext cx="4509453" cy="6431914"/>
          </a:xfrm>
        </p:spPr>
      </p:pic>
      <p:sp>
        <p:nvSpPr>
          <p:cNvPr id="6" name="Symbol zastępczy zawartości 5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algn="r">
              <a:buNone/>
            </a:pPr>
            <a:r>
              <a:rPr lang="pl-PL" sz="2800" b="1" dirty="0" err="1" smtClean="0"/>
              <a:t>Horse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ridding</a:t>
            </a:r>
            <a:endParaRPr lang="pl-PL" sz="2800" b="1" dirty="0" smtClean="0"/>
          </a:p>
          <a:p>
            <a:pPr algn="r"/>
            <a:endParaRPr lang="pl-PL" dirty="0" smtClean="0"/>
          </a:p>
          <a:p>
            <a:pPr algn="r"/>
            <a:endParaRPr lang="pl-PL" dirty="0" smtClean="0"/>
          </a:p>
          <a:p>
            <a:pPr algn="r"/>
            <a:endParaRPr lang="pl-PL" dirty="0" smtClean="0"/>
          </a:p>
          <a:p>
            <a:pPr algn="r"/>
            <a:endParaRPr lang="pl-PL" dirty="0" smtClean="0"/>
          </a:p>
          <a:p>
            <a:pPr algn="r"/>
            <a:endParaRPr lang="pl-PL" dirty="0" smtClean="0"/>
          </a:p>
          <a:p>
            <a:pPr algn="r"/>
            <a:endParaRPr lang="pl-PL" dirty="0" smtClean="0"/>
          </a:p>
          <a:p>
            <a:pPr algn="r"/>
            <a:endParaRPr lang="pl-PL" dirty="0" smtClean="0"/>
          </a:p>
          <a:p>
            <a:pPr algn="r"/>
            <a:endParaRPr lang="pl-PL" dirty="0" smtClean="0"/>
          </a:p>
          <a:p>
            <a:pPr algn="r">
              <a:buNone/>
            </a:pPr>
            <a:r>
              <a:rPr lang="pl-PL" sz="1800" dirty="0" smtClean="0"/>
              <a:t>by Karolina Konefał </a:t>
            </a:r>
            <a:r>
              <a:rPr lang="pl-PL" sz="1800" dirty="0" err="1" smtClean="0"/>
              <a:t>IIIb</a:t>
            </a:r>
            <a:endParaRPr lang="pl-PL" sz="1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 descr="A_Wojci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6508" y="266656"/>
            <a:ext cx="4393604" cy="6266677"/>
          </a:xfrm>
        </p:spPr>
      </p:pic>
      <p:sp>
        <p:nvSpPr>
          <p:cNvPr id="6" name="Symbol zastępczy zawartości 5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algn="r">
              <a:buNone/>
            </a:pPr>
            <a:r>
              <a:rPr lang="pl-PL" sz="2800" b="1" dirty="0" smtClean="0"/>
              <a:t>Basketball</a:t>
            </a:r>
          </a:p>
          <a:p>
            <a:pPr algn="r"/>
            <a:endParaRPr lang="pl-PL" dirty="0" smtClean="0"/>
          </a:p>
          <a:p>
            <a:pPr algn="r"/>
            <a:endParaRPr lang="pl-PL" dirty="0" smtClean="0"/>
          </a:p>
          <a:p>
            <a:pPr algn="r"/>
            <a:endParaRPr lang="pl-PL" dirty="0" smtClean="0"/>
          </a:p>
          <a:p>
            <a:pPr algn="r"/>
            <a:endParaRPr lang="pl-PL" dirty="0" smtClean="0"/>
          </a:p>
          <a:p>
            <a:pPr algn="r"/>
            <a:endParaRPr lang="pl-PL" dirty="0" smtClean="0"/>
          </a:p>
          <a:p>
            <a:pPr algn="r"/>
            <a:endParaRPr lang="pl-PL" dirty="0" smtClean="0"/>
          </a:p>
          <a:p>
            <a:pPr algn="r"/>
            <a:endParaRPr lang="pl-PL" dirty="0" smtClean="0"/>
          </a:p>
          <a:p>
            <a:pPr algn="r"/>
            <a:endParaRPr lang="pl-PL" dirty="0" smtClean="0"/>
          </a:p>
          <a:p>
            <a:pPr algn="r">
              <a:buNone/>
            </a:pPr>
            <a:r>
              <a:rPr lang="pl-PL" sz="1800" dirty="0" smtClean="0"/>
              <a:t>by Adam Wójcik </a:t>
            </a:r>
            <a:r>
              <a:rPr lang="pl-PL" sz="1800" dirty="0" err="1" smtClean="0"/>
              <a:t>IIIb</a:t>
            </a:r>
            <a:endParaRPr lang="pl-PL" sz="1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Football </a:t>
            </a:r>
            <a:r>
              <a:rPr lang="pl-PL" dirty="0" smtClean="0"/>
              <a:t> </a:t>
            </a:r>
            <a:r>
              <a:rPr lang="pl-PL" sz="1800" dirty="0" smtClean="0"/>
              <a:t>(by Patrycja </a:t>
            </a:r>
            <a:r>
              <a:rPr lang="pl-PL" sz="1800" dirty="0" err="1" smtClean="0"/>
              <a:t>Dzierba</a:t>
            </a:r>
            <a:r>
              <a:rPr lang="pl-PL" sz="1800" dirty="0" smtClean="0"/>
              <a:t> </a:t>
            </a:r>
            <a:r>
              <a:rPr lang="pl-PL" sz="1800" dirty="0" err="1" smtClean="0"/>
              <a:t>Ia</a:t>
            </a:r>
            <a:r>
              <a:rPr lang="pl-PL" sz="1800" dirty="0" smtClean="0"/>
              <a:t>)</a:t>
            </a:r>
            <a:endParaRPr lang="pl-PL" sz="1800" dirty="0"/>
          </a:p>
        </p:txBody>
      </p:sp>
      <p:pic>
        <p:nvPicPr>
          <p:cNvPr id="7" name="Symbol zastępczy zawartości 6" descr="P_Dzierba 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79055" y="1447799"/>
            <a:ext cx="3264953" cy="5292707"/>
          </a:xfrm>
        </p:spPr>
      </p:pic>
      <p:pic>
        <p:nvPicPr>
          <p:cNvPr id="8" name="Symbol zastępczy zawartości 7" descr="P_Dzierba 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51876" y="1447800"/>
            <a:ext cx="3302940" cy="522156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 smtClean="0"/>
              <a:t>Football</a:t>
            </a:r>
            <a:r>
              <a:rPr lang="pl-PL" dirty="0" smtClean="0"/>
              <a:t>  </a:t>
            </a:r>
            <a:r>
              <a:rPr lang="pl-PL" sz="2000" dirty="0" smtClean="0"/>
              <a:t>(by Stanisław Nowosad </a:t>
            </a:r>
            <a:r>
              <a:rPr lang="pl-PL" sz="2000" dirty="0" err="1" smtClean="0"/>
              <a:t>Ia</a:t>
            </a:r>
            <a:r>
              <a:rPr lang="pl-PL" sz="2000" dirty="0" smtClean="0"/>
              <a:t>)</a:t>
            </a:r>
            <a:endParaRPr lang="pl-PL" sz="2000" dirty="0"/>
          </a:p>
        </p:txBody>
      </p:sp>
      <p:pic>
        <p:nvPicPr>
          <p:cNvPr id="7" name="Symbol zastępczy zawartości 6" descr="S_Nowosad 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6508" y="1447800"/>
            <a:ext cx="3529507" cy="5034200"/>
          </a:xfrm>
        </p:spPr>
      </p:pic>
      <p:pic>
        <p:nvPicPr>
          <p:cNvPr id="8" name="Symbol zastępczy zawartości 7" descr="S_Nowosad 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51619" y="1447800"/>
            <a:ext cx="3559896" cy="5077544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Z_Posturzynsk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67820" y="287628"/>
            <a:ext cx="3924260" cy="6311208"/>
          </a:xfrm>
        </p:spPr>
      </p:pic>
      <p:sp>
        <p:nvSpPr>
          <p:cNvPr id="6" name="Symbol zastępczy zawartości 5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algn="r">
              <a:buNone/>
            </a:pPr>
            <a:r>
              <a:rPr lang="pl-PL" sz="2800" b="1" dirty="0" err="1" smtClean="0"/>
              <a:t>Handball</a:t>
            </a:r>
            <a:endParaRPr lang="pl-PL" sz="2800" b="1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 algn="r">
              <a:buNone/>
            </a:pPr>
            <a:r>
              <a:rPr lang="pl-PL" sz="1800" dirty="0" smtClean="0"/>
              <a:t>by Zuzanna </a:t>
            </a:r>
            <a:r>
              <a:rPr lang="pl-PL" sz="1800" dirty="0" err="1" smtClean="0"/>
              <a:t>Posturzynska</a:t>
            </a:r>
            <a:r>
              <a:rPr lang="pl-PL" sz="1800" dirty="0" smtClean="0"/>
              <a:t> </a:t>
            </a:r>
            <a:r>
              <a:rPr lang="pl-PL" sz="1800" dirty="0" err="1" smtClean="0"/>
              <a:t>Ia</a:t>
            </a:r>
            <a:r>
              <a:rPr lang="pl-PL" sz="1800" dirty="0" smtClean="0"/>
              <a:t> </a:t>
            </a:r>
            <a:endParaRPr lang="pl-PL" sz="1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Football</a:t>
            </a:r>
            <a:r>
              <a:rPr lang="pl-PL" dirty="0" smtClean="0"/>
              <a:t>  </a:t>
            </a:r>
            <a:r>
              <a:rPr lang="pl-PL" sz="1800" dirty="0" smtClean="0"/>
              <a:t>(by Kamil Gierczak </a:t>
            </a:r>
            <a:r>
              <a:rPr lang="pl-PL" sz="1800" dirty="0" err="1" smtClean="0"/>
              <a:t>Ia</a:t>
            </a:r>
            <a:r>
              <a:rPr lang="pl-PL" sz="1800" dirty="0" smtClean="0"/>
              <a:t>)</a:t>
            </a:r>
            <a:endParaRPr lang="pl-PL" sz="1800" dirty="0"/>
          </a:p>
        </p:txBody>
      </p:sp>
      <p:pic>
        <p:nvPicPr>
          <p:cNvPr id="7" name="Symbol zastępczy zawartości 6" descr="K_Gierczak 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78232" y="1447800"/>
            <a:ext cx="3537783" cy="5020082"/>
          </a:xfrm>
        </p:spPr>
      </p:pic>
      <p:pic>
        <p:nvPicPr>
          <p:cNvPr id="8" name="Symbol zastępczy zawartości 7" descr="K_Gierczak 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37821" y="1447800"/>
            <a:ext cx="3443674" cy="5005536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 descr="K_Jaszczu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6508" y="266655"/>
            <a:ext cx="4465612" cy="6369383"/>
          </a:xfrm>
        </p:spPr>
      </p:pic>
      <p:sp>
        <p:nvSpPr>
          <p:cNvPr id="6" name="Symbol zastępczy zawartości 5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algn="r">
              <a:buNone/>
            </a:pPr>
            <a:r>
              <a:rPr lang="pl-PL" sz="2800" b="1" dirty="0" smtClean="0"/>
              <a:t>Most popular </a:t>
            </a:r>
            <a:r>
              <a:rPr lang="pl-PL" sz="2800" b="1" dirty="0" err="1" smtClean="0"/>
              <a:t>sports</a:t>
            </a:r>
            <a:endParaRPr lang="pl-PL" sz="2800" b="1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algn="r">
              <a:buNone/>
            </a:pPr>
            <a:r>
              <a:rPr lang="pl-PL" sz="1800" dirty="0" smtClean="0"/>
              <a:t>by Kacper Jaszczuk </a:t>
            </a:r>
            <a:r>
              <a:rPr lang="pl-PL" sz="1800" smtClean="0"/>
              <a:t>IIb</a:t>
            </a:r>
            <a:endParaRPr lang="pl-PL" sz="1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 err="1" smtClean="0"/>
              <a:t>Tennis</a:t>
            </a:r>
            <a:r>
              <a:rPr lang="pl-PL" dirty="0" smtClean="0"/>
              <a:t>  </a:t>
            </a:r>
            <a:r>
              <a:rPr lang="pl-PL" sz="2000" dirty="0" smtClean="0"/>
              <a:t>(by Kinga Trojanowska </a:t>
            </a:r>
            <a:r>
              <a:rPr lang="pl-PL" sz="2000" dirty="0" err="1" smtClean="0"/>
              <a:t>IIb</a:t>
            </a:r>
            <a:r>
              <a:rPr lang="pl-PL" sz="2000" dirty="0" smtClean="0"/>
              <a:t>)</a:t>
            </a:r>
            <a:endParaRPr lang="pl-PL" sz="2000" dirty="0"/>
          </a:p>
        </p:txBody>
      </p:sp>
      <p:pic>
        <p:nvPicPr>
          <p:cNvPr id="7" name="Symbol zastępczy zawartości 6" descr="K_Trojanowska 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38667" y="1447799"/>
            <a:ext cx="3405341" cy="5020481"/>
          </a:xfrm>
        </p:spPr>
      </p:pic>
      <p:pic>
        <p:nvPicPr>
          <p:cNvPr id="8" name="Symbol zastępczy zawartości 7" descr="K_Trojanowska 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447800"/>
            <a:ext cx="3404237" cy="509469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52</TotalTime>
  <Words>77</Words>
  <Application>Microsoft Office PowerPoint</Application>
  <PresentationFormat>Pokaz na ekranie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Kapitał</vt:lpstr>
      <vt:lpstr>The most popular sport – Mix </vt:lpstr>
      <vt:lpstr>Slajd 2</vt:lpstr>
      <vt:lpstr>Slajd 3</vt:lpstr>
      <vt:lpstr>Football  (by Patrycja Dzierba Ia)</vt:lpstr>
      <vt:lpstr>Football  (by Stanisław Nowosad Ia)</vt:lpstr>
      <vt:lpstr>Slajd 6</vt:lpstr>
      <vt:lpstr>Football  (by Kamil Gierczak Ia)</vt:lpstr>
      <vt:lpstr>Slajd 8</vt:lpstr>
      <vt:lpstr>Tennis  (by Kinga Trojanowska IIb)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most popular sport – Mix </dc:title>
  <dc:creator>Marek</dc:creator>
  <cp:lastModifiedBy>Marek</cp:lastModifiedBy>
  <cp:revision>14</cp:revision>
  <dcterms:created xsi:type="dcterms:W3CDTF">2016-02-17T20:53:51Z</dcterms:created>
  <dcterms:modified xsi:type="dcterms:W3CDTF">2017-09-22T16:32:10Z</dcterms:modified>
</cp:coreProperties>
</file>