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>
      <p:cViewPr varScale="1">
        <p:scale>
          <a:sx n="71" d="100"/>
          <a:sy n="71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9049-FC45-4033-AB88-FDBE0C56162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BF68-3698-4AEA-9B2F-487863B413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9049-FC45-4033-AB88-FDBE0C56162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BF68-3698-4AEA-9B2F-487863B413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9049-FC45-4033-AB88-FDBE0C56162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BF68-3698-4AEA-9B2F-487863B413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9049-FC45-4033-AB88-FDBE0C56162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BF68-3698-4AEA-9B2F-487863B413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9049-FC45-4033-AB88-FDBE0C56162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BF68-3698-4AEA-9B2F-487863B413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9049-FC45-4033-AB88-FDBE0C56162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BF68-3698-4AEA-9B2F-487863B413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9049-FC45-4033-AB88-FDBE0C56162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BF68-3698-4AEA-9B2F-487863B413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9049-FC45-4033-AB88-FDBE0C56162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BF68-3698-4AEA-9B2F-487863B413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9049-FC45-4033-AB88-FDBE0C56162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BF68-3698-4AEA-9B2F-487863B413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9049-FC45-4033-AB88-FDBE0C56162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BF68-3698-4AEA-9B2F-487863B413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9049-FC45-4033-AB88-FDBE0C56162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BF68-3698-4AEA-9B2F-487863B413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D9049-FC45-4033-AB88-FDBE0C561621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7BF68-3698-4AEA-9B2F-487863B4138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400" b="1" dirty="0" smtClean="0">
                <a:solidFill>
                  <a:srgbClr val="FF0000"/>
                </a:solidFill>
              </a:rPr>
              <a:t>11 </a:t>
            </a:r>
            <a:r>
              <a:rPr lang="pl-PL" sz="4400" b="1" dirty="0" err="1" smtClean="0">
                <a:solidFill>
                  <a:srgbClr val="FF0000"/>
                </a:solidFill>
              </a:rPr>
              <a:t>November</a:t>
            </a:r>
            <a:r>
              <a:rPr lang="pl-PL" sz="4400" b="1" dirty="0" smtClean="0">
                <a:solidFill>
                  <a:srgbClr val="FF0000"/>
                </a:solidFill>
              </a:rPr>
              <a:t> </a:t>
            </a:r>
            <a:r>
              <a:rPr lang="pl-PL" sz="4400" b="1" dirty="0" err="1" smtClean="0">
                <a:solidFill>
                  <a:srgbClr val="FF0000"/>
                </a:solidFill>
              </a:rPr>
              <a:t>Independence</a:t>
            </a:r>
            <a:r>
              <a:rPr lang="pl-PL" sz="4400" b="1" dirty="0" smtClean="0">
                <a:solidFill>
                  <a:srgbClr val="FF0000"/>
                </a:solidFill>
              </a:rPr>
              <a:t> Day</a:t>
            </a:r>
            <a:endParaRPr lang="pl-PL" sz="4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Znalezione obrazy dla zapytania flaga pol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5368196" cy="3140967"/>
          </a:xfrm>
          <a:prstGeom prst="rect">
            <a:avLst/>
          </a:prstGeom>
          <a:noFill/>
        </p:spPr>
      </p:pic>
      <p:pic>
        <p:nvPicPr>
          <p:cNvPr id="1026" name="Picture 2" descr="D:\Marek\szkola\Erasmus\logo\images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445224"/>
            <a:ext cx="4600575" cy="990600"/>
          </a:xfrm>
          <a:prstGeom prst="rect">
            <a:avLst/>
          </a:prstGeom>
          <a:noFill/>
        </p:spPr>
      </p:pic>
      <p:pic>
        <p:nvPicPr>
          <p:cNvPr id="6" name="Obraz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157192"/>
            <a:ext cx="1944216" cy="15475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11 November 1918 is one of important dates in the history of Poland - Holiday of regaining independence.</a:t>
            </a:r>
          </a:p>
          <a:p>
            <a:pPr>
              <a:buNone/>
            </a:pPr>
            <a:r>
              <a:rPr lang="en-US" dirty="0" smtClean="0"/>
              <a:t>For 123 years the country didn't exist on the map, however a nation and his culture lived.</a:t>
            </a:r>
            <a:endParaRPr lang="pl-PL" dirty="0"/>
          </a:p>
        </p:txBody>
      </p:sp>
      <p:pic>
        <p:nvPicPr>
          <p:cNvPr id="13314" name="Picture 2" descr="Znalezione obrazy dla zapytania orze&amp;lstrok;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140968"/>
            <a:ext cx="2766500" cy="30243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865515"/>
          </a:xfrm>
          <a:solidFill>
            <a:srgbClr val="FF0000"/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In 1772 Russia, Prussia and Austria acceded to 1 disassembly of Poland.</a:t>
            </a:r>
          </a:p>
          <a:p>
            <a:pPr>
              <a:buNone/>
            </a:pPr>
            <a:r>
              <a:rPr lang="en-US" dirty="0" smtClean="0"/>
              <a:t>In 1794 an uprising against invaders broke out under </a:t>
            </a:r>
            <a:r>
              <a:rPr lang="en-US" dirty="0" err="1" smtClean="0"/>
              <a:t>Tade</a:t>
            </a:r>
            <a:r>
              <a:rPr lang="pl-PL" dirty="0" err="1" smtClean="0"/>
              <a:t>usza</a:t>
            </a:r>
            <a:r>
              <a:rPr lang="pl-PL" dirty="0" smtClean="0"/>
              <a:t> Kościuszki.</a:t>
            </a:r>
            <a:endParaRPr lang="en-US" dirty="0" smtClean="0"/>
          </a:p>
        </p:txBody>
      </p:sp>
      <p:pic>
        <p:nvPicPr>
          <p:cNvPr id="15362" name="Picture 2" descr="Znalezione obrazy dla zapytania Tadeusz Ko&amp;sacute;ciusz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708920"/>
            <a:ext cx="2903612" cy="35283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  <a:solidFill>
            <a:srgbClr val="FF0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pl-PL" dirty="0" smtClean="0"/>
              <a:t>  </a:t>
            </a:r>
            <a:r>
              <a:rPr lang="en-US" dirty="0" smtClean="0"/>
              <a:t>In October 1795 Russia, Austria and Prussia</a:t>
            </a:r>
            <a:r>
              <a:rPr lang="pl-PL" dirty="0" smtClean="0"/>
              <a:t> </a:t>
            </a:r>
            <a:r>
              <a:rPr lang="en-US" dirty="0" smtClean="0"/>
              <a:t>signed an agreement on the power of which </a:t>
            </a:r>
            <a:r>
              <a:rPr lang="en-US" dirty="0" err="1" smtClean="0"/>
              <a:t>recognised</a:t>
            </a:r>
            <a:r>
              <a:rPr lang="en-US" dirty="0" smtClean="0"/>
              <a:t> too non-existent Congress Kingdom of Poland established in 1815 at the Congress of Vienna.</a:t>
            </a:r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/>
              <a:t> </a:t>
            </a:r>
            <a:r>
              <a:rPr lang="en-US" dirty="0" smtClean="0"/>
              <a:t>A heroism didn't help the Coming into existence collapsed after all 1865</a:t>
            </a:r>
          </a:p>
          <a:p>
            <a:pPr>
              <a:buNone/>
            </a:pPr>
            <a:r>
              <a:rPr lang="en-US" dirty="0" smtClean="0"/>
              <a:t>The year is finishing the period of the peace in Europe, for Poles became both a chance and a tragedy.</a:t>
            </a:r>
            <a:endParaRPr lang="pl-PL" dirty="0"/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  <a:solidFill>
            <a:srgbClr val="FF000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buNone/>
            </a:pPr>
            <a:r>
              <a:rPr lang="en-US" dirty="0" err="1" smtClean="0"/>
              <a:t>Józef</a:t>
            </a:r>
            <a:r>
              <a:rPr lang="en-US" dirty="0" smtClean="0"/>
              <a:t> </a:t>
            </a:r>
            <a:r>
              <a:rPr lang="en-US" dirty="0" err="1" smtClean="0"/>
              <a:t>Piłsudzki</a:t>
            </a:r>
            <a:r>
              <a:rPr lang="en-US" dirty="0" smtClean="0"/>
              <a:t> was a hero of events of 1 world war - commander of the first brigade.</a:t>
            </a:r>
          </a:p>
          <a:p>
            <a:pPr>
              <a:buNone/>
            </a:pPr>
            <a:r>
              <a:rPr lang="en-US" dirty="0" smtClean="0"/>
              <a:t>11 November 1918 the Regional Council handed over </a:t>
            </a:r>
            <a:r>
              <a:rPr lang="en-US" dirty="0" err="1" smtClean="0"/>
              <a:t>Piłsudzkiemu</a:t>
            </a:r>
            <a:r>
              <a:rPr lang="en-US" dirty="0" smtClean="0"/>
              <a:t> military power.</a:t>
            </a:r>
            <a:endParaRPr lang="pl-PL" dirty="0"/>
          </a:p>
        </p:txBody>
      </p:sp>
      <p:pic>
        <p:nvPicPr>
          <p:cNvPr id="16386" name="Picture 2" descr="Znalezione obrazy dla zapytania józef pi&amp;lstrok;sud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96952"/>
            <a:ext cx="5400600" cy="28803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en-US" dirty="0" smtClean="0"/>
              <a:t>And in the end Poland gained with an effort came, with blood of generations.</a:t>
            </a:r>
          </a:p>
          <a:p>
            <a:pPr>
              <a:buNone/>
            </a:pPr>
            <a:r>
              <a:rPr lang="en-US" dirty="0" smtClean="0"/>
              <a:t>Of the ones which believed that not yet she had died.</a:t>
            </a:r>
          </a:p>
          <a:p>
            <a:pPr>
              <a:buNone/>
            </a:pPr>
            <a:r>
              <a:rPr lang="en-US" dirty="0" smtClean="0"/>
              <a:t>Grandsons of insurgents from 1863r. gained free Poland!!!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18434" name="Picture 2" descr="http://wiadomosci.olsztyn.pl/wp-content/uploads/2014/11/swieto-niepodleglos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645024"/>
            <a:ext cx="5184576" cy="27934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206</Words>
  <Application>Microsoft Office PowerPoint</Application>
  <PresentationFormat>Pokaz na ekranie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m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</dc:title>
  <dc:creator>Gniot</dc:creator>
  <cp:lastModifiedBy>Marek</cp:lastModifiedBy>
  <cp:revision>10</cp:revision>
  <dcterms:created xsi:type="dcterms:W3CDTF">2016-09-24T08:54:14Z</dcterms:created>
  <dcterms:modified xsi:type="dcterms:W3CDTF">2017-09-22T16:28:36Z</dcterms:modified>
</cp:coreProperties>
</file>