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8D59AE-72BB-40C8-9D9E-0DE623CACCBC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42FDE-1BA1-4961-B693-C107E565A4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8D59AE-72BB-40C8-9D9E-0DE623CACCBC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42FDE-1BA1-4961-B693-C107E565A4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8D59AE-72BB-40C8-9D9E-0DE623CACCBC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42FDE-1BA1-4961-B693-C107E565A4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8D59AE-72BB-40C8-9D9E-0DE623CACCBC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42FDE-1BA1-4961-B693-C107E565A4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8D59AE-72BB-40C8-9D9E-0DE623CACCBC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42FDE-1BA1-4961-B693-C107E565A4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8D59AE-72BB-40C8-9D9E-0DE623CACCBC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42FDE-1BA1-4961-B693-C107E565A4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8D59AE-72BB-40C8-9D9E-0DE623CACCBC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42FDE-1BA1-4961-B693-C107E565A4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8D59AE-72BB-40C8-9D9E-0DE623CACCBC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42FDE-1BA1-4961-B693-C107E565A4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8D59AE-72BB-40C8-9D9E-0DE623CACCBC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42FDE-1BA1-4961-B693-C107E565A4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8D59AE-72BB-40C8-9D9E-0DE623CACCBC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42FDE-1BA1-4961-B693-C107E565A4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8D59AE-72BB-40C8-9D9E-0DE623CACCBC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42FDE-1BA1-4961-B693-C107E565A4A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68D59AE-72BB-40C8-9D9E-0DE623CACCBC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C042FDE-1BA1-4961-B693-C107E565A4A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most popular sport – Mix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/>
              <a:t>Part I</a:t>
            </a:r>
          </a:p>
          <a:p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younger</a:t>
            </a:r>
            <a:r>
              <a:rPr lang="pl-PL" b="1" dirty="0" smtClean="0"/>
              <a:t> </a:t>
            </a:r>
            <a:r>
              <a:rPr lang="pl-PL" b="1" dirty="0" err="1" smtClean="0"/>
              <a:t>students</a:t>
            </a:r>
            <a:r>
              <a:rPr lang="pl-PL" b="1" dirty="0" smtClean="0"/>
              <a:t> (</a:t>
            </a:r>
            <a:r>
              <a:rPr lang="pl-PL" b="1" dirty="0" err="1" smtClean="0"/>
              <a:t>classes</a:t>
            </a:r>
            <a:r>
              <a:rPr lang="pl-PL" b="1" dirty="0" smtClean="0"/>
              <a:t> IV-VI)</a:t>
            </a:r>
            <a:endParaRPr lang="pl-PL" b="1" dirty="0"/>
          </a:p>
        </p:txBody>
      </p:sp>
      <p:pic>
        <p:nvPicPr>
          <p:cNvPr id="1026" name="Picture 2" descr="D:\Marek\szkola\Erasmus\logo\erasmus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898827"/>
            <a:ext cx="3672408" cy="1476308"/>
          </a:xfrm>
          <a:prstGeom prst="rect">
            <a:avLst/>
          </a:prstGeom>
          <a:noFill/>
        </p:spPr>
      </p:pic>
      <p:pic>
        <p:nvPicPr>
          <p:cNvPr id="5" name="Obraz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97152"/>
            <a:ext cx="1944216" cy="15475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</a:rPr>
              <a:t>Football 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sz="1800" dirty="0" smtClean="0">
                <a:solidFill>
                  <a:schemeClr val="tx1"/>
                </a:solidFill>
              </a:rPr>
              <a:t>(by Jakub Kucharski </a:t>
            </a:r>
            <a:r>
              <a:rPr lang="pl-PL" sz="1800" dirty="0" err="1" smtClean="0">
                <a:solidFill>
                  <a:schemeClr val="tx1"/>
                </a:solidFill>
              </a:rPr>
              <a:t>VIa</a:t>
            </a:r>
            <a:r>
              <a:rPr lang="pl-PL" sz="1800" dirty="0" smtClean="0">
                <a:solidFill>
                  <a:schemeClr val="tx1"/>
                </a:solidFill>
              </a:rPr>
              <a:t>)</a:t>
            </a:r>
            <a:endParaRPr lang="pl-PL" sz="18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J_Kuchars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59" y="476672"/>
            <a:ext cx="7189441" cy="504056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J_Jaszczuk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433839"/>
            <a:ext cx="3816424" cy="5443432"/>
          </a:xfrm>
        </p:spPr>
      </p:pic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pl-PL" b="1" dirty="0" err="1" smtClean="0"/>
              <a:t>Handball</a:t>
            </a:r>
            <a:endParaRPr lang="pl-PL" b="1" dirty="0" smtClean="0"/>
          </a:p>
          <a:p>
            <a:pPr algn="r"/>
            <a:endParaRPr lang="pl-PL" dirty="0"/>
          </a:p>
          <a:p>
            <a:pPr algn="r"/>
            <a:endParaRPr lang="pl-PL" dirty="0" smtClean="0"/>
          </a:p>
          <a:p>
            <a:pPr algn="r"/>
            <a:endParaRPr lang="pl-PL" dirty="0"/>
          </a:p>
          <a:p>
            <a:pPr algn="r"/>
            <a:endParaRPr lang="pl-PL" dirty="0" smtClean="0"/>
          </a:p>
          <a:p>
            <a:pPr algn="r"/>
            <a:endParaRPr lang="pl-PL" dirty="0"/>
          </a:p>
          <a:p>
            <a:pPr algn="r"/>
            <a:endParaRPr lang="pl-PL" dirty="0" smtClean="0"/>
          </a:p>
          <a:p>
            <a:pPr algn="r"/>
            <a:endParaRPr lang="pl-PL" dirty="0"/>
          </a:p>
          <a:p>
            <a:pPr algn="r">
              <a:buNone/>
            </a:pPr>
            <a:r>
              <a:rPr lang="pl-PL" sz="1800" dirty="0" smtClean="0"/>
              <a:t>Julia Jaszczuk </a:t>
            </a:r>
            <a:r>
              <a:rPr lang="pl-PL" sz="1800" dirty="0" err="1" smtClean="0"/>
              <a:t>VIa</a:t>
            </a:r>
            <a:endParaRPr lang="pl-PL" sz="1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J_Jaszczuk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1" y="548680"/>
            <a:ext cx="7632847" cy="535143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Repczynska_Kulag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548680"/>
            <a:ext cx="3744416" cy="5340727"/>
          </a:xfrm>
        </p:spPr>
      </p:pic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pl-PL" b="1" dirty="0" err="1" smtClean="0"/>
              <a:t>Swimming</a:t>
            </a:r>
            <a:endParaRPr lang="pl-PL" b="1" dirty="0" smtClean="0"/>
          </a:p>
          <a:p>
            <a:pPr algn="r"/>
            <a:endParaRPr lang="pl-PL" dirty="0"/>
          </a:p>
          <a:p>
            <a:pPr algn="r"/>
            <a:endParaRPr lang="pl-PL" dirty="0" smtClean="0"/>
          </a:p>
          <a:p>
            <a:pPr algn="r"/>
            <a:endParaRPr lang="pl-PL" dirty="0"/>
          </a:p>
          <a:p>
            <a:pPr algn="r"/>
            <a:endParaRPr lang="pl-PL" dirty="0" smtClean="0"/>
          </a:p>
          <a:p>
            <a:pPr algn="r">
              <a:buNone/>
            </a:pPr>
            <a:endParaRPr lang="pl-PL" dirty="0"/>
          </a:p>
          <a:p>
            <a:pPr algn="r"/>
            <a:endParaRPr lang="pl-PL" dirty="0" smtClean="0"/>
          </a:p>
          <a:p>
            <a:pPr algn="r"/>
            <a:endParaRPr lang="pl-PL" dirty="0"/>
          </a:p>
          <a:p>
            <a:pPr algn="r">
              <a:buNone/>
            </a:pPr>
            <a:r>
              <a:rPr lang="pl-PL" sz="1800" dirty="0"/>
              <a:t>b</a:t>
            </a:r>
            <a:r>
              <a:rPr lang="pl-PL" sz="1800" dirty="0" smtClean="0"/>
              <a:t>y P. Repczyńska </a:t>
            </a:r>
          </a:p>
          <a:p>
            <a:pPr algn="r">
              <a:buNone/>
            </a:pPr>
            <a:r>
              <a:rPr lang="pl-PL" sz="1800" dirty="0" smtClean="0"/>
              <a:t>&amp; J. Kułaga </a:t>
            </a:r>
            <a:r>
              <a:rPr lang="pl-PL" sz="1800" dirty="0" err="1" smtClean="0"/>
              <a:t>VIa</a:t>
            </a:r>
            <a:endParaRPr lang="pl-PL" sz="1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E_Wojci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404664"/>
            <a:ext cx="3888431" cy="5546138"/>
          </a:xfrm>
        </p:spPr>
      </p:pic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pl-PL" b="1" dirty="0" err="1" smtClean="0"/>
              <a:t>Handball</a:t>
            </a:r>
            <a:r>
              <a:rPr lang="pl-PL" b="1" dirty="0" smtClean="0"/>
              <a:t> </a:t>
            </a:r>
          </a:p>
          <a:p>
            <a:pPr algn="r"/>
            <a:endParaRPr lang="pl-PL" dirty="0"/>
          </a:p>
          <a:p>
            <a:pPr algn="r"/>
            <a:endParaRPr lang="pl-PL" dirty="0" smtClean="0"/>
          </a:p>
          <a:p>
            <a:pPr algn="r"/>
            <a:endParaRPr lang="pl-PL" dirty="0"/>
          </a:p>
          <a:p>
            <a:pPr algn="r"/>
            <a:endParaRPr lang="pl-PL" dirty="0" smtClean="0"/>
          </a:p>
          <a:p>
            <a:pPr algn="r"/>
            <a:endParaRPr lang="pl-PL" dirty="0"/>
          </a:p>
          <a:p>
            <a:pPr algn="r"/>
            <a:endParaRPr lang="pl-PL" dirty="0" smtClean="0"/>
          </a:p>
          <a:p>
            <a:pPr algn="r"/>
            <a:endParaRPr lang="pl-PL" dirty="0"/>
          </a:p>
          <a:p>
            <a:pPr algn="r">
              <a:buNone/>
            </a:pPr>
            <a:r>
              <a:rPr lang="pl-PL" sz="1800" dirty="0" smtClean="0"/>
              <a:t>by Ewa Wójcik</a:t>
            </a:r>
            <a:endParaRPr lang="pl-PL" sz="1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pPr algn="ctr">
              <a:buNone/>
            </a:pPr>
            <a:r>
              <a:rPr lang="pl-PL" b="1" dirty="0" err="1" smtClean="0"/>
              <a:t>Thank</a:t>
            </a:r>
            <a:r>
              <a:rPr lang="pl-PL" b="1" dirty="0" smtClean="0"/>
              <a:t> </a:t>
            </a:r>
            <a:r>
              <a:rPr lang="pl-PL" b="1" dirty="0" err="1" smtClean="0"/>
              <a:t>you</a:t>
            </a:r>
            <a:r>
              <a:rPr lang="pl-PL" b="1" dirty="0" smtClean="0"/>
              <a:t> to </a:t>
            </a:r>
            <a:r>
              <a:rPr lang="pl-PL" b="1" dirty="0" err="1" smtClean="0"/>
              <a:t>your</a:t>
            </a:r>
            <a:r>
              <a:rPr lang="pl-PL" b="1" dirty="0" smtClean="0"/>
              <a:t> </a:t>
            </a:r>
            <a:r>
              <a:rPr lang="pl-PL" b="1" dirty="0" err="1" smtClean="0"/>
              <a:t>attention</a:t>
            </a:r>
            <a:r>
              <a:rPr lang="pl-PL" b="1" dirty="0" smtClean="0"/>
              <a:t> </a:t>
            </a:r>
            <a:r>
              <a:rPr lang="pl-PL" b="1" dirty="0" smtClean="0">
                <a:sym typeface="Wingdings" pitchFamily="2" charset="2"/>
              </a:rPr>
              <a:t>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J_Kowalsk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476672"/>
            <a:ext cx="3816424" cy="5443434"/>
          </a:xfrm>
        </p:spPr>
      </p:pic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>
              <a:buNone/>
            </a:pPr>
            <a:r>
              <a:rPr lang="pl-PL" b="1" dirty="0" smtClean="0"/>
              <a:t>Karate 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 algn="r">
              <a:buNone/>
            </a:pPr>
            <a:r>
              <a:rPr lang="pl-PL" sz="1800" dirty="0" smtClean="0"/>
              <a:t>By Jakub Kowalski (IV a)</a:t>
            </a:r>
            <a:endParaRPr lang="pl-PL" sz="1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O_Bielecki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476671"/>
            <a:ext cx="3786393" cy="5400601"/>
          </a:xfrm>
        </p:spPr>
      </p:pic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>
              <a:buNone/>
            </a:pPr>
            <a:r>
              <a:rPr lang="pl-PL" b="1" dirty="0" smtClean="0"/>
              <a:t>Football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/>
          </a:p>
          <a:p>
            <a:pPr algn="r">
              <a:buNone/>
            </a:pPr>
            <a:r>
              <a:rPr lang="pl-PL" sz="1800" dirty="0" smtClean="0"/>
              <a:t>By </a:t>
            </a:r>
            <a:r>
              <a:rPr lang="pl-PL" sz="1800" dirty="0" err="1" smtClean="0"/>
              <a:t>Oliwier</a:t>
            </a:r>
            <a:r>
              <a:rPr lang="pl-PL" sz="1800" dirty="0" smtClean="0"/>
              <a:t> Bielecki (IV a) </a:t>
            </a:r>
            <a:endParaRPr lang="pl-PL" sz="1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chemeClr val="tx1"/>
                </a:solidFill>
              </a:rPr>
              <a:t>Volleyball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My favourite sportsperson is </a:t>
            </a:r>
            <a:r>
              <a:rPr lang="en-GB" b="1" dirty="0" smtClean="0"/>
              <a:t>Karol </a:t>
            </a:r>
            <a:r>
              <a:rPr lang="en-GB" b="1" dirty="0" err="1" smtClean="0"/>
              <a:t>Kłos</a:t>
            </a:r>
            <a:r>
              <a:rPr lang="en-GB" dirty="0" smtClean="0"/>
              <a:t>. He is a very good volleyball player. He can jump very high, block and serve. H</a:t>
            </a:r>
            <a:r>
              <a:rPr lang="pl-PL" dirty="0" err="1" smtClean="0"/>
              <a:t>is</a:t>
            </a:r>
            <a:r>
              <a:rPr lang="pl-PL" dirty="0" smtClean="0"/>
              <a:t> team</a:t>
            </a:r>
            <a:r>
              <a:rPr lang="en-GB" dirty="0" smtClean="0"/>
              <a:t> won the </a:t>
            </a:r>
            <a:r>
              <a:rPr lang="en-GB" b="1" dirty="0" smtClean="0"/>
              <a:t>2014 World Championship</a:t>
            </a:r>
            <a:r>
              <a:rPr lang="en-GB" dirty="0" smtClean="0"/>
              <a:t>. He became </a:t>
            </a:r>
            <a:r>
              <a:rPr lang="en-GB" b="1" dirty="0" smtClean="0"/>
              <a:t>the Best Middle Blocker </a:t>
            </a:r>
            <a:r>
              <a:rPr lang="en-GB" dirty="0" smtClean="0"/>
              <a:t>in the 2014 FIVB World Championship.  </a:t>
            </a:r>
          </a:p>
          <a:p>
            <a:pPr algn="r">
              <a:buNone/>
            </a:pPr>
            <a:r>
              <a:rPr lang="pl-PL" sz="1900" i="1" dirty="0" smtClean="0"/>
              <a:t>by Mikołaj Krzywicki</a:t>
            </a:r>
            <a:endParaRPr lang="pl-PL" sz="1900" i="1" dirty="0"/>
          </a:p>
        </p:txBody>
      </p:sp>
      <p:pic>
        <p:nvPicPr>
          <p:cNvPr id="7" name="Symbol zastępczy zawartości 6" descr="Klos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692696"/>
            <a:ext cx="3853958" cy="485598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chemeClr val="tx1"/>
                </a:solidFill>
              </a:rPr>
              <a:t>Ski</a:t>
            </a:r>
            <a:r>
              <a:rPr lang="pl-PL" b="1" dirty="0" smtClean="0">
                <a:solidFill>
                  <a:schemeClr val="tx1"/>
                </a:solidFill>
              </a:rPr>
              <a:t> jumping </a:t>
            </a:r>
            <a:r>
              <a:rPr lang="pl-PL" sz="1800" dirty="0" smtClean="0">
                <a:solidFill>
                  <a:schemeClr val="tx1"/>
                </a:solidFill>
              </a:rPr>
              <a:t>(by Ela Buczacka </a:t>
            </a:r>
            <a:r>
              <a:rPr lang="pl-PL" sz="1800" dirty="0" err="1" smtClean="0">
                <a:solidFill>
                  <a:schemeClr val="tx1"/>
                </a:solidFill>
              </a:rPr>
              <a:t>Va</a:t>
            </a:r>
            <a:r>
              <a:rPr lang="pl-PL" sz="1800" dirty="0" smtClean="0">
                <a:solidFill>
                  <a:schemeClr val="tx1"/>
                </a:solidFill>
              </a:rPr>
              <a:t>)</a:t>
            </a:r>
            <a:endParaRPr lang="pl-PL" sz="18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A_Buczac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4608" y="530225"/>
            <a:ext cx="6887752" cy="502368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M_Soczynsk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476672"/>
            <a:ext cx="3692863" cy="5267195"/>
          </a:xfrm>
        </p:spPr>
      </p:pic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pl-PL" b="1" dirty="0" err="1" smtClean="0"/>
              <a:t>Volleyball</a:t>
            </a:r>
            <a:r>
              <a:rPr lang="pl-PL" b="1" dirty="0" smtClean="0"/>
              <a:t> </a:t>
            </a:r>
          </a:p>
          <a:p>
            <a:pPr algn="r"/>
            <a:endParaRPr lang="pl-PL" dirty="0"/>
          </a:p>
          <a:p>
            <a:pPr algn="r"/>
            <a:endParaRPr lang="pl-PL" dirty="0" smtClean="0"/>
          </a:p>
          <a:p>
            <a:pPr algn="r"/>
            <a:endParaRPr lang="pl-PL" dirty="0"/>
          </a:p>
          <a:p>
            <a:pPr algn="r"/>
            <a:endParaRPr lang="pl-PL" dirty="0" smtClean="0"/>
          </a:p>
          <a:p>
            <a:pPr algn="r"/>
            <a:endParaRPr lang="pl-PL" dirty="0"/>
          </a:p>
          <a:p>
            <a:pPr algn="r"/>
            <a:endParaRPr lang="pl-PL" dirty="0" smtClean="0"/>
          </a:p>
          <a:p>
            <a:pPr algn="r"/>
            <a:endParaRPr lang="pl-PL" dirty="0"/>
          </a:p>
          <a:p>
            <a:pPr algn="r">
              <a:buNone/>
            </a:pPr>
            <a:r>
              <a:rPr lang="pl-PL" sz="1800" dirty="0" smtClean="0"/>
              <a:t>by Maja Soczyńska </a:t>
            </a:r>
            <a:r>
              <a:rPr lang="pl-PL" sz="1800" dirty="0" err="1" smtClean="0"/>
              <a:t>Va</a:t>
            </a:r>
            <a:endParaRPr lang="pl-PL" sz="1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chemeClr val="tx1"/>
                </a:solidFill>
              </a:rPr>
              <a:t>Swimming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6" name="Symbol zastępczy zawartości 5" descr="A_Andruszczak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128" y="729804"/>
            <a:ext cx="8192278" cy="464341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chemeClr val="tx1"/>
                </a:solidFill>
              </a:rPr>
              <a:t>Volleyball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sz="1800" dirty="0" smtClean="0">
                <a:solidFill>
                  <a:schemeClr val="tx1"/>
                </a:solidFill>
              </a:rPr>
              <a:t>(by </a:t>
            </a:r>
            <a:r>
              <a:rPr lang="pl-PL" sz="1800" dirty="0">
                <a:solidFill>
                  <a:schemeClr val="tx1"/>
                </a:solidFill>
              </a:rPr>
              <a:t>N</a:t>
            </a:r>
            <a:r>
              <a:rPr lang="pl-PL" sz="1800" dirty="0" smtClean="0">
                <a:solidFill>
                  <a:schemeClr val="tx1"/>
                </a:solidFill>
              </a:rPr>
              <a:t>atalia Szczupak </a:t>
            </a:r>
            <a:r>
              <a:rPr lang="pl-PL" sz="1800" dirty="0" err="1" smtClean="0">
                <a:solidFill>
                  <a:schemeClr val="tx1"/>
                </a:solidFill>
              </a:rPr>
              <a:t>Vb</a:t>
            </a:r>
            <a:r>
              <a:rPr lang="pl-PL" sz="1800" dirty="0" smtClean="0">
                <a:solidFill>
                  <a:schemeClr val="tx1"/>
                </a:solidFill>
              </a:rPr>
              <a:t>)</a:t>
            </a:r>
            <a:endParaRPr lang="pl-PL" sz="1800" dirty="0">
              <a:solidFill>
                <a:schemeClr val="tx1"/>
              </a:solidFill>
            </a:endParaRPr>
          </a:p>
        </p:txBody>
      </p:sp>
      <p:pic>
        <p:nvPicPr>
          <p:cNvPr id="6" name="Symbol zastępczy zawartości 5" descr="N_Szczupak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1262" y="530225"/>
            <a:ext cx="6006403" cy="469897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Football  </a:t>
            </a:r>
            <a:r>
              <a:rPr lang="pl-PL" sz="1800" dirty="0" smtClean="0">
                <a:solidFill>
                  <a:schemeClr val="tx1"/>
                </a:solidFill>
              </a:rPr>
              <a:t>(by Adrian Soczyński </a:t>
            </a:r>
            <a:r>
              <a:rPr lang="pl-PL" sz="1800" dirty="0" err="1" smtClean="0">
                <a:solidFill>
                  <a:schemeClr val="tx1"/>
                </a:solidFill>
              </a:rPr>
              <a:t>VIa</a:t>
            </a:r>
            <a:r>
              <a:rPr lang="pl-PL" sz="1800" dirty="0" smtClean="0">
                <a:solidFill>
                  <a:schemeClr val="tx1"/>
                </a:solidFill>
              </a:rPr>
              <a:t>)</a:t>
            </a:r>
            <a:endParaRPr lang="pl-PL" sz="18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A_Soczyns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7" y="476672"/>
            <a:ext cx="7190985" cy="504056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281</TotalTime>
  <Words>142</Words>
  <Application>Microsoft Office PowerPoint</Application>
  <PresentationFormat>Pokaz na ekranie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Aspekt</vt:lpstr>
      <vt:lpstr>The most popular sport – Mix </vt:lpstr>
      <vt:lpstr>Slajd 2</vt:lpstr>
      <vt:lpstr>Slajd 3</vt:lpstr>
      <vt:lpstr>Volleyball</vt:lpstr>
      <vt:lpstr>Ski jumping (by Ela Buczacka Va)</vt:lpstr>
      <vt:lpstr>Slajd 6</vt:lpstr>
      <vt:lpstr>Swimming</vt:lpstr>
      <vt:lpstr>Volleyball (by Natalia Szczupak Vb)</vt:lpstr>
      <vt:lpstr>Football  (by Adrian Soczyński VIa)</vt:lpstr>
      <vt:lpstr>Football  (by Jakub Kucharski VIa)</vt:lpstr>
      <vt:lpstr>Slajd 11</vt:lpstr>
      <vt:lpstr>Slajd 12</vt:lpstr>
      <vt:lpstr>Slajd 13</vt:lpstr>
      <vt:lpstr>Slajd 14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most popular sport – Mix </dc:title>
  <dc:creator>Marek</dc:creator>
  <cp:lastModifiedBy>Marek</cp:lastModifiedBy>
  <cp:revision>15</cp:revision>
  <dcterms:created xsi:type="dcterms:W3CDTF">2016-02-17T17:06:42Z</dcterms:created>
  <dcterms:modified xsi:type="dcterms:W3CDTF">2017-09-22T16:32:35Z</dcterms:modified>
</cp:coreProperties>
</file>