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3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8B87-93A5-4A1C-B506-93D4B9969A70}" type="datetimeFigureOut">
              <a:rPr lang="pl-PL" smtClean="0"/>
              <a:pPr/>
              <a:t>2017-09-22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59A8-D865-470F-BCC1-FB4F9A9BD5A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8B87-93A5-4A1C-B506-93D4B9969A70}" type="datetimeFigureOut">
              <a:rPr lang="pl-PL" smtClean="0"/>
              <a:pPr/>
              <a:t>2017-09-22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59A8-D865-470F-BCC1-FB4F9A9BD5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8B87-93A5-4A1C-B506-93D4B9969A70}" type="datetimeFigureOut">
              <a:rPr lang="pl-PL" smtClean="0"/>
              <a:pPr/>
              <a:t>2017-09-22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59A8-D865-470F-BCC1-FB4F9A9BD5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8B87-93A5-4A1C-B506-93D4B9969A70}" type="datetimeFigureOut">
              <a:rPr lang="pl-PL" smtClean="0"/>
              <a:pPr/>
              <a:t>2017-09-22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59A8-D865-470F-BCC1-FB4F9A9BD5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8B87-93A5-4A1C-B506-93D4B9969A70}" type="datetimeFigureOut">
              <a:rPr lang="pl-PL" smtClean="0"/>
              <a:pPr/>
              <a:t>2017-09-22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59A8-D865-470F-BCC1-FB4F9A9BD5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8B87-93A5-4A1C-B506-93D4B9969A70}" type="datetimeFigureOut">
              <a:rPr lang="pl-PL" smtClean="0"/>
              <a:pPr/>
              <a:t>2017-09-22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59A8-D865-470F-BCC1-FB4F9A9BD5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8B87-93A5-4A1C-B506-93D4B9969A70}" type="datetimeFigureOut">
              <a:rPr lang="pl-PL" smtClean="0"/>
              <a:pPr/>
              <a:t>2017-09-22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59A8-D865-470F-BCC1-FB4F9A9BD5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8B87-93A5-4A1C-B506-93D4B9969A70}" type="datetimeFigureOut">
              <a:rPr lang="pl-PL" smtClean="0"/>
              <a:pPr/>
              <a:t>2017-09-22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59A8-D865-470F-BCC1-FB4F9A9BD5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8B87-93A5-4A1C-B506-93D4B9969A70}" type="datetimeFigureOut">
              <a:rPr lang="pl-PL" smtClean="0"/>
              <a:pPr/>
              <a:t>2017-09-22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59A8-D865-470F-BCC1-FB4F9A9BD5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8B87-93A5-4A1C-B506-93D4B9969A70}" type="datetimeFigureOut">
              <a:rPr lang="pl-PL" smtClean="0"/>
              <a:pPr/>
              <a:t>2017-09-22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59A8-D865-470F-BCC1-FB4F9A9BD5A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Prostokąt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62F8B87-93A5-4A1C-B506-93D4B9969A70}" type="datetimeFigureOut">
              <a:rPr lang="pl-PL" smtClean="0"/>
              <a:pPr/>
              <a:t>2017-09-22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1C859A8-D865-470F-BCC1-FB4F9A9BD5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62F8B87-93A5-4A1C-B506-93D4B9969A70}" type="datetimeFigureOut">
              <a:rPr lang="pl-PL" smtClean="0"/>
              <a:pPr/>
              <a:t>2017-09-22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1C859A8-D865-470F-BCC1-FB4F9A9BD5A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11-th of </a:t>
            </a:r>
            <a:r>
              <a:rPr lang="pl-PL" dirty="0" err="1" smtClean="0"/>
              <a:t>November-Polish</a:t>
            </a:r>
            <a:r>
              <a:rPr lang="pl-PL" dirty="0" smtClean="0"/>
              <a:t> </a:t>
            </a:r>
            <a:r>
              <a:rPr lang="pl-PL" dirty="0" err="1" smtClean="0"/>
              <a:t>Independence</a:t>
            </a:r>
            <a:r>
              <a:rPr lang="pl-PL" dirty="0" smtClean="0"/>
              <a:t> Day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err="1" smtClean="0"/>
              <a:t>Polish</a:t>
            </a:r>
            <a:r>
              <a:rPr lang="pl-PL" dirty="0" smtClean="0"/>
              <a:t> National Day</a:t>
            </a:r>
            <a:endParaRPr lang="pl-PL" dirty="0"/>
          </a:p>
        </p:txBody>
      </p:sp>
      <p:pic>
        <p:nvPicPr>
          <p:cNvPr id="1026" name="Picture 2" descr="D:\Marek\szkola\Erasmus\logo\images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43425" y="5867400"/>
            <a:ext cx="4600575" cy="990600"/>
          </a:xfrm>
          <a:prstGeom prst="rect">
            <a:avLst/>
          </a:prstGeom>
          <a:noFill/>
        </p:spPr>
      </p:pic>
      <p:pic>
        <p:nvPicPr>
          <p:cNvPr id="5" name="Obraz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10410"/>
            <a:ext cx="1944216" cy="154759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your </a:t>
            </a:r>
            <a:r>
              <a:rPr lang="en-US" dirty="0" err="1" smtClean="0"/>
              <a:t>attentio</a:t>
            </a:r>
            <a:r>
              <a:rPr lang="pl-PL" dirty="0" smtClean="0"/>
              <a:t>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err="1" smtClean="0"/>
              <a:t>Made</a:t>
            </a:r>
            <a:r>
              <a:rPr lang="pl-PL" dirty="0" smtClean="0"/>
              <a:t> by </a:t>
            </a:r>
            <a:r>
              <a:rPr lang="pl-PL" smtClean="0"/>
              <a:t>Bartosz Łobodziński (Poland)</a:t>
            </a:r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Background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In 1795, </a:t>
            </a:r>
            <a:r>
              <a:rPr lang="pl-PL" dirty="0" err="1" smtClean="0"/>
              <a:t>after</a:t>
            </a:r>
            <a:r>
              <a:rPr lang="pl-PL" dirty="0" smtClean="0"/>
              <a:t> </a:t>
            </a:r>
            <a:r>
              <a:rPr lang="pl-PL" dirty="0" err="1" smtClean="0"/>
              <a:t>III-rd</a:t>
            </a:r>
            <a:r>
              <a:rPr lang="pl-PL" dirty="0" smtClean="0"/>
              <a:t> </a:t>
            </a:r>
            <a:r>
              <a:rPr lang="pl-PL" dirty="0" err="1" smtClean="0"/>
              <a:t>partition</a:t>
            </a:r>
            <a:r>
              <a:rPr lang="pl-PL" dirty="0" smtClean="0"/>
              <a:t> of </a:t>
            </a:r>
            <a:r>
              <a:rPr lang="pl-PL" dirty="0" err="1" smtClean="0"/>
              <a:t>Poland,Polish</a:t>
            </a:r>
            <a:r>
              <a:rPr lang="pl-PL" dirty="0" smtClean="0"/>
              <a:t> country </a:t>
            </a:r>
            <a:r>
              <a:rPr lang="pl-PL" dirty="0" err="1" smtClean="0"/>
              <a:t>have</a:t>
            </a:r>
            <a:r>
              <a:rPr lang="pl-PL" dirty="0" smtClean="0"/>
              <a:t> </a:t>
            </a:r>
            <a:r>
              <a:rPr lang="pl-PL" dirty="0" err="1" smtClean="0"/>
              <a:t>lost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Independence</a:t>
            </a:r>
            <a:r>
              <a:rPr lang="pl-PL" dirty="0" smtClean="0"/>
              <a:t>. </a:t>
            </a:r>
            <a:r>
              <a:rPr lang="en-US" dirty="0" smtClean="0"/>
              <a:t>The partitions were conducted by the</a:t>
            </a:r>
            <a:r>
              <a:rPr lang="pl-PL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Russian Empire</a:t>
            </a:r>
            <a:r>
              <a:rPr lang="pl-PL" dirty="0" smtClean="0">
                <a:solidFill>
                  <a:srgbClr val="FF0000"/>
                </a:solidFill>
              </a:rPr>
              <a:t>(1772,1793,1795)</a:t>
            </a:r>
            <a:r>
              <a:rPr lang="en-US" dirty="0" smtClean="0"/>
              <a:t>, the </a:t>
            </a:r>
            <a:r>
              <a:rPr lang="en-US" dirty="0" smtClean="0">
                <a:solidFill>
                  <a:srgbClr val="FF0000"/>
                </a:solidFill>
              </a:rPr>
              <a:t>Kingdom of Prussia</a:t>
            </a:r>
            <a:r>
              <a:rPr lang="pl-PL" dirty="0" smtClean="0">
                <a:solidFill>
                  <a:srgbClr val="FF0000"/>
                </a:solidFill>
              </a:rPr>
              <a:t>(1772,1793,1795)</a:t>
            </a:r>
            <a:r>
              <a:rPr lang="en-US" dirty="0" smtClean="0"/>
              <a:t> and </a:t>
            </a:r>
            <a:r>
              <a:rPr lang="en-US" dirty="0" smtClean="0">
                <a:solidFill>
                  <a:srgbClr val="FF0000"/>
                </a:solidFill>
              </a:rPr>
              <a:t>Habsburg Austria</a:t>
            </a:r>
            <a:r>
              <a:rPr lang="pl-PL" dirty="0" smtClean="0">
                <a:solidFill>
                  <a:srgbClr val="FF0000"/>
                </a:solidFill>
              </a:rPr>
              <a:t>(1772,1795)</a:t>
            </a:r>
            <a:r>
              <a:rPr lang="pl-PL" dirty="0" smtClean="0"/>
              <a:t>.</a:t>
            </a:r>
          </a:p>
        </p:txBody>
      </p:sp>
    </p:spTree>
  </p:cSld>
  <p:clrMapOvr>
    <a:masterClrMapping/>
  </p:clrMapOvr>
  <p:transition spd="med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Years</a:t>
            </a:r>
            <a:r>
              <a:rPr lang="pl-PL" dirty="0" smtClean="0"/>
              <a:t> of </a:t>
            </a:r>
            <a:r>
              <a:rPr lang="pl-PL" dirty="0" err="1" smtClean="0"/>
              <a:t>annexation</a:t>
            </a:r>
            <a:r>
              <a:rPr lang="pl-PL" dirty="0" smtClean="0"/>
              <a:t> (1795-1918)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800" dirty="0" err="1" smtClean="0"/>
              <a:t>Polish</a:t>
            </a:r>
            <a:r>
              <a:rPr lang="pl-PL" sz="2800" dirty="0" smtClean="0"/>
              <a:t> </a:t>
            </a:r>
            <a:r>
              <a:rPr lang="pl-PL" sz="2800" dirty="0" err="1" smtClean="0"/>
              <a:t>people</a:t>
            </a:r>
            <a:r>
              <a:rPr lang="pl-PL" sz="2800" dirty="0" smtClean="0"/>
              <a:t> </a:t>
            </a:r>
            <a:r>
              <a:rPr lang="pl-PL" sz="2800" dirty="0" err="1" smtClean="0"/>
              <a:t>after</a:t>
            </a:r>
            <a:r>
              <a:rPr lang="pl-PL" sz="2800" dirty="0" smtClean="0"/>
              <a:t> </a:t>
            </a:r>
            <a:r>
              <a:rPr lang="pl-PL" sz="2800" dirty="0" err="1" smtClean="0"/>
              <a:t>annexation</a:t>
            </a:r>
            <a:r>
              <a:rPr lang="pl-PL" sz="2800" dirty="0" smtClean="0"/>
              <a:t> </a:t>
            </a:r>
            <a:r>
              <a:rPr lang="pl-PL" sz="2800" dirty="0" err="1" smtClean="0"/>
              <a:t>were</a:t>
            </a:r>
            <a:r>
              <a:rPr lang="pl-PL" sz="2800" dirty="0" smtClean="0"/>
              <a:t> </a:t>
            </a:r>
            <a:r>
              <a:rPr lang="pl-PL" sz="2800" dirty="0" err="1" smtClean="0"/>
              <a:t>going</a:t>
            </a:r>
            <a:r>
              <a:rPr lang="pl-PL" sz="2800" dirty="0" smtClean="0"/>
              <a:t> back </a:t>
            </a:r>
            <a:r>
              <a:rPr lang="pl-PL" sz="2800" dirty="0" err="1" smtClean="0"/>
              <a:t>onto</a:t>
            </a:r>
            <a:r>
              <a:rPr lang="pl-PL" sz="2800" dirty="0" smtClean="0"/>
              <a:t> old </a:t>
            </a:r>
            <a:r>
              <a:rPr lang="pl-PL" sz="2800" dirty="0" err="1" smtClean="0"/>
              <a:t>Polish</a:t>
            </a:r>
            <a:r>
              <a:rPr lang="pl-PL" sz="2800" dirty="0" smtClean="0"/>
              <a:t> </a:t>
            </a:r>
            <a:r>
              <a:rPr lang="pl-PL" sz="2800" dirty="0" err="1" smtClean="0"/>
              <a:t>territories</a:t>
            </a:r>
            <a:r>
              <a:rPr lang="pl-PL" sz="2800" dirty="0" smtClean="0"/>
              <a:t>. </a:t>
            </a:r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pl-PL" sz="2800" dirty="0" err="1" smtClean="0"/>
              <a:t>biggest</a:t>
            </a:r>
            <a:r>
              <a:rPr lang="pl-PL" sz="2800" dirty="0" smtClean="0"/>
              <a:t> </a:t>
            </a:r>
            <a:r>
              <a:rPr lang="pl-PL" sz="2800" dirty="0" err="1" smtClean="0"/>
              <a:t>migrations</a:t>
            </a:r>
            <a:r>
              <a:rPr lang="pl-PL" sz="2800" dirty="0" smtClean="0"/>
              <a:t> </a:t>
            </a:r>
            <a:r>
              <a:rPr lang="pl-PL" sz="2800" dirty="0" err="1" smtClean="0"/>
              <a:t>were</a:t>
            </a:r>
            <a:r>
              <a:rPr lang="pl-PL" sz="2800" dirty="0" smtClean="0"/>
              <a:t> on east </a:t>
            </a:r>
            <a:r>
              <a:rPr lang="pl-PL" sz="2800" dirty="0" err="1" smtClean="0"/>
              <a:t>border</a:t>
            </a:r>
            <a:r>
              <a:rPr lang="pl-PL" sz="2800" dirty="0" smtClean="0"/>
              <a:t> </a:t>
            </a:r>
            <a:r>
              <a:rPr lang="pl-PL" sz="2800" dirty="0" err="1" smtClean="0"/>
              <a:t>side</a:t>
            </a:r>
            <a:r>
              <a:rPr lang="pl-PL" sz="2800" dirty="0" smtClean="0"/>
              <a:t> of old Poland. </a:t>
            </a:r>
            <a:r>
              <a:rPr lang="pl-PL" sz="2800" dirty="0" err="1" smtClean="0"/>
              <a:t>People</a:t>
            </a:r>
            <a:r>
              <a:rPr lang="pl-PL" sz="2800" dirty="0" smtClean="0"/>
              <a:t> </a:t>
            </a:r>
            <a:r>
              <a:rPr lang="pl-PL" sz="2800" dirty="0" err="1" smtClean="0"/>
              <a:t>were</a:t>
            </a:r>
            <a:r>
              <a:rPr lang="pl-PL" sz="2800" dirty="0" smtClean="0"/>
              <a:t> </a:t>
            </a:r>
            <a:r>
              <a:rPr lang="pl-PL" sz="2800" dirty="0" err="1" smtClean="0"/>
              <a:t>really</a:t>
            </a:r>
            <a:r>
              <a:rPr lang="pl-PL" sz="2800" dirty="0" smtClean="0"/>
              <a:t> </a:t>
            </a:r>
            <a:r>
              <a:rPr lang="pl-PL" sz="2800" dirty="0" err="1" smtClean="0"/>
              <a:t>terrified,they</a:t>
            </a:r>
            <a:r>
              <a:rPr lang="pl-PL" sz="2800" dirty="0" smtClean="0"/>
              <a:t> </a:t>
            </a:r>
            <a:r>
              <a:rPr lang="pl-PL" sz="2800" dirty="0" err="1" smtClean="0"/>
              <a:t>were</a:t>
            </a:r>
            <a:r>
              <a:rPr lang="pl-PL" sz="2800" dirty="0" smtClean="0"/>
              <a:t> </a:t>
            </a:r>
            <a:r>
              <a:rPr lang="pl-PL" sz="2800" dirty="0" err="1" smtClean="0"/>
              <a:t>trying</a:t>
            </a:r>
            <a:r>
              <a:rPr lang="pl-PL" sz="2800" dirty="0" smtClean="0"/>
              <a:t> to </a:t>
            </a:r>
            <a:r>
              <a:rPr lang="pl-PL" sz="2800" dirty="0" err="1" smtClean="0"/>
              <a:t>take</a:t>
            </a:r>
            <a:r>
              <a:rPr lang="pl-PL" sz="2800" dirty="0" smtClean="0"/>
              <a:t> </a:t>
            </a:r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pl-PL" sz="2800" dirty="0" err="1" smtClean="0"/>
              <a:t>Independence</a:t>
            </a:r>
            <a:r>
              <a:rPr lang="pl-PL" sz="2800" dirty="0" smtClean="0"/>
              <a:t> </a:t>
            </a:r>
            <a:r>
              <a:rPr lang="pl-PL" sz="2800" dirty="0" err="1" smtClean="0"/>
              <a:t>back,most</a:t>
            </a:r>
            <a:r>
              <a:rPr lang="pl-PL" sz="2800" dirty="0" smtClean="0"/>
              <a:t> </a:t>
            </a:r>
            <a:r>
              <a:rPr lang="pl-PL" sz="2800" dirty="0" err="1" smtClean="0"/>
              <a:t>times</a:t>
            </a:r>
            <a:r>
              <a:rPr lang="pl-PL" sz="2800" dirty="0" smtClean="0"/>
              <a:t> </a:t>
            </a:r>
            <a:r>
              <a:rPr lang="pl-PL" sz="2800" dirty="0" err="1" smtClean="0"/>
              <a:t>without</a:t>
            </a:r>
            <a:r>
              <a:rPr lang="pl-PL" sz="2800" dirty="0" smtClean="0"/>
              <a:t> a </a:t>
            </a:r>
            <a:r>
              <a:rPr lang="pl-PL" sz="2800" dirty="0" err="1" smtClean="0"/>
              <a:t>result</a:t>
            </a:r>
            <a:r>
              <a:rPr lang="pl-PL" sz="2800" dirty="0" smtClean="0"/>
              <a:t>. In 1807 </a:t>
            </a:r>
            <a:r>
              <a:rPr lang="pl-PL" sz="2800" dirty="0" err="1" smtClean="0"/>
              <a:t>after</a:t>
            </a:r>
            <a:r>
              <a:rPr lang="pl-PL" sz="2800" dirty="0" smtClean="0"/>
              <a:t> 3 </a:t>
            </a:r>
            <a:r>
              <a:rPr lang="pl-PL" sz="2800" dirty="0" err="1" smtClean="0"/>
              <a:t>French</a:t>
            </a:r>
            <a:r>
              <a:rPr lang="pl-PL" sz="2800" dirty="0" smtClean="0"/>
              <a:t> </a:t>
            </a:r>
            <a:r>
              <a:rPr lang="pl-PL" sz="2800" dirty="0" err="1" smtClean="0"/>
              <a:t>wins</a:t>
            </a:r>
            <a:r>
              <a:rPr lang="pl-PL" sz="2800" dirty="0" smtClean="0"/>
              <a:t> </a:t>
            </a:r>
            <a:r>
              <a:rPr lang="pl-PL" sz="2800" dirty="0" err="1" smtClean="0"/>
              <a:t>after</a:t>
            </a:r>
            <a:r>
              <a:rPr lang="pl-PL" sz="2800" dirty="0" smtClean="0"/>
              <a:t> </a:t>
            </a:r>
            <a:r>
              <a:rPr lang="pl-PL" sz="2800" dirty="0" err="1" smtClean="0"/>
              <a:t>Prussia,Austria</a:t>
            </a:r>
            <a:r>
              <a:rPr lang="pl-PL" sz="2800" dirty="0" smtClean="0"/>
              <a:t> and Russia on a part of </a:t>
            </a:r>
            <a:r>
              <a:rPr lang="pl-PL" sz="2800" dirty="0" err="1" smtClean="0"/>
              <a:t>annexation</a:t>
            </a:r>
            <a:r>
              <a:rPr lang="pl-PL" sz="2800" dirty="0" smtClean="0"/>
              <a:t> </a:t>
            </a:r>
            <a:r>
              <a:rPr lang="pl-PL" sz="2800" dirty="0" err="1" smtClean="0"/>
              <a:t>grounds</a:t>
            </a:r>
            <a:r>
              <a:rPr lang="pl-PL" sz="2800" dirty="0" smtClean="0"/>
              <a:t> </a:t>
            </a:r>
            <a:r>
              <a:rPr lang="pl-PL" sz="2800" dirty="0" err="1" smtClean="0"/>
              <a:t>raised</a:t>
            </a:r>
            <a:r>
              <a:rPr lang="pl-PL" sz="2800" dirty="0" smtClean="0"/>
              <a:t> Warsaw </a:t>
            </a:r>
            <a:r>
              <a:rPr lang="pl-PL" sz="2800" dirty="0" err="1" smtClean="0"/>
              <a:t>Princedom</a:t>
            </a:r>
            <a:r>
              <a:rPr lang="pl-PL" sz="2800" dirty="0" smtClean="0"/>
              <a:t> (1807-1830)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Warsaw </a:t>
            </a:r>
            <a:r>
              <a:rPr lang="pl-PL" dirty="0" err="1" smtClean="0"/>
              <a:t>Princedom</a:t>
            </a:r>
            <a:r>
              <a:rPr lang="pl-PL" dirty="0" smtClean="0"/>
              <a:t> and </a:t>
            </a:r>
            <a:r>
              <a:rPr lang="pl-PL" dirty="0" err="1" smtClean="0"/>
              <a:t>Polish</a:t>
            </a:r>
            <a:r>
              <a:rPr lang="pl-PL" dirty="0" smtClean="0"/>
              <a:t> </a:t>
            </a:r>
            <a:r>
              <a:rPr lang="pl-PL" dirty="0" err="1" smtClean="0"/>
              <a:t>Kingdom</a:t>
            </a:r>
            <a:r>
              <a:rPr lang="pl-PL" dirty="0" smtClean="0"/>
              <a:t> (1807-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800" dirty="0" err="1" smtClean="0"/>
              <a:t>After</a:t>
            </a:r>
            <a:r>
              <a:rPr lang="pl-PL" sz="2800" dirty="0" smtClean="0"/>
              <a:t> a </a:t>
            </a:r>
            <a:r>
              <a:rPr lang="pl-PL" sz="2800" dirty="0" err="1" smtClean="0"/>
              <a:t>creating</a:t>
            </a:r>
            <a:r>
              <a:rPr lang="pl-PL" sz="2800" dirty="0" smtClean="0"/>
              <a:t> of a Warsaw </a:t>
            </a:r>
            <a:r>
              <a:rPr lang="pl-PL" sz="2800" dirty="0" err="1" smtClean="0"/>
              <a:t>Princedom</a:t>
            </a:r>
            <a:r>
              <a:rPr lang="pl-PL" sz="2800" dirty="0" smtClean="0"/>
              <a:t> </a:t>
            </a:r>
            <a:r>
              <a:rPr lang="pl-PL" sz="2800" dirty="0" err="1" smtClean="0"/>
              <a:t>Polish</a:t>
            </a:r>
            <a:r>
              <a:rPr lang="pl-PL" sz="2800" dirty="0" smtClean="0"/>
              <a:t> community was </a:t>
            </a:r>
            <a:r>
              <a:rPr lang="pl-PL" sz="2800" dirty="0" err="1" smtClean="0"/>
              <a:t>really</a:t>
            </a:r>
            <a:r>
              <a:rPr lang="pl-PL" sz="2800" dirty="0" smtClean="0"/>
              <a:t> happy. </a:t>
            </a:r>
            <a:r>
              <a:rPr lang="pl-PL" sz="2800" dirty="0" err="1" smtClean="0"/>
              <a:t>They</a:t>
            </a:r>
            <a:r>
              <a:rPr lang="pl-PL" sz="2800" dirty="0" smtClean="0"/>
              <a:t> </a:t>
            </a:r>
            <a:r>
              <a:rPr lang="pl-PL" sz="2800" dirty="0" err="1" smtClean="0"/>
              <a:t>thought</a:t>
            </a:r>
            <a:r>
              <a:rPr lang="pl-PL" sz="2800" dirty="0" smtClean="0"/>
              <a:t> </a:t>
            </a:r>
            <a:r>
              <a:rPr lang="pl-PL" sz="2800" dirty="0" err="1" smtClean="0"/>
              <a:t>that</a:t>
            </a:r>
            <a:r>
              <a:rPr lang="pl-PL" sz="2800" dirty="0" smtClean="0"/>
              <a:t> old Poland </a:t>
            </a:r>
            <a:r>
              <a:rPr lang="pl-PL" sz="2800" dirty="0" err="1" smtClean="0"/>
              <a:t>finally</a:t>
            </a:r>
            <a:r>
              <a:rPr lang="pl-PL" sz="2800" dirty="0" smtClean="0"/>
              <a:t> </a:t>
            </a:r>
            <a:r>
              <a:rPr lang="pl-PL" sz="2800" dirty="0" err="1" smtClean="0"/>
              <a:t>gets</a:t>
            </a:r>
            <a:r>
              <a:rPr lang="pl-PL" sz="2800" dirty="0" smtClean="0"/>
              <a:t> </a:t>
            </a:r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pl-PL" sz="2800" dirty="0" err="1" smtClean="0"/>
              <a:t>Independence</a:t>
            </a:r>
            <a:r>
              <a:rPr lang="pl-PL" sz="2800" dirty="0" smtClean="0"/>
              <a:t> back. </a:t>
            </a:r>
            <a:r>
              <a:rPr lang="pl-PL" sz="2800" dirty="0" err="1" smtClean="0"/>
              <a:t>It</a:t>
            </a:r>
            <a:r>
              <a:rPr lang="pl-PL" sz="2800" dirty="0" smtClean="0"/>
              <a:t> </a:t>
            </a:r>
            <a:r>
              <a:rPr lang="pl-PL" sz="2800" dirty="0" err="1" smtClean="0"/>
              <a:t>wasn’t</a:t>
            </a:r>
            <a:r>
              <a:rPr lang="pl-PL" sz="2800" dirty="0" smtClean="0"/>
              <a:t> so long. </a:t>
            </a:r>
            <a:r>
              <a:rPr lang="pl-PL" sz="2800" dirty="0" err="1" smtClean="0"/>
              <a:t>After</a:t>
            </a:r>
            <a:r>
              <a:rPr lang="pl-PL" sz="2800" dirty="0" smtClean="0"/>
              <a:t> </a:t>
            </a:r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pl-PL" sz="2800" dirty="0" err="1" smtClean="0"/>
              <a:t>lost</a:t>
            </a:r>
            <a:r>
              <a:rPr lang="pl-PL" sz="2800" dirty="0" smtClean="0"/>
              <a:t> </a:t>
            </a:r>
            <a:r>
              <a:rPr lang="pl-PL" sz="2800" dirty="0" err="1" smtClean="0"/>
              <a:t>battle</a:t>
            </a:r>
            <a:r>
              <a:rPr lang="pl-PL" sz="2800" dirty="0" smtClean="0"/>
              <a:t> of Napoleon Warsaw </a:t>
            </a:r>
            <a:r>
              <a:rPr lang="pl-PL" sz="2800" dirty="0" err="1" smtClean="0"/>
              <a:t>Princedom</a:t>
            </a:r>
            <a:r>
              <a:rPr lang="pl-PL" sz="2800" dirty="0" smtClean="0"/>
              <a:t> </a:t>
            </a:r>
            <a:r>
              <a:rPr lang="pl-PL" sz="2800" dirty="0" err="1" smtClean="0"/>
              <a:t>has</a:t>
            </a:r>
            <a:r>
              <a:rPr lang="pl-PL" sz="2800" dirty="0" smtClean="0"/>
              <a:t> </a:t>
            </a:r>
            <a:r>
              <a:rPr lang="pl-PL" sz="2800" dirty="0" err="1" smtClean="0"/>
              <a:t>been</a:t>
            </a:r>
            <a:r>
              <a:rPr lang="pl-PL" sz="2800" dirty="0" smtClean="0"/>
              <a:t> </a:t>
            </a:r>
            <a:r>
              <a:rPr lang="pl-PL" sz="2800" dirty="0" err="1" smtClean="0"/>
              <a:t>devoted</a:t>
            </a:r>
            <a:r>
              <a:rPr lang="pl-PL" sz="2800" dirty="0" smtClean="0"/>
              <a:t> for </a:t>
            </a:r>
            <a:r>
              <a:rPr lang="pl-PL" sz="2800" dirty="0" err="1" smtClean="0"/>
              <a:t>Russian</a:t>
            </a:r>
            <a:r>
              <a:rPr lang="pl-PL" sz="2800" dirty="0" smtClean="0"/>
              <a:t> </a:t>
            </a:r>
            <a:r>
              <a:rPr lang="pl-PL" sz="2800" dirty="0" err="1" smtClean="0"/>
              <a:t>administration</a:t>
            </a:r>
            <a:r>
              <a:rPr lang="pl-PL" sz="2800" dirty="0" smtClean="0"/>
              <a:t>. </a:t>
            </a:r>
            <a:r>
              <a:rPr lang="pl-PL" sz="2800" dirty="0" err="1" smtClean="0"/>
              <a:t>After</a:t>
            </a:r>
            <a:r>
              <a:rPr lang="pl-PL" sz="2800" dirty="0" smtClean="0"/>
              <a:t> </a:t>
            </a:r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pl-PL" sz="2800" dirty="0" err="1" smtClean="0"/>
              <a:t>Congress</a:t>
            </a:r>
            <a:r>
              <a:rPr lang="pl-PL" sz="2800" dirty="0" smtClean="0"/>
              <a:t> of </a:t>
            </a:r>
            <a:r>
              <a:rPr lang="pl-PL" sz="2800" dirty="0" err="1" smtClean="0"/>
              <a:t>Vienna</a:t>
            </a:r>
            <a:r>
              <a:rPr lang="pl-PL" sz="2800" dirty="0" smtClean="0"/>
              <a:t> </a:t>
            </a:r>
            <a:r>
              <a:rPr lang="pl-PL" sz="2800" dirty="0" err="1" smtClean="0"/>
              <a:t>name</a:t>
            </a:r>
            <a:r>
              <a:rPr lang="pl-PL" sz="2800" dirty="0" smtClean="0"/>
              <a:t> </a:t>
            </a:r>
            <a:r>
              <a:rPr lang="pl-PL" sz="2800" dirty="0" err="1" smtClean="0"/>
              <a:t>has</a:t>
            </a:r>
            <a:r>
              <a:rPr lang="pl-PL" sz="2800" dirty="0" smtClean="0"/>
              <a:t> </a:t>
            </a:r>
            <a:r>
              <a:rPr lang="pl-PL" sz="2800" dirty="0" err="1" smtClean="0"/>
              <a:t>changed</a:t>
            </a:r>
            <a:r>
              <a:rPr lang="pl-PL" sz="2800" dirty="0" smtClean="0"/>
              <a:t> to </a:t>
            </a:r>
            <a:r>
              <a:rPr lang="pl-PL" sz="2800" dirty="0" err="1" smtClean="0"/>
              <a:t>Polish</a:t>
            </a:r>
            <a:r>
              <a:rPr lang="pl-PL" sz="2800" dirty="0" smtClean="0"/>
              <a:t> </a:t>
            </a:r>
            <a:r>
              <a:rPr lang="pl-PL" sz="2800" dirty="0" err="1" smtClean="0"/>
              <a:t>Kingdom</a:t>
            </a:r>
            <a:r>
              <a:rPr lang="pl-PL" sz="2800" dirty="0" smtClean="0"/>
              <a:t>.</a:t>
            </a:r>
          </a:p>
          <a:p>
            <a:pPr>
              <a:buNone/>
            </a:pPr>
            <a:r>
              <a:rPr lang="pl-PL" sz="2800" dirty="0" smtClean="0"/>
              <a:t>In </a:t>
            </a:r>
            <a:r>
              <a:rPr lang="pl-PL" sz="2800" dirty="0" err="1" smtClean="0"/>
              <a:t>November</a:t>
            </a:r>
            <a:r>
              <a:rPr lang="pl-PL" sz="2800" dirty="0" smtClean="0"/>
              <a:t> 1830 </a:t>
            </a:r>
            <a:r>
              <a:rPr lang="pl-PL" sz="2800" dirty="0" err="1" smtClean="0"/>
              <a:t>in</a:t>
            </a:r>
            <a:r>
              <a:rPr lang="pl-PL" sz="2800" dirty="0" smtClean="0"/>
              <a:t> </a:t>
            </a:r>
            <a:r>
              <a:rPr lang="pl-PL" sz="2800" dirty="0" err="1" smtClean="0"/>
              <a:t>Polish</a:t>
            </a:r>
            <a:r>
              <a:rPr lang="pl-PL" sz="2800" dirty="0" smtClean="0"/>
              <a:t> </a:t>
            </a:r>
            <a:r>
              <a:rPr lang="pl-PL" sz="2800" dirty="0" err="1" smtClean="0"/>
              <a:t>Kingdom</a:t>
            </a:r>
            <a:r>
              <a:rPr lang="pl-PL" sz="2800" dirty="0" smtClean="0"/>
              <a:t> </a:t>
            </a:r>
            <a:r>
              <a:rPr lang="pl-PL" sz="2800" dirty="0" err="1" smtClean="0"/>
              <a:t>blowed</a:t>
            </a:r>
            <a:r>
              <a:rPr lang="pl-PL" sz="2800" dirty="0" smtClean="0"/>
              <a:t> </a:t>
            </a:r>
            <a:r>
              <a:rPr lang="pl-PL" sz="2800" dirty="0" err="1" smtClean="0"/>
              <a:t>uprising,which</a:t>
            </a:r>
            <a:r>
              <a:rPr lang="pl-PL" sz="2800" dirty="0" smtClean="0"/>
              <a:t> </a:t>
            </a:r>
            <a:r>
              <a:rPr lang="pl-PL" sz="2800" dirty="0" err="1" smtClean="0"/>
              <a:t>it</a:t>
            </a:r>
            <a:r>
              <a:rPr lang="pl-PL" sz="2800" dirty="0" smtClean="0"/>
              <a:t> was </a:t>
            </a:r>
            <a:r>
              <a:rPr lang="pl-PL" sz="2800" dirty="0" err="1" smtClean="0"/>
              <a:t>really</a:t>
            </a:r>
            <a:r>
              <a:rPr lang="pl-PL" sz="2800" dirty="0" smtClean="0"/>
              <a:t> </a:t>
            </a:r>
            <a:r>
              <a:rPr lang="pl-PL" sz="2800" dirty="0" err="1" smtClean="0"/>
              <a:t>quickly</a:t>
            </a:r>
            <a:r>
              <a:rPr lang="pl-PL" sz="2800" dirty="0" smtClean="0"/>
              <a:t> </a:t>
            </a:r>
            <a:r>
              <a:rPr lang="pl-PL" sz="2800" dirty="0" err="1" smtClean="0"/>
              <a:t>stopped</a:t>
            </a:r>
            <a:r>
              <a:rPr lang="pl-PL" sz="2800" dirty="0" smtClean="0"/>
              <a:t> by </a:t>
            </a:r>
            <a:r>
              <a:rPr lang="pl-PL" sz="2800" dirty="0" err="1" smtClean="0"/>
              <a:t>Russian</a:t>
            </a:r>
            <a:r>
              <a:rPr lang="pl-PL" sz="2800" dirty="0" smtClean="0"/>
              <a:t> </a:t>
            </a:r>
            <a:r>
              <a:rPr lang="pl-PL" sz="2800" dirty="0" err="1" smtClean="0"/>
              <a:t>army</a:t>
            </a:r>
            <a:r>
              <a:rPr lang="pl-PL" sz="2800" dirty="0" smtClean="0"/>
              <a:t>.</a:t>
            </a:r>
            <a:endParaRPr lang="pl-PL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 smtClean="0"/>
              <a:t>After</a:t>
            </a:r>
            <a:r>
              <a:rPr lang="pl-PL" dirty="0" smtClean="0"/>
              <a:t> </a:t>
            </a:r>
            <a:r>
              <a:rPr lang="pl-PL" dirty="0" err="1" smtClean="0"/>
              <a:t>Polish</a:t>
            </a:r>
            <a:r>
              <a:rPr lang="pl-PL" dirty="0" smtClean="0"/>
              <a:t> </a:t>
            </a:r>
            <a:r>
              <a:rPr lang="pl-PL" dirty="0" err="1" smtClean="0"/>
              <a:t>Kingdom</a:t>
            </a:r>
            <a:r>
              <a:rPr lang="pl-PL" dirty="0" smtClean="0"/>
              <a:t> (1831-1904)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800" dirty="0" err="1" smtClean="0"/>
              <a:t>After</a:t>
            </a:r>
            <a:r>
              <a:rPr lang="pl-PL" sz="2800" dirty="0" smtClean="0"/>
              <a:t> </a:t>
            </a:r>
            <a:r>
              <a:rPr lang="pl-PL" sz="2800" dirty="0" err="1" smtClean="0"/>
              <a:t>dethronization</a:t>
            </a:r>
            <a:r>
              <a:rPr lang="pl-PL" sz="2800" dirty="0" smtClean="0"/>
              <a:t> of </a:t>
            </a:r>
            <a:r>
              <a:rPr lang="pl-PL" sz="2800" dirty="0" err="1" smtClean="0"/>
              <a:t>Polish</a:t>
            </a:r>
            <a:r>
              <a:rPr lang="pl-PL" sz="2800" dirty="0" smtClean="0"/>
              <a:t> </a:t>
            </a:r>
            <a:r>
              <a:rPr lang="pl-PL" sz="2800" dirty="0" err="1" smtClean="0"/>
              <a:t>Kingdom</a:t>
            </a:r>
            <a:r>
              <a:rPr lang="pl-PL" sz="2800" dirty="0" smtClean="0"/>
              <a:t> </a:t>
            </a:r>
            <a:r>
              <a:rPr lang="pl-PL" sz="2800" dirty="0" err="1" smtClean="0"/>
              <a:t>there</a:t>
            </a:r>
            <a:r>
              <a:rPr lang="pl-PL" sz="2800" dirty="0" smtClean="0"/>
              <a:t> </a:t>
            </a:r>
            <a:r>
              <a:rPr lang="pl-PL" sz="2800" dirty="0" err="1" smtClean="0"/>
              <a:t>were</a:t>
            </a:r>
            <a:r>
              <a:rPr lang="pl-PL" sz="2800" dirty="0" smtClean="0"/>
              <a:t> 3 </a:t>
            </a:r>
            <a:r>
              <a:rPr lang="pl-PL" sz="2800" dirty="0" err="1" smtClean="0"/>
              <a:t>attempts</a:t>
            </a:r>
            <a:r>
              <a:rPr lang="pl-PL" sz="2800" dirty="0" smtClean="0"/>
              <a:t> to </a:t>
            </a:r>
            <a:r>
              <a:rPr lang="pl-PL" sz="2800" dirty="0" err="1" smtClean="0"/>
              <a:t>uprise</a:t>
            </a:r>
            <a:r>
              <a:rPr lang="pl-PL" sz="2800" dirty="0" smtClean="0"/>
              <a:t>.</a:t>
            </a:r>
          </a:p>
          <a:p>
            <a:pPr>
              <a:buNone/>
            </a:pPr>
            <a:r>
              <a:rPr lang="pl-PL" sz="2800" dirty="0" smtClean="0"/>
              <a:t>Any single one </a:t>
            </a:r>
            <a:r>
              <a:rPr lang="pl-PL" sz="2800" dirty="0" err="1" smtClean="0"/>
              <a:t>wasn’t</a:t>
            </a:r>
            <a:r>
              <a:rPr lang="pl-PL" sz="2800" dirty="0" smtClean="0"/>
              <a:t> a </a:t>
            </a:r>
            <a:r>
              <a:rPr lang="pl-PL" sz="2800" dirty="0" err="1" smtClean="0"/>
              <a:t>success,and</a:t>
            </a:r>
            <a:r>
              <a:rPr lang="pl-PL" sz="2800" dirty="0" smtClean="0"/>
              <a:t> </a:t>
            </a:r>
            <a:r>
              <a:rPr lang="pl-PL" sz="2800" dirty="0" err="1" smtClean="0"/>
              <a:t>Polish</a:t>
            </a:r>
            <a:r>
              <a:rPr lang="pl-PL" sz="2800" dirty="0" smtClean="0"/>
              <a:t> </a:t>
            </a:r>
            <a:r>
              <a:rPr lang="pl-PL" sz="2800" dirty="0" err="1" smtClean="0"/>
              <a:t>people</a:t>
            </a:r>
            <a:r>
              <a:rPr lang="pl-PL" sz="2800" dirty="0" smtClean="0"/>
              <a:t> </a:t>
            </a:r>
            <a:r>
              <a:rPr lang="pl-PL" sz="2800" dirty="0" err="1" smtClean="0"/>
              <a:t>had</a:t>
            </a:r>
            <a:r>
              <a:rPr lang="pl-PL" sz="2800" dirty="0" smtClean="0"/>
              <a:t> to </a:t>
            </a:r>
            <a:r>
              <a:rPr lang="pl-PL" sz="2800" dirty="0" err="1" smtClean="0"/>
              <a:t>wait</a:t>
            </a:r>
            <a:r>
              <a:rPr lang="pl-PL" sz="2800" dirty="0" smtClean="0"/>
              <a:t> </a:t>
            </a:r>
            <a:r>
              <a:rPr lang="pl-PL" sz="2800" dirty="0" err="1" smtClean="0"/>
              <a:t>until</a:t>
            </a:r>
            <a:r>
              <a:rPr lang="pl-PL" sz="2800" dirty="0" smtClean="0"/>
              <a:t> 1905,when </a:t>
            </a:r>
            <a:r>
              <a:rPr lang="pl-PL" sz="2800" dirty="0" err="1" smtClean="0"/>
              <a:t>rised</a:t>
            </a:r>
            <a:r>
              <a:rPr lang="pl-PL" sz="2800" dirty="0" smtClean="0"/>
              <a:t> a </a:t>
            </a:r>
            <a:r>
              <a:rPr lang="pl-PL" sz="2800" dirty="0" err="1" smtClean="0"/>
              <a:t>halfly-Independed</a:t>
            </a:r>
            <a:r>
              <a:rPr lang="pl-PL" sz="2800" dirty="0" smtClean="0"/>
              <a:t> </a:t>
            </a:r>
            <a:r>
              <a:rPr lang="pl-PL" sz="2800" dirty="0" err="1" smtClean="0"/>
              <a:t>Polish</a:t>
            </a:r>
            <a:r>
              <a:rPr lang="pl-PL" sz="2800" dirty="0" smtClean="0"/>
              <a:t> </a:t>
            </a:r>
            <a:r>
              <a:rPr lang="pl-PL" sz="2800" dirty="0" err="1" smtClean="0"/>
              <a:t>Kingdom</a:t>
            </a:r>
            <a:r>
              <a:rPr lang="pl-PL" sz="2800" dirty="0" smtClean="0"/>
              <a:t>.</a:t>
            </a:r>
            <a:endParaRPr lang="pl-PL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 smtClean="0"/>
              <a:t>Getting</a:t>
            </a:r>
            <a:r>
              <a:rPr lang="pl-PL" dirty="0" smtClean="0"/>
              <a:t> an </a:t>
            </a:r>
            <a:r>
              <a:rPr lang="pl-PL" dirty="0" err="1" smtClean="0"/>
              <a:t>Independence</a:t>
            </a:r>
            <a:r>
              <a:rPr lang="pl-PL" dirty="0" smtClean="0"/>
              <a:t> back (1905-1918)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800" dirty="0" err="1" smtClean="0"/>
              <a:t>The</a:t>
            </a:r>
            <a:r>
              <a:rPr lang="pl-PL" sz="2800" dirty="0" smtClean="0"/>
              <a:t> system was </a:t>
            </a:r>
            <a:r>
              <a:rPr lang="pl-PL" sz="2800" dirty="0" err="1" smtClean="0"/>
              <a:t>the</a:t>
            </a:r>
            <a:r>
              <a:rPr lang="pl-PL" sz="2800" dirty="0" smtClean="0"/>
              <a:t> same </a:t>
            </a:r>
            <a:r>
              <a:rPr lang="pl-PL" sz="2800" dirty="0" err="1" smtClean="0"/>
              <a:t>like</a:t>
            </a:r>
            <a:r>
              <a:rPr lang="pl-PL" sz="2800" dirty="0" smtClean="0"/>
              <a:t> </a:t>
            </a:r>
            <a:r>
              <a:rPr lang="pl-PL" sz="2800" dirty="0" err="1" smtClean="0"/>
              <a:t>in</a:t>
            </a:r>
            <a:r>
              <a:rPr lang="pl-PL" sz="2800" dirty="0" smtClean="0"/>
              <a:t> 1830,Poland </a:t>
            </a:r>
            <a:r>
              <a:rPr lang="pl-PL" sz="2800" dirty="0" err="1" smtClean="0"/>
              <a:t>had</a:t>
            </a:r>
            <a:r>
              <a:rPr lang="pl-PL" sz="2800" dirty="0" smtClean="0"/>
              <a:t> to </a:t>
            </a:r>
            <a:r>
              <a:rPr lang="pl-PL" sz="2800" dirty="0" err="1" smtClean="0"/>
              <a:t>wait</a:t>
            </a:r>
            <a:r>
              <a:rPr lang="pl-PL" sz="2800" dirty="0" smtClean="0"/>
              <a:t> for </a:t>
            </a:r>
            <a:r>
              <a:rPr lang="pl-PL" sz="2800" dirty="0" err="1" smtClean="0"/>
              <a:t>the</a:t>
            </a:r>
            <a:r>
              <a:rPr lang="pl-PL" sz="2800" dirty="0" smtClean="0"/>
              <a:t> I </a:t>
            </a:r>
            <a:r>
              <a:rPr lang="pl-PL" sz="2800" dirty="0" err="1" smtClean="0"/>
              <a:t>World</a:t>
            </a:r>
            <a:r>
              <a:rPr lang="pl-PL" sz="2800" dirty="0" smtClean="0"/>
              <a:t> War </a:t>
            </a:r>
            <a:r>
              <a:rPr lang="pl-PL" sz="2800" dirty="0" err="1" smtClean="0"/>
              <a:t>end</a:t>
            </a:r>
            <a:r>
              <a:rPr lang="pl-PL" sz="2800" dirty="0" smtClean="0"/>
              <a:t> </a:t>
            </a:r>
            <a:r>
              <a:rPr lang="pl-PL" sz="2800" dirty="0" err="1" smtClean="0"/>
              <a:t>in</a:t>
            </a:r>
            <a:r>
              <a:rPr lang="pl-PL" sz="2800" dirty="0" smtClean="0"/>
              <a:t> 1918,when </a:t>
            </a:r>
            <a:r>
              <a:rPr lang="pl-PL" sz="2800" dirty="0" err="1" smtClean="0"/>
              <a:t>finally,after</a:t>
            </a:r>
            <a:r>
              <a:rPr lang="pl-PL" sz="2800" dirty="0" smtClean="0"/>
              <a:t> 123 </a:t>
            </a:r>
            <a:r>
              <a:rPr lang="pl-PL" sz="2800" dirty="0" err="1" smtClean="0"/>
              <a:t>years</a:t>
            </a:r>
            <a:r>
              <a:rPr lang="pl-PL" sz="2800" dirty="0" smtClean="0"/>
              <a:t> of </a:t>
            </a:r>
            <a:r>
              <a:rPr lang="pl-PL" sz="2800" dirty="0" err="1" smtClean="0"/>
              <a:t>annexation,Poland</a:t>
            </a:r>
            <a:r>
              <a:rPr lang="pl-PL" sz="2800" dirty="0" smtClean="0"/>
              <a:t> </a:t>
            </a:r>
            <a:r>
              <a:rPr lang="pl-PL" sz="2800" dirty="0" err="1" smtClean="0"/>
              <a:t>got</a:t>
            </a:r>
            <a:r>
              <a:rPr lang="pl-PL" sz="2800" dirty="0" smtClean="0"/>
              <a:t> back an </a:t>
            </a:r>
            <a:r>
              <a:rPr lang="pl-PL" sz="2800" dirty="0" err="1" smtClean="0"/>
              <a:t>Independence</a:t>
            </a:r>
            <a:r>
              <a:rPr lang="pl-PL" sz="2800" dirty="0" smtClean="0"/>
              <a:t>. </a:t>
            </a:r>
            <a:r>
              <a:rPr lang="pl-PL" sz="2800" dirty="0" err="1" smtClean="0"/>
              <a:t>Nowadays</a:t>
            </a:r>
            <a:r>
              <a:rPr lang="pl-PL" sz="2800" dirty="0" smtClean="0"/>
              <a:t> on 11 </a:t>
            </a:r>
            <a:r>
              <a:rPr lang="pl-PL" sz="2800" dirty="0" err="1" smtClean="0"/>
              <a:t>November</a:t>
            </a:r>
            <a:r>
              <a:rPr lang="pl-PL" sz="2800" dirty="0" smtClean="0"/>
              <a:t> </a:t>
            </a:r>
            <a:r>
              <a:rPr lang="pl-PL" sz="2800" dirty="0" err="1" smtClean="0"/>
              <a:t>Polish</a:t>
            </a:r>
            <a:r>
              <a:rPr lang="pl-PL" sz="2800" dirty="0" smtClean="0"/>
              <a:t> </a:t>
            </a:r>
            <a:r>
              <a:rPr lang="pl-PL" sz="2800" dirty="0" err="1" smtClean="0"/>
              <a:t>has</a:t>
            </a:r>
            <a:r>
              <a:rPr lang="pl-PL" sz="2800" dirty="0" smtClean="0"/>
              <a:t> National </a:t>
            </a:r>
            <a:r>
              <a:rPr lang="pl-PL" sz="2800" dirty="0" err="1" smtClean="0"/>
              <a:t>Polish</a:t>
            </a:r>
            <a:r>
              <a:rPr lang="pl-PL" sz="2800" dirty="0" smtClean="0"/>
              <a:t> </a:t>
            </a:r>
            <a:r>
              <a:rPr lang="pl-PL" sz="2800" dirty="0" err="1" smtClean="0"/>
              <a:t>Indepence</a:t>
            </a:r>
            <a:r>
              <a:rPr lang="pl-PL" sz="2800" dirty="0" smtClean="0"/>
              <a:t> Day.</a:t>
            </a:r>
            <a:endParaRPr lang="pl-PL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 smtClean="0"/>
              <a:t>Years</a:t>
            </a:r>
            <a:r>
              <a:rPr lang="pl-PL" dirty="0" smtClean="0"/>
              <a:t> </a:t>
            </a:r>
            <a:r>
              <a:rPr lang="pl-PL" dirty="0" err="1" smtClean="0"/>
              <a:t>between</a:t>
            </a:r>
            <a:r>
              <a:rPr lang="pl-PL" dirty="0" smtClean="0"/>
              <a:t> </a:t>
            </a:r>
            <a:r>
              <a:rPr lang="pl-PL" dirty="0" err="1" smtClean="0"/>
              <a:t>world</a:t>
            </a:r>
            <a:r>
              <a:rPr lang="pl-PL" dirty="0" smtClean="0"/>
              <a:t> </a:t>
            </a:r>
            <a:r>
              <a:rPr lang="pl-PL" dirty="0" err="1" smtClean="0"/>
              <a:t>wars</a:t>
            </a:r>
            <a:r>
              <a:rPr lang="pl-PL" dirty="0" smtClean="0"/>
              <a:t> (1918-1939)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800" dirty="0" smtClean="0"/>
              <a:t>II	Republic of Poland was </a:t>
            </a:r>
            <a:r>
              <a:rPr lang="pl-PL" sz="2800" dirty="0" err="1" smtClean="0"/>
              <a:t>really</a:t>
            </a:r>
            <a:r>
              <a:rPr lang="pl-PL" sz="2800" dirty="0" smtClean="0"/>
              <a:t> </a:t>
            </a:r>
            <a:r>
              <a:rPr lang="pl-PL" sz="2800" dirty="0" err="1" smtClean="0"/>
              <a:t>upset,the</a:t>
            </a:r>
            <a:r>
              <a:rPr lang="pl-PL" sz="2800" dirty="0" smtClean="0"/>
              <a:t> </a:t>
            </a:r>
            <a:r>
              <a:rPr lang="pl-PL" sz="2800" dirty="0" err="1" smtClean="0"/>
              <a:t>economy</a:t>
            </a:r>
            <a:r>
              <a:rPr lang="pl-PL" sz="2800" dirty="0" smtClean="0"/>
              <a:t> </a:t>
            </a:r>
            <a:r>
              <a:rPr lang="pl-PL" sz="2800" dirty="0" err="1" smtClean="0"/>
              <a:t>raised</a:t>
            </a:r>
            <a:r>
              <a:rPr lang="pl-PL" sz="2800" dirty="0" smtClean="0"/>
              <a:t> </a:t>
            </a:r>
            <a:r>
              <a:rPr lang="pl-PL" sz="2800" dirty="0" err="1" smtClean="0"/>
              <a:t>up,but</a:t>
            </a:r>
            <a:r>
              <a:rPr lang="pl-PL" sz="2800" dirty="0" smtClean="0"/>
              <a:t> one </a:t>
            </a:r>
            <a:r>
              <a:rPr lang="pl-PL" sz="2800" dirty="0" err="1" smtClean="0"/>
              <a:t>day</a:t>
            </a:r>
            <a:r>
              <a:rPr lang="pl-PL" sz="2800" dirty="0" smtClean="0"/>
              <a:t> </a:t>
            </a:r>
            <a:r>
              <a:rPr lang="pl-PL" sz="2800" dirty="0" err="1" smtClean="0"/>
              <a:t>has</a:t>
            </a:r>
            <a:r>
              <a:rPr lang="pl-PL" sz="2800" dirty="0" smtClean="0"/>
              <a:t> </a:t>
            </a:r>
            <a:r>
              <a:rPr lang="pl-PL" sz="2800" dirty="0" err="1" smtClean="0"/>
              <a:t>destroyed</a:t>
            </a:r>
            <a:r>
              <a:rPr lang="pl-PL" sz="2800" dirty="0" smtClean="0"/>
              <a:t> a II Republic. </a:t>
            </a:r>
            <a:r>
              <a:rPr lang="pl-PL" sz="2800" dirty="0" err="1" smtClean="0"/>
              <a:t>At</a:t>
            </a:r>
            <a:r>
              <a:rPr lang="pl-PL" sz="2800" dirty="0" smtClean="0"/>
              <a:t> 1-st of </a:t>
            </a:r>
            <a:r>
              <a:rPr lang="pl-PL" sz="2800" dirty="0" err="1" smtClean="0"/>
              <a:t>September</a:t>
            </a:r>
            <a:r>
              <a:rPr lang="pl-PL" sz="2800" dirty="0" smtClean="0"/>
              <a:t> 1939 </a:t>
            </a:r>
            <a:r>
              <a:rPr lang="pl-PL" sz="2800" dirty="0" err="1" smtClean="0"/>
              <a:t>the</a:t>
            </a:r>
            <a:r>
              <a:rPr lang="pl-PL" sz="2800" dirty="0" smtClean="0"/>
              <a:t> II </a:t>
            </a:r>
            <a:r>
              <a:rPr lang="pl-PL" sz="2800" dirty="0" err="1" smtClean="0"/>
              <a:t>World</a:t>
            </a:r>
            <a:r>
              <a:rPr lang="pl-PL" sz="2800" dirty="0" smtClean="0"/>
              <a:t> War </a:t>
            </a:r>
            <a:r>
              <a:rPr lang="pl-PL" sz="2800" dirty="0" err="1" smtClean="0"/>
              <a:t>begins</a:t>
            </a:r>
            <a:r>
              <a:rPr lang="pl-PL" sz="2800" dirty="0" smtClean="0"/>
              <a:t>.</a:t>
            </a:r>
            <a:endParaRPr lang="pl-PL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 smtClean="0"/>
              <a:t>Communism</a:t>
            </a:r>
            <a:r>
              <a:rPr lang="pl-PL" dirty="0" smtClean="0"/>
              <a:t> </a:t>
            </a:r>
            <a:r>
              <a:rPr lang="pl-PL" dirty="0" err="1" smtClean="0"/>
              <a:t>after</a:t>
            </a:r>
            <a:r>
              <a:rPr lang="pl-PL" dirty="0" smtClean="0"/>
              <a:t> II </a:t>
            </a:r>
            <a:r>
              <a:rPr lang="pl-PL" dirty="0" err="1" smtClean="0"/>
              <a:t>World</a:t>
            </a:r>
            <a:r>
              <a:rPr lang="pl-PL" dirty="0" smtClean="0"/>
              <a:t> War (1939-1989)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800" dirty="0" smtClean="0"/>
              <a:t>Poland was </a:t>
            </a:r>
            <a:r>
              <a:rPr lang="pl-PL" sz="2800" dirty="0" err="1" smtClean="0"/>
              <a:t>theoretically</a:t>
            </a:r>
            <a:r>
              <a:rPr lang="pl-PL" sz="2800" dirty="0" smtClean="0"/>
              <a:t> one of </a:t>
            </a:r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pl-PL" sz="2800" dirty="0" err="1" smtClean="0"/>
              <a:t>winners</a:t>
            </a:r>
            <a:r>
              <a:rPr lang="pl-PL" sz="2800" dirty="0" smtClean="0"/>
              <a:t> of II </a:t>
            </a:r>
            <a:r>
              <a:rPr lang="pl-PL" sz="2800" dirty="0" err="1" smtClean="0"/>
              <a:t>World</a:t>
            </a:r>
            <a:r>
              <a:rPr lang="pl-PL" sz="2800" dirty="0" smtClean="0"/>
              <a:t> </a:t>
            </a:r>
            <a:r>
              <a:rPr lang="pl-PL" sz="2800" dirty="0" err="1" smtClean="0"/>
              <a:t>War,Poland</a:t>
            </a:r>
            <a:r>
              <a:rPr lang="pl-PL" sz="2800" dirty="0" smtClean="0"/>
              <a:t> was dependent on </a:t>
            </a:r>
            <a:r>
              <a:rPr lang="pl-PL" sz="2800" dirty="0" err="1" smtClean="0"/>
              <a:t>the</a:t>
            </a:r>
            <a:r>
              <a:rPr lang="pl-PL" sz="2800" dirty="0" smtClean="0"/>
              <a:t> USSR. First </a:t>
            </a:r>
            <a:r>
              <a:rPr lang="pl-PL" sz="2800" dirty="0" err="1" smtClean="0"/>
              <a:t>free</a:t>
            </a:r>
            <a:r>
              <a:rPr lang="pl-PL" sz="2800" dirty="0" smtClean="0"/>
              <a:t> </a:t>
            </a:r>
            <a:r>
              <a:rPr lang="pl-PL" sz="2800" dirty="0" err="1" smtClean="0"/>
              <a:t>presidential</a:t>
            </a:r>
            <a:r>
              <a:rPr lang="pl-PL" sz="2800" dirty="0" smtClean="0"/>
              <a:t> </a:t>
            </a:r>
            <a:r>
              <a:rPr lang="pl-PL" sz="2800" dirty="0" err="1" smtClean="0"/>
              <a:t>elections</a:t>
            </a:r>
            <a:r>
              <a:rPr lang="pl-PL" sz="2800" dirty="0" smtClean="0"/>
              <a:t> </a:t>
            </a:r>
            <a:r>
              <a:rPr lang="pl-PL" sz="2800" dirty="0" err="1" smtClean="0"/>
              <a:t>were</a:t>
            </a:r>
            <a:r>
              <a:rPr lang="pl-PL" sz="2800" dirty="0" smtClean="0"/>
              <a:t> </a:t>
            </a:r>
            <a:r>
              <a:rPr lang="pl-PL" sz="2800" dirty="0" err="1" smtClean="0"/>
              <a:t>in</a:t>
            </a:r>
            <a:r>
              <a:rPr lang="pl-PL" sz="2800" dirty="0" smtClean="0"/>
              <a:t> 1989,after </a:t>
            </a:r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pl-PL" sz="2800" dirty="0" err="1" smtClean="0"/>
              <a:t>fall</a:t>
            </a:r>
            <a:r>
              <a:rPr lang="pl-PL" sz="2800" dirty="0" smtClean="0"/>
              <a:t> of USRR.</a:t>
            </a:r>
            <a:endParaRPr lang="pl-PL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End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800" dirty="0" smtClean="0"/>
              <a:t>In my </a:t>
            </a:r>
            <a:r>
              <a:rPr lang="pl-PL" sz="2800" dirty="0" err="1" smtClean="0"/>
              <a:t>opinion</a:t>
            </a:r>
            <a:r>
              <a:rPr lang="pl-PL" sz="2800" dirty="0" smtClean="0"/>
              <a:t> </a:t>
            </a:r>
            <a:r>
              <a:rPr lang="pl-PL" sz="2800" dirty="0" err="1" smtClean="0"/>
              <a:t>Polish</a:t>
            </a:r>
            <a:r>
              <a:rPr lang="pl-PL" sz="2800" dirty="0" smtClean="0"/>
              <a:t> </a:t>
            </a:r>
            <a:r>
              <a:rPr lang="pl-PL" sz="2800" dirty="0" err="1" smtClean="0"/>
              <a:t>Independence</a:t>
            </a:r>
            <a:r>
              <a:rPr lang="pl-PL" sz="2800" dirty="0" smtClean="0"/>
              <a:t> Day </a:t>
            </a:r>
            <a:r>
              <a:rPr lang="pl-PL" sz="2800" dirty="0" err="1" smtClean="0"/>
              <a:t>is</a:t>
            </a:r>
            <a:r>
              <a:rPr lang="pl-PL" sz="2800" dirty="0" smtClean="0"/>
              <a:t> </a:t>
            </a:r>
            <a:r>
              <a:rPr lang="pl-PL" sz="2800" dirty="0" err="1" smtClean="0"/>
              <a:t>the</a:t>
            </a:r>
            <a:r>
              <a:rPr lang="pl-PL" sz="2800" dirty="0" smtClean="0"/>
              <a:t> most </a:t>
            </a:r>
            <a:r>
              <a:rPr lang="pl-PL" sz="2800" dirty="0" err="1" smtClean="0"/>
              <a:t>important</a:t>
            </a:r>
            <a:r>
              <a:rPr lang="pl-PL" sz="2800" dirty="0" smtClean="0"/>
              <a:t> national </a:t>
            </a:r>
            <a:r>
              <a:rPr lang="pl-PL" sz="2800" dirty="0" err="1" smtClean="0"/>
              <a:t>day</a:t>
            </a:r>
            <a:r>
              <a:rPr lang="pl-PL" sz="2800" dirty="0" smtClean="0"/>
              <a:t> </a:t>
            </a:r>
            <a:r>
              <a:rPr lang="pl-PL" sz="2800" dirty="0" err="1" smtClean="0"/>
              <a:t>because</a:t>
            </a:r>
            <a:r>
              <a:rPr lang="pl-PL" sz="2800" dirty="0" smtClean="0"/>
              <a:t> of </a:t>
            </a:r>
            <a:r>
              <a:rPr lang="pl-PL" sz="2800" dirty="0" err="1" smtClean="0"/>
              <a:t>hard</a:t>
            </a:r>
            <a:r>
              <a:rPr lang="pl-PL" sz="2800" dirty="0" smtClean="0"/>
              <a:t> </a:t>
            </a:r>
            <a:r>
              <a:rPr lang="pl-PL" sz="2800" dirty="0" err="1" smtClean="0"/>
              <a:t>work,that</a:t>
            </a:r>
            <a:r>
              <a:rPr lang="pl-PL" sz="2800" dirty="0" smtClean="0"/>
              <a:t> </a:t>
            </a:r>
            <a:r>
              <a:rPr lang="pl-PL" sz="2800" dirty="0" err="1" smtClean="0"/>
              <a:t>mine</a:t>
            </a:r>
            <a:r>
              <a:rPr lang="pl-PL" sz="2800" dirty="0" smtClean="0"/>
              <a:t> </a:t>
            </a:r>
            <a:r>
              <a:rPr lang="pl-PL" sz="2800" dirty="0" err="1" smtClean="0"/>
              <a:t>predecessors</a:t>
            </a:r>
            <a:r>
              <a:rPr lang="pl-PL" sz="2800" dirty="0" smtClean="0"/>
              <a:t> </a:t>
            </a:r>
            <a:r>
              <a:rPr lang="pl-PL" sz="2800" dirty="0" err="1" smtClean="0"/>
              <a:t>did</a:t>
            </a:r>
            <a:r>
              <a:rPr lang="pl-PL" sz="2800" dirty="0" smtClean="0"/>
              <a:t> to make </a:t>
            </a:r>
            <a:r>
              <a:rPr lang="pl-PL" sz="2800" dirty="0" err="1" smtClean="0"/>
              <a:t>our</a:t>
            </a:r>
            <a:r>
              <a:rPr lang="pl-PL" sz="2800" dirty="0" smtClean="0"/>
              <a:t> </a:t>
            </a:r>
            <a:r>
              <a:rPr lang="pl-PL" sz="2800" dirty="0" err="1" smtClean="0"/>
              <a:t>present</a:t>
            </a:r>
            <a:r>
              <a:rPr lang="pl-PL" sz="2800" dirty="0" smtClean="0"/>
              <a:t> country Independent. I </a:t>
            </a:r>
            <a:r>
              <a:rPr lang="pl-PL" sz="2800" dirty="0" err="1" smtClean="0"/>
              <a:t>am</a:t>
            </a:r>
            <a:r>
              <a:rPr lang="pl-PL" sz="2800" dirty="0" smtClean="0"/>
              <a:t> happy </a:t>
            </a:r>
            <a:r>
              <a:rPr lang="pl-PL" sz="2800" dirty="0" err="1" smtClean="0"/>
              <a:t>that</a:t>
            </a:r>
            <a:r>
              <a:rPr lang="pl-PL" sz="2800" dirty="0" smtClean="0"/>
              <a:t> I live </a:t>
            </a:r>
            <a:r>
              <a:rPr lang="pl-PL" sz="2800" dirty="0" err="1" smtClean="0"/>
              <a:t>in</a:t>
            </a:r>
            <a:r>
              <a:rPr lang="pl-PL" sz="2800" dirty="0" smtClean="0"/>
              <a:t> Independent </a:t>
            </a:r>
            <a:r>
              <a:rPr lang="pl-PL" sz="2800" dirty="0" err="1" smtClean="0"/>
              <a:t>country,and</a:t>
            </a:r>
            <a:r>
              <a:rPr lang="pl-PL" sz="2800" dirty="0" smtClean="0"/>
              <a:t> I </a:t>
            </a:r>
            <a:r>
              <a:rPr lang="pl-PL" sz="2800" dirty="0" err="1" smtClean="0"/>
              <a:t>don’t</a:t>
            </a:r>
            <a:r>
              <a:rPr lang="pl-PL" sz="2800" dirty="0" smtClean="0"/>
              <a:t> </a:t>
            </a:r>
            <a:r>
              <a:rPr lang="pl-PL" sz="2800" dirty="0" err="1" smtClean="0"/>
              <a:t>have</a:t>
            </a:r>
            <a:r>
              <a:rPr lang="pl-PL" sz="2800" dirty="0" smtClean="0"/>
              <a:t> to </a:t>
            </a:r>
            <a:r>
              <a:rPr lang="pl-PL" sz="2800" dirty="0" err="1" smtClean="0"/>
              <a:t>worry</a:t>
            </a:r>
            <a:r>
              <a:rPr lang="pl-PL" sz="2800" dirty="0" smtClean="0"/>
              <a:t> </a:t>
            </a:r>
            <a:r>
              <a:rPr lang="pl-PL" sz="2800" dirty="0" err="1" smtClean="0"/>
              <a:t>about</a:t>
            </a:r>
            <a:r>
              <a:rPr lang="pl-PL" sz="2800" dirty="0" smtClean="0"/>
              <a:t> </a:t>
            </a:r>
            <a:r>
              <a:rPr lang="pl-PL" sz="2800" dirty="0" err="1" smtClean="0"/>
              <a:t>Poland’s</a:t>
            </a:r>
            <a:r>
              <a:rPr lang="pl-PL" sz="2800" dirty="0" smtClean="0"/>
              <a:t> </a:t>
            </a:r>
            <a:r>
              <a:rPr lang="pl-PL" sz="2800" dirty="0" err="1" smtClean="0"/>
              <a:t>future</a:t>
            </a:r>
            <a:r>
              <a:rPr lang="pl-PL" sz="2800" dirty="0" smtClean="0"/>
              <a:t>. My </a:t>
            </a:r>
            <a:r>
              <a:rPr lang="pl-PL" sz="2800" dirty="0" err="1" smtClean="0"/>
              <a:t>civic</a:t>
            </a:r>
            <a:r>
              <a:rPr lang="pl-PL" sz="2800" dirty="0" smtClean="0"/>
              <a:t> duty </a:t>
            </a:r>
            <a:r>
              <a:rPr lang="pl-PL" sz="2800" dirty="0" err="1" smtClean="0"/>
              <a:t>is</a:t>
            </a:r>
            <a:r>
              <a:rPr lang="pl-PL" sz="2800" dirty="0" smtClean="0"/>
              <a:t> </a:t>
            </a:r>
            <a:r>
              <a:rPr lang="pl-PL" sz="2800" dirty="0" err="1" smtClean="0"/>
              <a:t>celebrating</a:t>
            </a:r>
            <a:r>
              <a:rPr lang="pl-PL" sz="2800" dirty="0" smtClean="0"/>
              <a:t> </a:t>
            </a:r>
            <a:r>
              <a:rPr lang="pl-PL" sz="2800" dirty="0" err="1" smtClean="0"/>
              <a:t>this</a:t>
            </a:r>
            <a:r>
              <a:rPr lang="pl-PL" sz="2800" dirty="0" smtClean="0"/>
              <a:t> </a:t>
            </a:r>
            <a:r>
              <a:rPr lang="pl-PL" sz="2800" dirty="0" err="1" smtClean="0"/>
              <a:t>day,because</a:t>
            </a:r>
            <a:r>
              <a:rPr lang="pl-PL" sz="2800" dirty="0" smtClean="0"/>
              <a:t> i </a:t>
            </a:r>
            <a:r>
              <a:rPr lang="pl-PL" sz="2800" dirty="0" err="1" smtClean="0"/>
              <a:t>have</a:t>
            </a:r>
            <a:r>
              <a:rPr lang="pl-PL" sz="2800" dirty="0" smtClean="0"/>
              <a:t> to </a:t>
            </a:r>
            <a:r>
              <a:rPr lang="pl-PL" sz="2800" dirty="0" err="1" smtClean="0"/>
              <a:t>thank</a:t>
            </a:r>
            <a:r>
              <a:rPr lang="pl-PL" sz="2800" dirty="0" smtClean="0"/>
              <a:t> my </a:t>
            </a:r>
            <a:r>
              <a:rPr lang="pl-PL" sz="2800" dirty="0" err="1" smtClean="0"/>
              <a:t>precessors</a:t>
            </a:r>
            <a:r>
              <a:rPr lang="pl-PL" sz="2800" dirty="0" smtClean="0"/>
              <a:t> for </a:t>
            </a:r>
            <a:r>
              <a:rPr lang="pl-PL" sz="2800" dirty="0" err="1" smtClean="0"/>
              <a:t>making</a:t>
            </a:r>
            <a:r>
              <a:rPr lang="pl-PL" sz="2800" dirty="0" smtClean="0"/>
              <a:t> my country </a:t>
            </a:r>
            <a:r>
              <a:rPr lang="pl-PL" sz="2800" dirty="0" err="1" smtClean="0"/>
              <a:t>free</a:t>
            </a:r>
            <a:r>
              <a:rPr lang="pl-PL" sz="2800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ł">
  <a:themeElements>
    <a:clrScheme name="Moduł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ł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62</TotalTime>
  <Words>390</Words>
  <Application>Microsoft Office PowerPoint</Application>
  <PresentationFormat>Pokaz na ekranie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Moduł</vt:lpstr>
      <vt:lpstr>11-th of November-Polish Independence Day</vt:lpstr>
      <vt:lpstr>Background</vt:lpstr>
      <vt:lpstr>Years of annexation (1795-1918)</vt:lpstr>
      <vt:lpstr>Warsaw Princedom and Polish Kingdom (1807-</vt:lpstr>
      <vt:lpstr>After Polish Kingdom (1831-1904)</vt:lpstr>
      <vt:lpstr>Getting an Independence back (1905-1918)</vt:lpstr>
      <vt:lpstr>Years between world wars (1918-1939)</vt:lpstr>
      <vt:lpstr>Communism after II World War (1939-1989)</vt:lpstr>
      <vt:lpstr>The End</vt:lpstr>
      <vt:lpstr>Thank you for your attention</vt:lpstr>
    </vt:vector>
  </TitlesOfParts>
  <Company>trans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 of 3 May</dc:title>
  <dc:creator>Rysiek jach</dc:creator>
  <cp:lastModifiedBy>Marek</cp:lastModifiedBy>
  <cp:revision>9</cp:revision>
  <dcterms:created xsi:type="dcterms:W3CDTF">2016-09-25T15:59:26Z</dcterms:created>
  <dcterms:modified xsi:type="dcterms:W3CDTF">2017-09-22T16:28:01Z</dcterms:modified>
</cp:coreProperties>
</file>