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006FD-4A52-471C-AD54-AB4599A3FEF2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82A79-092A-48A7-92E4-56A4E609CF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481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2A79-092A-48A7-92E4-56A4E609CF7A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94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116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71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055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24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7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159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651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282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360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077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746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B564-3517-4C15-81C7-6C9C59128BA3}" type="datetimeFigureOut">
              <a:rPr lang="sl-SI" smtClean="0"/>
              <a:t>21.2.2017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B585-6D2A-4BB5-AE0D-95230EFE205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119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ridge.org/elt/messages/infoquest/students/index.asp" TargetMode="External"/><Relationship Id="rId2" Type="http://schemas.openxmlformats.org/officeDocument/2006/relationships/hyperlink" Target="https://www.irokus.si/izbirk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496.gvs.arnes.si/moodle/course/view.php?id=1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vetkeyear7.blogspot.si/" TargetMode="External"/><Relationship Id="rId2" Type="http://schemas.openxmlformats.org/officeDocument/2006/relationships/hyperlink" Target="http://cvetkeyear6.blogspot.si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logger.com/about/?r=1-null_user" TargetMode="External"/><Relationship Id="rId5" Type="http://schemas.openxmlformats.org/officeDocument/2006/relationships/hyperlink" Target="../SPLETNI_DNEVNIK_720p.mp4" TargetMode="External"/><Relationship Id="rId4" Type="http://schemas.openxmlformats.org/officeDocument/2006/relationships/hyperlink" Target="http://cvetkeyear8.blogspot.s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ita.smid@oscg.si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iskanja slik za erasmu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5" y="5450765"/>
            <a:ext cx="3048001" cy="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357745" y="1551709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l-SI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sl-SI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l-SI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sl-SI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sl-SI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sl-SI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l-SI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sl-SI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endParaRPr lang="sl-SI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9906000" y="5822144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002060"/>
                </a:solidFill>
              </a:rPr>
              <a:t>Gita Šmid</a:t>
            </a:r>
            <a:endParaRPr lang="sl-SI" sz="2800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Rezultat iskanja slik za OŠ Cvetka Golarja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708" y="5128226"/>
            <a:ext cx="2549237" cy="114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zultat iskanja slik za erasmu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5" y="5603165"/>
            <a:ext cx="3048001" cy="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0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09600" y="581892"/>
            <a:ext cx="1048789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sl-SI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sl-SI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www.irokus.si/izbirka</a:t>
            </a:r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sl-SI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www.cambridge.org/elt/messages/infoquest/students/index.asp</a:t>
            </a:r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</a:t>
            </a: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sl-SI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http://496.gvs.arnes.si/moodle/course/view.php?id=10</a:t>
            </a:r>
            <a:endParaRPr lang="sl-SI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762000" y="580900"/>
            <a:ext cx="95042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Blog</a:t>
            </a:r>
          </a:p>
          <a:p>
            <a:endParaRPr lang="sl-SI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http://cvetkeyear6.blogspot.si</a:t>
            </a:r>
            <a:r>
              <a:rPr lang="sl-SI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http://cvetkeyear7.blogspot.si</a:t>
            </a:r>
            <a:r>
              <a:rPr lang="sl-SI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http://cvetkeyear8.blogspot.si</a:t>
            </a:r>
            <a:r>
              <a:rPr lang="sl-SI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using</a:t>
            </a:r>
            <a:r>
              <a:rPr lang="sl-SI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 blog in </a:t>
            </a:r>
            <a:r>
              <a:rPr lang="sl-SI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the</a:t>
            </a:r>
            <a:r>
              <a:rPr lang="sl-SI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 </a:t>
            </a:r>
            <a:r>
              <a:rPr lang="sl-SI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classroom</a:t>
            </a:r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https://www.blogger.com/about/?r=1-null_user</a:t>
            </a:r>
            <a:endParaRPr lang="sl-SI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94509" y="1343891"/>
            <a:ext cx="8991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sl-SI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sl-SI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l-SI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sl-SI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lang="sl-SI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sl-SI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sl-SI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l-SI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gita.smid@oscg.si</a:t>
            </a:r>
            <a:endParaRPr lang="sl-SI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l-SI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l-SI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l-SI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l-SI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Rezultat iskanja slik za erasmu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8" y="5126126"/>
            <a:ext cx="3048001" cy="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zultat iskanja slik za OŠ Cvetka Golarja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944" y="4878156"/>
            <a:ext cx="2549237" cy="114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8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isarna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TM02836342[[fn=Ionsko]]</Template>
  <TotalTime>80</TotalTime>
  <Words>66</Words>
  <Application>Microsoft Office PowerPoint</Application>
  <PresentationFormat>Širokozaslonsko</PresentationFormat>
  <Paragraphs>28</Paragraphs>
  <Slides>4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Calibri</vt:lpstr>
      <vt:lpstr>Blank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various ICT media in English class</dc:title>
  <dc:creator>Gita Šmid</dc:creator>
  <cp:lastModifiedBy>Gita Šmid</cp:lastModifiedBy>
  <cp:revision>20</cp:revision>
  <dcterms:created xsi:type="dcterms:W3CDTF">2017-02-19T21:44:47Z</dcterms:created>
  <dcterms:modified xsi:type="dcterms:W3CDTF">2017-02-20T23:50:40Z</dcterms:modified>
</cp:coreProperties>
</file>