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61" autoAdjust="0"/>
  </p:normalViewPr>
  <p:slideViewPr>
    <p:cSldViewPr>
      <p:cViewPr>
        <p:scale>
          <a:sx n="74" d="100"/>
          <a:sy n="74" d="100"/>
        </p:scale>
        <p:origin x="-2694" y="-11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F20B99-B860-47D3-BD8F-796D13DB1B01}" type="datetimeFigureOut">
              <a:rPr lang="it-IT" smtClean="0"/>
              <a:pPr/>
              <a:t>06/03/2017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1F1D14-34A4-45B0-9720-BCAEFB1CE83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20B99-B860-47D3-BD8F-796D13DB1B01}" type="datetimeFigureOut">
              <a:rPr lang="it-IT" smtClean="0"/>
              <a:pPr/>
              <a:t>06/03/2017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F1D14-34A4-45B0-9720-BCAEFB1CE83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9"/>
            <a:ext cx="7772400" cy="1368151"/>
          </a:xfrm>
        </p:spPr>
        <p:txBody>
          <a:bodyPr>
            <a:normAutofit/>
          </a:bodyPr>
          <a:lstStyle/>
          <a:p>
            <a:r>
              <a:rPr lang="it-IT" sz="5400" dirty="0" err="1" smtClean="0"/>
              <a:t>We</a:t>
            </a:r>
            <a:r>
              <a:rPr lang="it-IT" sz="5400" dirty="0" smtClean="0"/>
              <a:t> can do </a:t>
            </a:r>
            <a:r>
              <a:rPr lang="it-IT" sz="5400" dirty="0" err="1" smtClean="0"/>
              <a:t>it</a:t>
            </a:r>
            <a:r>
              <a:rPr lang="it-IT" sz="5400" dirty="0" smtClean="0"/>
              <a:t> </a:t>
            </a:r>
            <a:r>
              <a:rPr lang="it-IT" sz="5400" dirty="0" err="1" smtClean="0"/>
              <a:t>together</a:t>
            </a:r>
            <a:r>
              <a:rPr lang="it-IT" sz="5400" dirty="0" smtClean="0"/>
              <a:t>!</a:t>
            </a:r>
            <a:endParaRPr lang="it-IT" sz="5400" dirty="0"/>
          </a:p>
        </p:txBody>
      </p:sp>
      <p:sp>
        <p:nvSpPr>
          <p:cNvPr id="3" name="Sottotitolo 2"/>
          <p:cNvSpPr>
            <a:spLocks noGrp="1"/>
          </p:cNvSpPr>
          <p:nvPr>
            <p:ph type="subTitle" idx="1"/>
          </p:nvPr>
        </p:nvSpPr>
        <p:spPr>
          <a:xfrm>
            <a:off x="1371600" y="4797152"/>
            <a:ext cx="6224736" cy="1656184"/>
          </a:xfrm>
        </p:spPr>
        <p:txBody>
          <a:bodyPr/>
          <a:lstStyle/>
          <a:p>
            <a:r>
              <a:rPr lang="it-IT" dirty="0" err="1" smtClean="0">
                <a:solidFill>
                  <a:schemeClr val="tx1"/>
                </a:solidFill>
              </a:rPr>
              <a:t>I</a:t>
            </a:r>
            <a:r>
              <a:rPr lang="it-IT" sz="2800" dirty="0" err="1" smtClean="0">
                <a:solidFill>
                  <a:schemeClr val="tx1"/>
                </a:solidFill>
              </a:rPr>
              <a:t>nterview</a:t>
            </a:r>
            <a:r>
              <a:rPr lang="it-IT" sz="2800" dirty="0" smtClean="0">
                <a:solidFill>
                  <a:schemeClr val="tx1"/>
                </a:solidFill>
              </a:rPr>
              <a:t> </a:t>
            </a:r>
            <a:r>
              <a:rPr lang="it-IT" sz="2800" dirty="0" err="1" smtClean="0">
                <a:solidFill>
                  <a:schemeClr val="tx1"/>
                </a:solidFill>
              </a:rPr>
              <a:t>to</a:t>
            </a:r>
            <a:r>
              <a:rPr lang="it-IT" sz="2800" dirty="0" smtClean="0">
                <a:solidFill>
                  <a:schemeClr val="tx1"/>
                </a:solidFill>
              </a:rPr>
              <a:t>:</a:t>
            </a:r>
          </a:p>
          <a:p>
            <a:r>
              <a:rPr lang="it-IT" sz="2800" dirty="0" smtClean="0">
                <a:solidFill>
                  <a:schemeClr val="tx1"/>
                </a:solidFill>
              </a:rPr>
              <a:t>Mr. Angelo </a:t>
            </a:r>
            <a:r>
              <a:rPr lang="it-IT" sz="2800" dirty="0" err="1" smtClean="0">
                <a:solidFill>
                  <a:schemeClr val="tx1"/>
                </a:solidFill>
              </a:rPr>
              <a:t>Ogbonna</a:t>
            </a:r>
            <a:r>
              <a:rPr lang="it-IT" sz="2800" dirty="0" smtClean="0">
                <a:solidFill>
                  <a:schemeClr val="tx1"/>
                </a:solidFill>
              </a:rPr>
              <a:t>.</a:t>
            </a:r>
            <a:endParaRPr lang="it-IT" sz="2800" dirty="0">
              <a:solidFill>
                <a:schemeClr val="tx1"/>
              </a:solidFill>
            </a:endParaRPr>
          </a:p>
        </p:txBody>
      </p:sp>
      <p:pic>
        <p:nvPicPr>
          <p:cNvPr id="10242" name="Picture 2" descr="https://scontent-mxp1-1.xx.fbcdn.net/hphotos-xpt1/v/t1.0-9/10400940_10206523354417458_6260449256326723195_n.jpg?oh=c19258c3153ccbed185bca9530ce85fa&amp;oe=57468C62"/>
          <p:cNvPicPr>
            <a:picLocks noChangeAspect="1" noChangeArrowheads="1"/>
          </p:cNvPicPr>
          <p:nvPr/>
        </p:nvPicPr>
        <p:blipFill>
          <a:blip r:embed="rId2" cstate="print"/>
          <a:srcRect/>
          <a:stretch>
            <a:fillRect/>
          </a:stretch>
        </p:blipFill>
        <p:spPr bwMode="auto">
          <a:xfrm>
            <a:off x="0" y="1772816"/>
            <a:ext cx="9144000" cy="26098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052736"/>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“Are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satisfied</a:t>
            </a:r>
            <a:r>
              <a:rPr lang="it-IT" sz="2400" i="1" dirty="0" smtClean="0">
                <a:latin typeface="Constantia" pitchFamily="18" charset="0"/>
              </a:rPr>
              <a:t>?”</a:t>
            </a:r>
            <a:endParaRPr lang="it-IT" sz="2400" b="1" i="1" dirty="0"/>
          </a:p>
        </p:txBody>
      </p:sp>
      <p:sp>
        <p:nvSpPr>
          <p:cNvPr id="3" name="Segnaposto contenuto 2"/>
          <p:cNvSpPr>
            <a:spLocks noGrp="1"/>
          </p:cNvSpPr>
          <p:nvPr>
            <p:ph idx="1"/>
          </p:nvPr>
        </p:nvSpPr>
        <p:spPr>
          <a:xfrm>
            <a:off x="457200" y="1124744"/>
            <a:ext cx="8229600" cy="5001419"/>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“No, I’m </a:t>
            </a:r>
            <a:r>
              <a:rPr lang="it-IT" sz="2400" i="1" dirty="0" err="1" smtClean="0">
                <a:latin typeface="Constantia" pitchFamily="18" charset="0"/>
              </a:rPr>
              <a:t>not</a:t>
            </a:r>
            <a:r>
              <a:rPr lang="it-IT" sz="2400" i="1" dirty="0" smtClean="0">
                <a:latin typeface="Constantia" pitchFamily="18" charset="0"/>
              </a:rPr>
              <a:t>. I’m happy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be</a:t>
            </a:r>
            <a:r>
              <a:rPr lang="it-IT" sz="2400" i="1" dirty="0" smtClean="0">
                <a:latin typeface="Constantia" pitchFamily="18" charset="0"/>
              </a:rPr>
              <a:t> </a:t>
            </a:r>
            <a:r>
              <a:rPr lang="it-IT" sz="2400" i="1" dirty="0" err="1" smtClean="0">
                <a:latin typeface="Constantia" pitchFamily="18" charset="0"/>
              </a:rPr>
              <a:t>famous</a:t>
            </a:r>
            <a:r>
              <a:rPr lang="it-IT" sz="2400" i="1" dirty="0" smtClean="0">
                <a:latin typeface="Constantia" pitchFamily="18" charset="0"/>
              </a:rPr>
              <a:t> </a:t>
            </a:r>
            <a:r>
              <a:rPr lang="it-IT" sz="2400" i="1" dirty="0" err="1" smtClean="0">
                <a:latin typeface="Constantia" pitchFamily="18" charset="0"/>
              </a:rPr>
              <a:t>for</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job </a:t>
            </a:r>
            <a:r>
              <a:rPr lang="it-IT" sz="2400" i="1" dirty="0" err="1" smtClean="0">
                <a:latin typeface="Constantia" pitchFamily="18" charset="0"/>
              </a:rPr>
              <a:t>but</a:t>
            </a:r>
            <a:r>
              <a:rPr lang="it-IT" sz="2400" i="1" dirty="0" smtClean="0">
                <a:latin typeface="Constantia" pitchFamily="18" charset="0"/>
              </a:rPr>
              <a:t> I </a:t>
            </a:r>
            <a:r>
              <a:rPr lang="it-IT" sz="2400" i="1" dirty="0" err="1" smtClean="0">
                <a:latin typeface="Constantia" pitchFamily="18" charset="0"/>
              </a:rPr>
              <a:t>think</a:t>
            </a:r>
            <a:r>
              <a:rPr lang="it-IT" sz="2400" i="1" dirty="0" smtClean="0">
                <a:latin typeface="Constantia" pitchFamily="18" charset="0"/>
              </a:rPr>
              <a:t> I can do </a:t>
            </a:r>
            <a:r>
              <a:rPr lang="it-IT" sz="2400" i="1" dirty="0" err="1" smtClean="0">
                <a:latin typeface="Constantia" pitchFamily="18" charset="0"/>
              </a:rPr>
              <a:t>better</a:t>
            </a:r>
            <a:r>
              <a:rPr lang="it-IT" sz="2400" i="1" dirty="0" smtClean="0">
                <a:latin typeface="Constantia" pitchFamily="18" charset="0"/>
              </a:rPr>
              <a:t>, so I </a:t>
            </a:r>
            <a:r>
              <a:rPr lang="it-IT" sz="2400" i="1" dirty="0" err="1" smtClean="0">
                <a:latin typeface="Constantia" pitchFamily="18" charset="0"/>
              </a:rPr>
              <a:t>will</a:t>
            </a:r>
            <a:r>
              <a:rPr lang="it-IT" sz="2400" i="1" dirty="0" smtClean="0">
                <a:latin typeface="Constantia" pitchFamily="18" charset="0"/>
              </a:rPr>
              <a:t> continue </a:t>
            </a:r>
            <a:r>
              <a:rPr lang="it-IT" sz="2400" i="1" dirty="0" err="1" smtClean="0">
                <a:latin typeface="Constantia" pitchFamily="18" charset="0"/>
              </a:rPr>
              <a:t>to</a:t>
            </a:r>
            <a:r>
              <a:rPr lang="it-IT" sz="2400" i="1" dirty="0" smtClean="0">
                <a:latin typeface="Constantia" pitchFamily="18" charset="0"/>
              </a:rPr>
              <a:t> work a </a:t>
            </a:r>
            <a:r>
              <a:rPr lang="it-IT" sz="2400" i="1" dirty="0" err="1" smtClean="0">
                <a:latin typeface="Constantia" pitchFamily="18" charset="0"/>
              </a:rPr>
              <a:t>lot</a:t>
            </a:r>
            <a:r>
              <a:rPr lang="it-IT" sz="2400" i="1" dirty="0" smtClean="0">
                <a:latin typeface="Constantia" pitchFamily="18" charset="0"/>
              </a:rPr>
              <a:t>."</a:t>
            </a:r>
            <a:endParaRPr lang="it-IT" sz="2400" i="1" dirty="0">
              <a:latin typeface="Constantia" pitchFamily="18" charset="0"/>
            </a:endParaRPr>
          </a:p>
        </p:txBody>
      </p:sp>
      <p:pic>
        <p:nvPicPr>
          <p:cNvPr id="21506" name="Picture 2" descr="http://torino.repubblica.it/images/2012/02/03/174100705-8264413c-4f62-4d88-8fb4-0b95d288a6e1.jpg"/>
          <p:cNvPicPr>
            <a:picLocks noChangeAspect="1" noChangeArrowheads="1"/>
          </p:cNvPicPr>
          <p:nvPr/>
        </p:nvPicPr>
        <p:blipFill>
          <a:blip r:embed="rId2" cstate="print"/>
          <a:srcRect/>
          <a:stretch>
            <a:fillRect/>
          </a:stretch>
        </p:blipFill>
        <p:spPr bwMode="auto">
          <a:xfrm>
            <a:off x="5220072" y="2492896"/>
            <a:ext cx="2857500" cy="4077072"/>
          </a:xfrm>
          <a:prstGeom prst="rect">
            <a:avLst/>
          </a:prstGeom>
          <a:noFill/>
        </p:spPr>
      </p:pic>
      <p:pic>
        <p:nvPicPr>
          <p:cNvPr id="21508" name="Picture 4" descr="http://www.londraitalia.com/wp-content/uploads/2015/12/Angelo-Ogbonna-West-Ham.png"/>
          <p:cNvPicPr>
            <a:picLocks noChangeAspect="1" noChangeArrowheads="1"/>
          </p:cNvPicPr>
          <p:nvPr/>
        </p:nvPicPr>
        <p:blipFill>
          <a:blip r:embed="rId3" cstate="print"/>
          <a:srcRect/>
          <a:stretch>
            <a:fillRect/>
          </a:stretch>
        </p:blipFill>
        <p:spPr bwMode="auto">
          <a:xfrm>
            <a:off x="251520" y="3429000"/>
            <a:ext cx="4810125" cy="26193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What</a:t>
            </a:r>
            <a:r>
              <a:rPr lang="it-IT" sz="2400" i="1" dirty="0" smtClean="0">
                <a:latin typeface="Constantia" pitchFamily="18" charset="0"/>
              </a:rPr>
              <a:t> do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tell</a:t>
            </a:r>
            <a:r>
              <a:rPr lang="it-IT" sz="2400" i="1" dirty="0" smtClean="0">
                <a:latin typeface="Constantia" pitchFamily="18" charset="0"/>
              </a:rPr>
              <a:t> </a:t>
            </a:r>
            <a:r>
              <a:rPr lang="it-IT" sz="2400" i="1" dirty="0" err="1" smtClean="0">
                <a:latin typeface="Constantia" pitchFamily="18" charset="0"/>
              </a:rPr>
              <a:t>us</a:t>
            </a:r>
            <a:r>
              <a:rPr lang="it-IT" sz="2400" i="1" dirty="0" smtClean="0">
                <a:latin typeface="Constantia" pitchFamily="18" charset="0"/>
              </a:rPr>
              <a:t>, </a:t>
            </a:r>
            <a:r>
              <a:rPr lang="it-IT" sz="2400" i="1" dirty="0" err="1" smtClean="0">
                <a:latin typeface="Constantia" pitchFamily="18" charset="0"/>
              </a:rPr>
              <a:t>today</a:t>
            </a:r>
            <a:r>
              <a:rPr lang="it-IT" sz="2400" i="1" dirty="0" smtClean="0">
                <a:latin typeface="Constantia" pitchFamily="18" charset="0"/>
              </a:rPr>
              <a:t> </a:t>
            </a:r>
            <a:r>
              <a:rPr lang="it-IT" sz="2400" i="1" dirty="0" err="1" smtClean="0">
                <a:latin typeface="Constantia" pitchFamily="18" charset="0"/>
              </a:rPr>
              <a:t>guys</a:t>
            </a:r>
            <a:r>
              <a:rPr lang="it-IT" sz="2400" i="1" dirty="0" smtClean="0">
                <a:latin typeface="Constantia" pitchFamily="18" charset="0"/>
              </a:rPr>
              <a:t>?”</a:t>
            </a:r>
            <a:endParaRPr lang="it-IT" sz="2400" b="1" i="1" dirty="0"/>
          </a:p>
        </p:txBody>
      </p:sp>
      <p:sp>
        <p:nvSpPr>
          <p:cNvPr id="3" name="Segnaposto contenuto 2"/>
          <p:cNvSpPr>
            <a:spLocks noGrp="1"/>
          </p:cNvSpPr>
          <p:nvPr>
            <p:ph idx="1"/>
          </p:nvPr>
        </p:nvSpPr>
        <p:spPr>
          <a:xfrm>
            <a:off x="457200" y="1268760"/>
            <a:ext cx="8229600" cy="4857403"/>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“I </a:t>
            </a:r>
            <a:r>
              <a:rPr lang="it-IT" sz="2400" i="1" dirty="0" err="1" smtClean="0">
                <a:latin typeface="Constantia" pitchFamily="18" charset="0"/>
              </a:rPr>
              <a:t>tell</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just </a:t>
            </a:r>
            <a:r>
              <a:rPr lang="it-IT" sz="2400" i="1" dirty="0" err="1" smtClean="0">
                <a:latin typeface="Constantia" pitchFamily="18" charset="0"/>
              </a:rPr>
              <a:t>one</a:t>
            </a:r>
            <a:r>
              <a:rPr lang="it-IT" sz="2400" i="1" dirty="0" smtClean="0">
                <a:latin typeface="Constantia" pitchFamily="18" charset="0"/>
              </a:rPr>
              <a:t> </a:t>
            </a:r>
            <a:r>
              <a:rPr lang="it-IT" sz="2400" i="1" dirty="0" err="1" smtClean="0">
                <a:latin typeface="Constantia" pitchFamily="18" charset="0"/>
              </a:rPr>
              <a:t>thing</a:t>
            </a:r>
            <a:r>
              <a:rPr lang="it-IT" sz="2400" i="1" dirty="0" smtClean="0">
                <a:latin typeface="Constantia" pitchFamily="18" charset="0"/>
              </a:rPr>
              <a:t>: </a:t>
            </a:r>
            <a:r>
              <a:rPr lang="it-IT" sz="2400" i="1" dirty="0" err="1" smtClean="0">
                <a:latin typeface="Constantia" pitchFamily="18" charset="0"/>
              </a:rPr>
              <a:t>follow</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dreams</a:t>
            </a:r>
            <a:r>
              <a:rPr lang="it-IT" sz="2400" i="1" dirty="0" smtClean="0">
                <a:latin typeface="Constantia" pitchFamily="18" charset="0"/>
              </a:rPr>
              <a:t>!</a:t>
            </a:r>
          </a:p>
          <a:p>
            <a:pPr algn="ctr">
              <a:buNone/>
            </a:pPr>
            <a:r>
              <a:rPr lang="it-IT" sz="2400" i="1" dirty="0" smtClean="0">
                <a:latin typeface="Constantia" pitchFamily="18" charset="0"/>
              </a:rPr>
              <a:t>Don’t </a:t>
            </a:r>
            <a:r>
              <a:rPr lang="it-IT" sz="2400" i="1" dirty="0" err="1" smtClean="0">
                <a:latin typeface="Constantia" pitchFamily="18" charset="0"/>
              </a:rPr>
              <a:t>listen</a:t>
            </a:r>
            <a:r>
              <a:rPr lang="it-IT" sz="2400" i="1" dirty="0" smtClean="0">
                <a:latin typeface="Constantia" pitchFamily="18" charset="0"/>
              </a:rPr>
              <a:t>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who</a:t>
            </a:r>
            <a:r>
              <a:rPr lang="it-IT" sz="2400" i="1" dirty="0" smtClean="0">
                <a:latin typeface="Constantia" pitchFamily="18" charset="0"/>
              </a:rPr>
              <a:t> </a:t>
            </a:r>
            <a:r>
              <a:rPr lang="it-IT" sz="2400" i="1" dirty="0" err="1" smtClean="0">
                <a:latin typeface="Constantia" pitchFamily="18" charset="0"/>
              </a:rPr>
              <a:t>tells</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’s </a:t>
            </a:r>
            <a:r>
              <a:rPr lang="it-IT" sz="2400" i="1" dirty="0" err="1" smtClean="0">
                <a:latin typeface="Constantia" pitchFamily="18" charset="0"/>
              </a:rPr>
              <a:t>impossible</a:t>
            </a:r>
            <a:r>
              <a:rPr lang="it-IT" sz="2400" i="1" dirty="0" smtClean="0">
                <a:latin typeface="Constantia" pitchFamily="18" charset="0"/>
              </a:rPr>
              <a:t>. </a:t>
            </a:r>
            <a:r>
              <a:rPr lang="it-IT" sz="2400" i="1" dirty="0" err="1" smtClean="0">
                <a:latin typeface="Constantia" pitchFamily="18" charset="0"/>
              </a:rPr>
              <a:t>This</a:t>
            </a:r>
            <a:r>
              <a:rPr lang="it-IT" sz="2400" i="1" dirty="0" smtClean="0">
                <a:latin typeface="Constantia" pitchFamily="18" charset="0"/>
              </a:rPr>
              <a:t> </a:t>
            </a:r>
            <a:r>
              <a:rPr lang="it-IT" sz="2400" i="1" dirty="0" err="1" smtClean="0">
                <a:latin typeface="Constantia" pitchFamily="18" charset="0"/>
              </a:rPr>
              <a:t>is</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life…</a:t>
            </a:r>
            <a:endParaRPr lang="it-IT" sz="2400" i="1" dirty="0" smtClean="0">
              <a:latin typeface="Constantia" pitchFamily="18" charset="0"/>
            </a:endParaRPr>
          </a:p>
          <a:p>
            <a:pPr algn="ctr">
              <a:buNone/>
            </a:pPr>
            <a:r>
              <a:rPr lang="it-IT" sz="2400" i="1" dirty="0" smtClean="0">
                <a:latin typeface="Constantia" pitchFamily="18" charset="0"/>
              </a:rPr>
              <a:t>SO WORK HARD!”</a:t>
            </a:r>
          </a:p>
          <a:p>
            <a:pPr algn="ctr"/>
            <a:endParaRPr lang="it-IT" sz="2400" b="1" i="1" dirty="0"/>
          </a:p>
        </p:txBody>
      </p:sp>
      <p:pic>
        <p:nvPicPr>
          <p:cNvPr id="22530" name="Picture 2" descr="http://www.giornalettismo.com/wp-content/uploads/2013/06/sport-regole-cittadinanza-7.jpg"/>
          <p:cNvPicPr>
            <a:picLocks noChangeAspect="1" noChangeArrowheads="1"/>
          </p:cNvPicPr>
          <p:nvPr/>
        </p:nvPicPr>
        <p:blipFill>
          <a:blip r:embed="rId2" cstate="print"/>
          <a:srcRect/>
          <a:stretch>
            <a:fillRect/>
          </a:stretch>
        </p:blipFill>
        <p:spPr bwMode="auto">
          <a:xfrm>
            <a:off x="2051720" y="3212976"/>
            <a:ext cx="4968552" cy="33076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31440"/>
            <a:ext cx="8229600" cy="3154362"/>
          </a:xfrm>
        </p:spPr>
        <p:txBody>
          <a:bodyPr>
            <a:normAutofit/>
          </a:bodyPr>
          <a:lstStyle/>
          <a:p>
            <a:r>
              <a:rPr lang="it-IT" dirty="0" smtClean="0"/>
              <a:t>Work </a:t>
            </a:r>
            <a:r>
              <a:rPr lang="it-IT" dirty="0" err="1" smtClean="0"/>
              <a:t>done</a:t>
            </a:r>
            <a:r>
              <a:rPr lang="it-IT" dirty="0" smtClean="0"/>
              <a:t> by:</a:t>
            </a:r>
            <a:br>
              <a:rPr lang="it-IT" dirty="0" smtClean="0"/>
            </a:br>
            <a:endParaRPr lang="it-IT" dirty="0"/>
          </a:p>
        </p:txBody>
      </p:sp>
      <p:sp>
        <p:nvSpPr>
          <p:cNvPr id="3" name="Segnaposto contenuto 2"/>
          <p:cNvSpPr>
            <a:spLocks noGrp="1"/>
          </p:cNvSpPr>
          <p:nvPr>
            <p:ph idx="1"/>
          </p:nvPr>
        </p:nvSpPr>
        <p:spPr>
          <a:xfrm>
            <a:off x="323528" y="1340768"/>
            <a:ext cx="8229600" cy="4785395"/>
          </a:xfrm>
        </p:spPr>
        <p:txBody>
          <a:bodyPr>
            <a:normAutofit/>
          </a:bodyPr>
          <a:lstStyle/>
          <a:p>
            <a:pPr marL="0" indent="0" algn="ctr">
              <a:buNone/>
            </a:pPr>
            <a:r>
              <a:rPr lang="it-IT" dirty="0" smtClean="0"/>
              <a:t>-Falco Alessandra IC</a:t>
            </a:r>
          </a:p>
          <a:p>
            <a:pPr marL="0" indent="0" algn="ctr">
              <a:buNone/>
            </a:pPr>
            <a:r>
              <a:rPr lang="it-IT" dirty="0" smtClean="0"/>
              <a:t>-</a:t>
            </a:r>
            <a:r>
              <a:rPr lang="it-IT" dirty="0" err="1" smtClean="0"/>
              <a:t>Nardone</a:t>
            </a:r>
            <a:r>
              <a:rPr lang="it-IT" dirty="0" smtClean="0"/>
              <a:t> </a:t>
            </a:r>
            <a:r>
              <a:rPr lang="it-IT" dirty="0" err="1" smtClean="0"/>
              <a:t>Dorothea</a:t>
            </a:r>
            <a:r>
              <a:rPr lang="it-IT" dirty="0" smtClean="0"/>
              <a:t> IC</a:t>
            </a:r>
          </a:p>
          <a:p>
            <a:pPr marL="0" indent="0" algn="ctr">
              <a:buNone/>
            </a:pPr>
            <a:r>
              <a:rPr lang="it-IT" dirty="0" smtClean="0"/>
              <a:t>-De Luca Marco Italo IE </a:t>
            </a:r>
          </a:p>
          <a:p>
            <a:pPr marL="0" indent="0" algn="ctr">
              <a:buNone/>
            </a:pPr>
            <a:r>
              <a:rPr lang="it-IT" dirty="0" smtClean="0"/>
              <a:t>-Angela Di </a:t>
            </a:r>
            <a:r>
              <a:rPr lang="it-IT" dirty="0" err="1" smtClean="0"/>
              <a:t>Raddo</a:t>
            </a:r>
            <a:r>
              <a:rPr lang="it-IT" dirty="0" smtClean="0"/>
              <a:t> IA </a:t>
            </a:r>
          </a:p>
          <a:p>
            <a:pPr marL="0" indent="0" algn="ctr">
              <a:buNone/>
            </a:pPr>
            <a:r>
              <a:rPr lang="it-IT" dirty="0" smtClean="0"/>
              <a:t>-Federico Macrì IA</a:t>
            </a:r>
            <a:endParaRPr lang="it-IT" dirty="0"/>
          </a:p>
        </p:txBody>
      </p:sp>
    </p:spTree>
    <p:extLst>
      <p:ext uri="{BB962C8B-B14F-4D97-AF65-F5344CB8AC3E}">
        <p14:creationId xmlns="" xmlns:p14="http://schemas.microsoft.com/office/powerpoint/2010/main" val="91401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23728" y="980728"/>
            <a:ext cx="4968552" cy="49685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728192"/>
          </a:xfrm>
        </p:spPr>
        <p:txBody>
          <a:bodyPr>
            <a:no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Goodmorning</a:t>
            </a:r>
            <a:r>
              <a:rPr lang="it-IT" sz="2400" i="1" dirty="0" smtClean="0">
                <a:latin typeface="Constantia" pitchFamily="18" charset="0"/>
              </a:rPr>
              <a:t> Angelo, </a:t>
            </a:r>
            <a:r>
              <a:rPr lang="it-IT" sz="2400" i="1" dirty="0" err="1" smtClean="0">
                <a:latin typeface="Constantia" pitchFamily="18" charset="0"/>
              </a:rPr>
              <a:t>we</a:t>
            </a:r>
            <a:r>
              <a:rPr lang="it-IT" sz="2400" i="1" dirty="0" smtClean="0">
                <a:latin typeface="Constantia" pitchFamily="18" charset="0"/>
              </a:rPr>
              <a:t>’re </a:t>
            </a:r>
            <a:r>
              <a:rPr lang="it-IT" sz="2400" i="1" dirty="0" err="1" smtClean="0">
                <a:latin typeface="Constantia" pitchFamily="18" charset="0"/>
              </a:rPr>
              <a:t>five</a:t>
            </a:r>
            <a:r>
              <a:rPr lang="it-IT" sz="2400" i="1" dirty="0" smtClean="0">
                <a:latin typeface="Constantia" pitchFamily="18" charset="0"/>
              </a:rPr>
              <a:t> </a:t>
            </a:r>
            <a:r>
              <a:rPr lang="it-IT" sz="2400" i="1" dirty="0" err="1" smtClean="0">
                <a:latin typeface="Constantia" pitchFamily="18" charset="0"/>
              </a:rPr>
              <a:t>students</a:t>
            </a:r>
            <a:r>
              <a:rPr lang="it-IT" sz="2400" i="1" dirty="0" smtClean="0">
                <a:latin typeface="Constantia" pitchFamily="18" charset="0"/>
              </a:rPr>
              <a:t> </a:t>
            </a:r>
            <a:r>
              <a:rPr lang="it-IT" sz="2400" i="1" dirty="0" err="1" smtClean="0">
                <a:latin typeface="Constantia" pitchFamily="18" charset="0"/>
              </a:rPr>
              <a:t>of</a:t>
            </a:r>
            <a:r>
              <a:rPr lang="it-IT" sz="2400" i="1" dirty="0" smtClean="0">
                <a:latin typeface="Constantia" pitchFamily="18" charset="0"/>
              </a:rPr>
              <a:t> Liceo Classico G. Carducci </a:t>
            </a:r>
            <a:r>
              <a:rPr lang="it-IT" sz="2400" i="1" dirty="0" err="1" smtClean="0">
                <a:latin typeface="Constantia" pitchFamily="18" charset="0"/>
              </a:rPr>
              <a:t>of</a:t>
            </a:r>
            <a:r>
              <a:rPr lang="it-IT" sz="2400" i="1" dirty="0" smtClean="0">
                <a:latin typeface="Constantia" pitchFamily="18" charset="0"/>
              </a:rPr>
              <a:t> Cassino. </a:t>
            </a:r>
            <a:r>
              <a:rPr lang="it-IT" sz="2400" i="1" dirty="0" err="1" smtClean="0">
                <a:latin typeface="Constantia" pitchFamily="18" charset="0"/>
              </a:rPr>
              <a:t>We</a:t>
            </a:r>
            <a:r>
              <a:rPr lang="it-IT" sz="2400" i="1" dirty="0" smtClean="0">
                <a:latin typeface="Constantia" pitchFamily="18" charset="0"/>
              </a:rPr>
              <a:t>’d </a:t>
            </a:r>
            <a:r>
              <a:rPr lang="it-IT" sz="2400" i="1" dirty="0" err="1" smtClean="0">
                <a:latin typeface="Constantia" pitchFamily="18" charset="0"/>
              </a:rPr>
              <a:t>like</a:t>
            </a:r>
            <a:r>
              <a:rPr lang="it-IT" sz="2400" i="1" dirty="0" smtClean="0">
                <a:latin typeface="Constantia" pitchFamily="18" charset="0"/>
              </a:rPr>
              <a:t>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ask</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some </a:t>
            </a:r>
            <a:r>
              <a:rPr lang="it-IT" sz="2400" i="1" dirty="0" err="1" smtClean="0">
                <a:latin typeface="Constantia" pitchFamily="18" charset="0"/>
              </a:rPr>
              <a:t>questions</a:t>
            </a:r>
            <a:r>
              <a:rPr lang="it-IT" sz="2400" i="1" dirty="0" smtClean="0">
                <a:latin typeface="Constantia" pitchFamily="18" charset="0"/>
              </a:rPr>
              <a:t> </a:t>
            </a:r>
            <a:r>
              <a:rPr lang="it-IT" sz="2400" i="1" dirty="0" err="1" smtClean="0">
                <a:latin typeface="Constantia" pitchFamily="18" charset="0"/>
              </a:rPr>
              <a:t>about</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life and </a:t>
            </a:r>
            <a:r>
              <a:rPr lang="it-IT" sz="2400" i="1" dirty="0" err="1" smtClean="0">
                <a:latin typeface="Constantia" pitchFamily="18" charset="0"/>
              </a:rPr>
              <a:t>about</a:t>
            </a:r>
            <a:r>
              <a:rPr lang="it-IT" sz="2400" i="1" dirty="0" smtClean="0">
                <a:latin typeface="Constantia" pitchFamily="18" charset="0"/>
              </a:rPr>
              <a:t> the </a:t>
            </a:r>
            <a:r>
              <a:rPr lang="it-IT" sz="2400" i="1" dirty="0" err="1" smtClean="0">
                <a:latin typeface="Constantia" pitchFamily="18" charset="0"/>
              </a:rPr>
              <a:t>change</a:t>
            </a:r>
            <a:r>
              <a:rPr lang="it-IT" sz="2400" i="1" dirty="0" smtClean="0">
                <a:latin typeface="Constantia" pitchFamily="18" charset="0"/>
              </a:rPr>
              <a:t> </a:t>
            </a:r>
            <a:r>
              <a:rPr lang="it-IT" sz="2400" i="1" dirty="0" err="1" smtClean="0">
                <a:latin typeface="Constantia" pitchFamily="18" charset="0"/>
              </a:rPr>
              <a:t>which</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underwent</a:t>
            </a:r>
            <a:r>
              <a:rPr lang="it-IT" sz="2400" i="1" dirty="0" smtClean="0">
                <a:latin typeface="Constantia" pitchFamily="18" charset="0"/>
              </a:rPr>
              <a:t> </a:t>
            </a:r>
            <a:r>
              <a:rPr lang="it-IT" sz="2400" i="1" dirty="0" err="1" smtClean="0">
                <a:latin typeface="Constantia" pitchFamily="18" charset="0"/>
              </a:rPr>
              <a:t>for</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dream</a:t>
            </a:r>
            <a:r>
              <a:rPr lang="it-IT" sz="2400" i="1" dirty="0" smtClean="0">
                <a:latin typeface="Constantia" pitchFamily="18" charset="0"/>
              </a:rPr>
              <a:t>.”</a:t>
            </a:r>
            <a:endParaRPr lang="it-IT" sz="2400" i="1" dirty="0">
              <a:latin typeface="Constantia" pitchFamily="18" charset="0"/>
            </a:endParaRPr>
          </a:p>
        </p:txBody>
      </p:sp>
      <p:sp>
        <p:nvSpPr>
          <p:cNvPr id="3" name="Segnaposto contenuto 2"/>
          <p:cNvSpPr>
            <a:spLocks noGrp="1"/>
          </p:cNvSpPr>
          <p:nvPr>
            <p:ph idx="1"/>
          </p:nvPr>
        </p:nvSpPr>
        <p:spPr>
          <a:xfrm>
            <a:off x="539552" y="2276872"/>
            <a:ext cx="7992888" cy="1656183"/>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a:t>
            </a:r>
            <a:r>
              <a:rPr lang="it-IT" sz="2400" i="1" dirty="0" err="1" smtClean="0">
                <a:latin typeface="Constantia" pitchFamily="18" charset="0"/>
              </a:rPr>
              <a:t>Hello</a:t>
            </a:r>
            <a:r>
              <a:rPr lang="it-IT" sz="2400" i="1" dirty="0" smtClean="0">
                <a:latin typeface="Constantia" pitchFamily="18" charset="0"/>
              </a:rPr>
              <a:t> </a:t>
            </a:r>
            <a:r>
              <a:rPr lang="it-IT" sz="2400" i="1" dirty="0" err="1" smtClean="0">
                <a:latin typeface="Constantia" pitchFamily="18" charset="0"/>
              </a:rPr>
              <a:t>students</a:t>
            </a:r>
            <a:r>
              <a:rPr lang="it-IT" sz="2400" i="1" dirty="0" smtClean="0">
                <a:latin typeface="Constantia" pitchFamily="18" charset="0"/>
              </a:rPr>
              <a:t>, I’m </a:t>
            </a:r>
            <a:r>
              <a:rPr lang="it-IT" sz="2400" i="1" dirty="0" err="1" smtClean="0">
                <a:latin typeface="Constantia" pitchFamily="18" charset="0"/>
              </a:rPr>
              <a:t>plased</a:t>
            </a:r>
            <a:r>
              <a:rPr lang="it-IT" sz="2400" i="1" dirty="0" smtClean="0">
                <a:latin typeface="Constantia" pitchFamily="18" charset="0"/>
              </a:rPr>
              <a:t>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answer</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questions</a:t>
            </a:r>
            <a:r>
              <a:rPr lang="it-IT" sz="2400" i="1" dirty="0" smtClean="0">
                <a:latin typeface="Constantia" pitchFamily="18" charset="0"/>
              </a:rPr>
              <a:t>.”</a:t>
            </a:r>
            <a:endParaRPr lang="it-IT" sz="2400" i="1" dirty="0">
              <a:latin typeface="Constantia" pitchFamily="18" charset="0"/>
            </a:endParaRPr>
          </a:p>
        </p:txBody>
      </p:sp>
      <p:pic>
        <p:nvPicPr>
          <p:cNvPr id="13314" name="Picture 2" descr="http://www.giallorossi.net/wp-content/uploads/2013/12/ogbonna.jpg"/>
          <p:cNvPicPr>
            <a:picLocks noChangeAspect="1" noChangeArrowheads="1"/>
          </p:cNvPicPr>
          <p:nvPr/>
        </p:nvPicPr>
        <p:blipFill>
          <a:blip r:embed="rId2" cstate="print"/>
          <a:srcRect/>
          <a:stretch>
            <a:fillRect/>
          </a:stretch>
        </p:blipFill>
        <p:spPr bwMode="auto">
          <a:xfrm>
            <a:off x="971600" y="3284984"/>
            <a:ext cx="7143750" cy="31683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Let</a:t>
            </a:r>
            <a:r>
              <a:rPr lang="it-IT" sz="2400" i="1" dirty="0" smtClean="0">
                <a:latin typeface="Constantia" pitchFamily="18" charset="0"/>
              </a:rPr>
              <a:t>’s go! </a:t>
            </a:r>
            <a:r>
              <a:rPr lang="it-IT" sz="2400" i="1" dirty="0" err="1" smtClean="0">
                <a:latin typeface="Constantia" pitchFamily="18" charset="0"/>
              </a:rPr>
              <a:t>What</a:t>
            </a:r>
            <a:r>
              <a:rPr lang="it-IT" sz="2400" i="1" dirty="0" smtClean="0">
                <a:latin typeface="Constantia" pitchFamily="18" charset="0"/>
              </a:rPr>
              <a:t> </a:t>
            </a:r>
            <a:r>
              <a:rPr lang="it-IT" sz="2400" i="1" dirty="0" err="1" smtClean="0">
                <a:latin typeface="Constantia" pitchFamily="18" charset="0"/>
              </a:rPr>
              <a:t>does</a:t>
            </a:r>
            <a:r>
              <a:rPr lang="it-IT" sz="2400" i="1" dirty="0" smtClean="0">
                <a:latin typeface="Constantia" pitchFamily="18" charset="0"/>
              </a:rPr>
              <a:t> football </a:t>
            </a:r>
            <a:r>
              <a:rPr lang="it-IT" sz="2400" i="1" dirty="0" err="1" smtClean="0">
                <a:latin typeface="Constantia" pitchFamily="18" charset="0"/>
              </a:rPr>
              <a:t>mean</a:t>
            </a:r>
            <a:r>
              <a:rPr lang="it-IT" sz="2400" i="1" dirty="0" smtClean="0">
                <a:latin typeface="Constantia" pitchFamily="18" charset="0"/>
              </a:rPr>
              <a:t> </a:t>
            </a:r>
            <a:r>
              <a:rPr lang="it-IT" sz="2400" i="1" dirty="0" err="1" smtClean="0">
                <a:latin typeface="Constantia" pitchFamily="18" charset="0"/>
              </a:rPr>
              <a:t>for</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Is</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important</a:t>
            </a:r>
            <a:r>
              <a:rPr lang="it-IT" sz="2400" i="1" dirty="0" smtClean="0">
                <a:latin typeface="Constantia" pitchFamily="18" charset="0"/>
              </a:rPr>
              <a:t>?”</a:t>
            </a:r>
            <a:endParaRPr lang="it-IT" sz="2400" b="1" i="1" dirty="0"/>
          </a:p>
        </p:txBody>
      </p:sp>
      <p:sp>
        <p:nvSpPr>
          <p:cNvPr id="3" name="Segnaposto contenuto 2"/>
          <p:cNvSpPr>
            <a:spLocks noGrp="1"/>
          </p:cNvSpPr>
          <p:nvPr>
            <p:ph idx="1"/>
          </p:nvPr>
        </p:nvSpPr>
        <p:spPr>
          <a:xfrm>
            <a:off x="467544" y="1484784"/>
            <a:ext cx="8229600" cy="4497363"/>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“Football </a:t>
            </a:r>
            <a:r>
              <a:rPr lang="it-IT" sz="2400" i="1" dirty="0" err="1" smtClean="0">
                <a:latin typeface="Constantia" pitchFamily="18" charset="0"/>
              </a:rPr>
              <a:t>is</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passion</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dream</a:t>
            </a:r>
            <a:r>
              <a:rPr lang="it-IT" sz="2400" i="1" dirty="0" smtClean="0">
                <a:latin typeface="Constantia" pitchFamily="18" charset="0"/>
              </a:rPr>
              <a:t> </a:t>
            </a:r>
            <a:r>
              <a:rPr lang="it-IT" sz="2400" i="1" dirty="0" err="1" smtClean="0">
                <a:latin typeface="Constantia" pitchFamily="18" charset="0"/>
              </a:rPr>
              <a:t>came</a:t>
            </a:r>
            <a:r>
              <a:rPr lang="it-IT" sz="2400" i="1" dirty="0" smtClean="0">
                <a:latin typeface="Constantia" pitchFamily="18" charset="0"/>
              </a:rPr>
              <a:t> </a:t>
            </a:r>
            <a:r>
              <a:rPr lang="it-IT" sz="2400" i="1" dirty="0" err="1" smtClean="0">
                <a:latin typeface="Constantia" pitchFamily="18" charset="0"/>
              </a:rPr>
              <a:t>true</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life! </a:t>
            </a:r>
            <a:r>
              <a:rPr lang="it-IT" sz="2400" i="1" dirty="0" err="1" smtClean="0">
                <a:latin typeface="Constantia" pitchFamily="18" charset="0"/>
              </a:rPr>
              <a:t>Since</a:t>
            </a:r>
            <a:r>
              <a:rPr lang="it-IT" sz="2400" i="1" dirty="0" smtClean="0">
                <a:latin typeface="Constantia" pitchFamily="18" charset="0"/>
              </a:rPr>
              <a:t> I </a:t>
            </a:r>
            <a:r>
              <a:rPr lang="it-IT" sz="2400" i="1" dirty="0" err="1" smtClean="0">
                <a:latin typeface="Constantia" pitchFamily="18" charset="0"/>
              </a:rPr>
              <a:t>was</a:t>
            </a:r>
            <a:r>
              <a:rPr lang="it-IT" sz="2400" i="1" dirty="0" smtClean="0">
                <a:latin typeface="Constantia" pitchFamily="18" charset="0"/>
              </a:rPr>
              <a:t> a </a:t>
            </a:r>
            <a:r>
              <a:rPr lang="it-IT" sz="2400" i="1" dirty="0" err="1" smtClean="0">
                <a:latin typeface="Constantia" pitchFamily="18" charset="0"/>
              </a:rPr>
              <a:t>child</a:t>
            </a:r>
            <a:r>
              <a:rPr lang="it-IT" sz="2400" i="1" dirty="0" smtClean="0">
                <a:latin typeface="Constantia" pitchFamily="18" charset="0"/>
              </a:rPr>
              <a:t>, I </a:t>
            </a:r>
            <a:r>
              <a:rPr lang="it-IT" sz="2400" i="1" dirty="0" err="1" smtClean="0">
                <a:latin typeface="Constantia" pitchFamily="18" charset="0"/>
              </a:rPr>
              <a:t>loved</a:t>
            </a:r>
            <a:r>
              <a:rPr lang="it-IT" sz="2400" i="1" dirty="0" smtClean="0">
                <a:latin typeface="Constantia" pitchFamily="18" charset="0"/>
              </a:rPr>
              <a:t> </a:t>
            </a:r>
            <a:r>
              <a:rPr lang="it-IT" sz="2400" i="1" dirty="0" err="1" smtClean="0">
                <a:latin typeface="Constantia" pitchFamily="18" charset="0"/>
              </a:rPr>
              <a:t>playing</a:t>
            </a:r>
            <a:r>
              <a:rPr lang="it-IT" sz="2400" i="1" dirty="0" smtClean="0">
                <a:latin typeface="Constantia" pitchFamily="18" charset="0"/>
              </a:rPr>
              <a:t> football, </a:t>
            </a:r>
            <a:r>
              <a:rPr lang="it-IT" sz="2400" i="1" dirty="0" err="1" smtClean="0">
                <a:latin typeface="Constantia" pitchFamily="18" charset="0"/>
              </a:rPr>
              <a:t>now</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’s </a:t>
            </a:r>
            <a:r>
              <a:rPr lang="it-IT" sz="2400" i="1" dirty="0" err="1" smtClean="0">
                <a:latin typeface="Constantia" pitchFamily="18" charset="0"/>
              </a:rPr>
              <a:t>my</a:t>
            </a:r>
            <a:r>
              <a:rPr lang="it-IT" sz="2400" i="1" dirty="0" smtClean="0">
                <a:latin typeface="Constantia" pitchFamily="18" charset="0"/>
              </a:rPr>
              <a:t> job!”</a:t>
            </a:r>
            <a:endParaRPr lang="it-IT" sz="2400" i="1" dirty="0">
              <a:latin typeface="Constantia" pitchFamily="18" charset="0"/>
            </a:endParaRPr>
          </a:p>
        </p:txBody>
      </p:sp>
      <p:pic>
        <p:nvPicPr>
          <p:cNvPr id="15362" name="Picture 2" descr="http://www.juvemagazine.it/wp-content/uploads/2014/04/297023_heroa.jpg"/>
          <p:cNvPicPr>
            <a:picLocks noChangeAspect="1" noChangeArrowheads="1"/>
          </p:cNvPicPr>
          <p:nvPr/>
        </p:nvPicPr>
        <p:blipFill>
          <a:blip r:embed="rId2" cstate="print"/>
          <a:srcRect/>
          <a:stretch>
            <a:fillRect/>
          </a:stretch>
        </p:blipFill>
        <p:spPr bwMode="auto">
          <a:xfrm>
            <a:off x="1763688" y="2852936"/>
            <a:ext cx="5905500" cy="36450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228998"/>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How</a:t>
            </a:r>
            <a:r>
              <a:rPr lang="it-IT" sz="2400" i="1" dirty="0" smtClean="0">
                <a:latin typeface="Constantia" pitchFamily="18" charset="0"/>
              </a:rPr>
              <a:t> </a:t>
            </a:r>
            <a:r>
              <a:rPr lang="it-IT" sz="2400" i="1" dirty="0" err="1" smtClean="0">
                <a:latin typeface="Constantia" pitchFamily="18" charset="0"/>
              </a:rPr>
              <a:t>did</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become</a:t>
            </a:r>
            <a:r>
              <a:rPr lang="it-IT" sz="2400" i="1" dirty="0" smtClean="0">
                <a:latin typeface="Constantia" pitchFamily="18" charset="0"/>
              </a:rPr>
              <a:t> so </a:t>
            </a:r>
            <a:r>
              <a:rPr lang="it-IT" sz="2400" i="1" dirty="0" err="1" smtClean="0">
                <a:latin typeface="Constantia" pitchFamily="18" charset="0"/>
              </a:rPr>
              <a:t>famous</a:t>
            </a:r>
            <a:r>
              <a:rPr lang="it-IT" sz="2400" i="1" dirty="0" smtClean="0">
                <a:latin typeface="Constantia" pitchFamily="18" charset="0"/>
              </a:rPr>
              <a:t>? </a:t>
            </a:r>
            <a:r>
              <a:rPr lang="it-IT" sz="2400" i="1" dirty="0" err="1" smtClean="0">
                <a:latin typeface="Constantia" pitchFamily="18" charset="0"/>
              </a:rPr>
              <a:t>Was</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difficult</a:t>
            </a:r>
            <a:r>
              <a:rPr lang="it-IT" sz="2400" i="1" dirty="0" smtClean="0">
                <a:latin typeface="Constantia" pitchFamily="18" charset="0"/>
              </a:rPr>
              <a:t>?”</a:t>
            </a:r>
            <a:endParaRPr lang="it-IT" sz="2400" b="1" i="1" dirty="0"/>
          </a:p>
        </p:txBody>
      </p:sp>
      <p:sp>
        <p:nvSpPr>
          <p:cNvPr id="3" name="Segnaposto contenuto 2"/>
          <p:cNvSpPr>
            <a:spLocks noGrp="1"/>
          </p:cNvSpPr>
          <p:nvPr>
            <p:ph idx="1"/>
          </p:nvPr>
        </p:nvSpPr>
        <p:spPr>
          <a:xfrm>
            <a:off x="467544" y="1268760"/>
            <a:ext cx="8136904" cy="4857403"/>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a:t>
            </a:r>
            <a:r>
              <a:rPr lang="it-IT" sz="2400" i="1" dirty="0" err="1" smtClean="0">
                <a:latin typeface="Constantia" pitchFamily="18" charset="0"/>
              </a:rPr>
              <a:t>Well</a:t>
            </a:r>
            <a:r>
              <a:rPr lang="it-IT" sz="2400" i="1" dirty="0" smtClean="0">
                <a:latin typeface="Constantia" pitchFamily="18" charset="0"/>
              </a:rPr>
              <a:t>, I </a:t>
            </a:r>
            <a:r>
              <a:rPr lang="it-IT" sz="2400" i="1" dirty="0" err="1" smtClean="0">
                <a:latin typeface="Constantia" pitchFamily="18" charset="0"/>
              </a:rPr>
              <a:t>worked</a:t>
            </a:r>
            <a:r>
              <a:rPr lang="it-IT" sz="2400" i="1" dirty="0" smtClean="0">
                <a:latin typeface="Constantia" pitchFamily="18" charset="0"/>
              </a:rPr>
              <a:t> a </a:t>
            </a:r>
            <a:r>
              <a:rPr lang="it-IT" sz="2400" i="1" dirty="0" err="1" smtClean="0">
                <a:latin typeface="Constantia" pitchFamily="18" charset="0"/>
              </a:rPr>
              <a:t>lot</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was</a:t>
            </a:r>
            <a:r>
              <a:rPr lang="it-IT" sz="2400" i="1" dirty="0" smtClean="0">
                <a:latin typeface="Constantia" pitchFamily="18" charset="0"/>
              </a:rPr>
              <a:t> hard </a:t>
            </a:r>
            <a:r>
              <a:rPr lang="it-IT" sz="2400" i="1" dirty="0" err="1" smtClean="0">
                <a:latin typeface="Constantia" pitchFamily="18" charset="0"/>
              </a:rPr>
              <a:t>but</a:t>
            </a:r>
            <a:r>
              <a:rPr lang="it-IT" sz="2400" i="1" dirty="0" smtClean="0">
                <a:latin typeface="Constantia" pitchFamily="18" charset="0"/>
              </a:rPr>
              <a:t> I </a:t>
            </a:r>
            <a:r>
              <a:rPr lang="it-IT" sz="2400" i="1" dirty="0" err="1" smtClean="0">
                <a:latin typeface="Constantia" pitchFamily="18" charset="0"/>
              </a:rPr>
              <a:t>arrived</a:t>
            </a:r>
            <a:r>
              <a:rPr lang="it-IT" sz="2400" i="1" dirty="0" smtClean="0">
                <a:latin typeface="Constantia" pitchFamily="18" charset="0"/>
              </a:rPr>
              <a:t> </a:t>
            </a:r>
            <a:r>
              <a:rPr lang="it-IT" sz="2400" i="1" dirty="0" err="1" smtClean="0">
                <a:latin typeface="Constantia" pitchFamily="18" charset="0"/>
              </a:rPr>
              <a:t>here</a:t>
            </a:r>
            <a:r>
              <a:rPr lang="it-IT" sz="2400" i="1" dirty="0" smtClean="0">
                <a:latin typeface="Constantia" pitchFamily="18" charset="0"/>
              </a:rPr>
              <a:t> and I </a:t>
            </a:r>
            <a:r>
              <a:rPr lang="it-IT" sz="2400" i="1" dirty="0" err="1" smtClean="0">
                <a:latin typeface="Constantia" pitchFamily="18" charset="0"/>
              </a:rPr>
              <a:t>became</a:t>
            </a:r>
            <a:r>
              <a:rPr lang="it-IT" sz="2400" i="1" dirty="0" smtClean="0">
                <a:latin typeface="Constantia" pitchFamily="18" charset="0"/>
              </a:rPr>
              <a:t> </a:t>
            </a:r>
            <a:r>
              <a:rPr lang="it-IT" sz="2400" i="1" dirty="0" err="1" smtClean="0">
                <a:latin typeface="Constantia" pitchFamily="18" charset="0"/>
              </a:rPr>
              <a:t>famous</a:t>
            </a:r>
            <a:r>
              <a:rPr lang="it-IT" sz="2400" i="1" dirty="0" smtClean="0">
                <a:latin typeface="Constantia" pitchFamily="18" charset="0"/>
              </a:rPr>
              <a:t> </a:t>
            </a:r>
            <a:r>
              <a:rPr lang="it-IT" sz="2400" i="1" dirty="0" err="1" smtClean="0">
                <a:latin typeface="Constantia" pitchFamily="18" charset="0"/>
              </a:rPr>
              <a:t>thanks</a:t>
            </a:r>
            <a:r>
              <a:rPr lang="it-IT" sz="2400" i="1" dirty="0" smtClean="0">
                <a:latin typeface="Constantia" pitchFamily="18" charset="0"/>
              </a:rPr>
              <a:t>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parents</a:t>
            </a:r>
            <a:r>
              <a:rPr lang="it-IT" sz="2400" i="1" dirty="0" smtClean="0">
                <a:latin typeface="Constantia" pitchFamily="18" charset="0"/>
              </a:rPr>
              <a:t> help </a:t>
            </a:r>
            <a:r>
              <a:rPr lang="it-IT" sz="2400" i="1" dirty="0" err="1" smtClean="0">
                <a:latin typeface="Constantia" pitchFamily="18" charset="0"/>
              </a:rPr>
              <a:t>too</a:t>
            </a:r>
            <a:r>
              <a:rPr lang="it-IT" sz="2400" i="1" dirty="0" smtClean="0">
                <a:latin typeface="Constantia" pitchFamily="18" charset="0"/>
              </a:rPr>
              <a:t>!”</a:t>
            </a:r>
            <a:endParaRPr lang="it-IT" sz="2400" i="1" dirty="0">
              <a:latin typeface="Constantia" pitchFamily="18" charset="0"/>
            </a:endParaRPr>
          </a:p>
        </p:txBody>
      </p:sp>
      <p:pic>
        <p:nvPicPr>
          <p:cNvPr id="16386" name="Picture 2" descr="http://sport.leonardo.it/wp-content/uploads/sites/17/2014/03/Ogbonna.jpg"/>
          <p:cNvPicPr>
            <a:picLocks noChangeAspect="1" noChangeArrowheads="1"/>
          </p:cNvPicPr>
          <p:nvPr/>
        </p:nvPicPr>
        <p:blipFill>
          <a:blip r:embed="rId2" cstate="print"/>
          <a:srcRect/>
          <a:stretch>
            <a:fillRect/>
          </a:stretch>
        </p:blipFill>
        <p:spPr bwMode="auto">
          <a:xfrm>
            <a:off x="2123728" y="2780928"/>
            <a:ext cx="5353730" cy="35681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6752"/>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What</a:t>
            </a:r>
            <a:r>
              <a:rPr lang="it-IT" sz="2400" i="1" dirty="0" smtClean="0">
                <a:latin typeface="Constantia" pitchFamily="18" charset="0"/>
              </a:rPr>
              <a:t> </a:t>
            </a:r>
            <a:r>
              <a:rPr lang="it-IT" sz="2400" i="1" dirty="0" err="1" smtClean="0">
                <a:latin typeface="Constantia" pitchFamily="18" charset="0"/>
              </a:rPr>
              <a:t>did</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parents</a:t>
            </a:r>
            <a:r>
              <a:rPr lang="it-IT" sz="2400" i="1" dirty="0" smtClean="0">
                <a:latin typeface="Constantia" pitchFamily="18" charset="0"/>
              </a:rPr>
              <a:t> do </a:t>
            </a:r>
            <a:r>
              <a:rPr lang="it-IT" sz="2400" i="1" dirty="0" err="1" smtClean="0">
                <a:latin typeface="Constantia" pitchFamily="18" charset="0"/>
              </a:rPr>
              <a:t>for</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a:t>
            </a:r>
            <a:endParaRPr lang="it-IT" sz="2400" b="1" i="1" dirty="0"/>
          </a:p>
        </p:txBody>
      </p:sp>
      <p:sp>
        <p:nvSpPr>
          <p:cNvPr id="3" name="Segnaposto contenuto 2"/>
          <p:cNvSpPr>
            <a:spLocks noGrp="1"/>
          </p:cNvSpPr>
          <p:nvPr>
            <p:ph idx="1"/>
          </p:nvPr>
        </p:nvSpPr>
        <p:spPr>
          <a:xfrm>
            <a:off x="539552" y="1196753"/>
            <a:ext cx="7992888" cy="1368152"/>
          </a:xfrm>
        </p:spPr>
        <p:txBody>
          <a:bodyPr>
            <a:normAutofit/>
          </a:bodyPr>
          <a:lstStyle/>
          <a:p>
            <a:pPr algn="ctr">
              <a:buNone/>
            </a:pPr>
            <a:r>
              <a:rPr lang="it-IT" sz="2400" b="1" i="1" dirty="0" smtClean="0">
                <a:latin typeface="+mj-lt"/>
              </a:rPr>
              <a:t>Mr. </a:t>
            </a:r>
            <a:r>
              <a:rPr lang="it-IT" sz="2400" b="1" i="1" dirty="0" err="1" smtClean="0">
                <a:latin typeface="+mj-lt"/>
              </a:rPr>
              <a:t>Ogbonna</a:t>
            </a:r>
            <a:r>
              <a:rPr lang="it-IT" sz="2400" b="1" i="1" dirty="0" smtClean="0">
                <a:latin typeface="+mj-lt"/>
              </a:rPr>
              <a:t>:</a:t>
            </a:r>
          </a:p>
          <a:p>
            <a:pPr algn="ctr">
              <a:buNone/>
            </a:pPr>
            <a:r>
              <a:rPr lang="it-IT" sz="2400" i="1" dirty="0" smtClean="0">
                <a:latin typeface="Constantia" pitchFamily="18" charset="0"/>
              </a:rPr>
              <a:t>“</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parents</a:t>
            </a:r>
            <a:r>
              <a:rPr lang="it-IT" sz="2400" i="1" dirty="0" smtClean="0">
                <a:latin typeface="Constantia" pitchFamily="18" charset="0"/>
              </a:rPr>
              <a:t> </a:t>
            </a:r>
            <a:r>
              <a:rPr lang="it-IT" sz="2400" i="1" dirty="0" err="1" smtClean="0">
                <a:latin typeface="Constantia" pitchFamily="18" charset="0"/>
              </a:rPr>
              <a:t>helped</a:t>
            </a:r>
            <a:r>
              <a:rPr lang="it-IT" sz="2400" i="1" dirty="0" smtClean="0">
                <a:latin typeface="Constantia" pitchFamily="18" charset="0"/>
              </a:rPr>
              <a:t> me, </a:t>
            </a:r>
            <a:r>
              <a:rPr lang="it-IT" sz="2400" i="1" dirty="0" err="1" smtClean="0">
                <a:latin typeface="Constantia" pitchFamily="18" charset="0"/>
              </a:rPr>
              <a:t>we</a:t>
            </a:r>
            <a:r>
              <a:rPr lang="it-IT" sz="2400" i="1" dirty="0" smtClean="0">
                <a:latin typeface="Constantia" pitchFamily="18" charset="0"/>
              </a:rPr>
              <a:t> </a:t>
            </a:r>
            <a:r>
              <a:rPr lang="it-IT" sz="2400" i="1" dirty="0" err="1" smtClean="0">
                <a:latin typeface="Constantia" pitchFamily="18" charset="0"/>
              </a:rPr>
              <a:t>faced</a:t>
            </a:r>
            <a:r>
              <a:rPr lang="it-IT" sz="2400" i="1" dirty="0" smtClean="0">
                <a:latin typeface="Constantia" pitchFamily="18" charset="0"/>
              </a:rPr>
              <a:t> </a:t>
            </a:r>
            <a:r>
              <a:rPr lang="it-IT" sz="2400" i="1" dirty="0" err="1" smtClean="0">
                <a:latin typeface="Constantia" pitchFamily="18" charset="0"/>
              </a:rPr>
              <a:t>every</a:t>
            </a:r>
            <a:r>
              <a:rPr lang="it-IT" sz="2400" i="1" dirty="0" smtClean="0">
                <a:latin typeface="Constantia" pitchFamily="18" charset="0"/>
              </a:rPr>
              <a:t> </a:t>
            </a:r>
            <a:r>
              <a:rPr lang="it-IT" sz="2400" i="1" dirty="0" err="1" smtClean="0">
                <a:latin typeface="Constantia" pitchFamily="18" charset="0"/>
              </a:rPr>
              <a:t>problem</a:t>
            </a:r>
            <a:r>
              <a:rPr lang="it-IT" sz="2400" i="1" dirty="0" smtClean="0">
                <a:latin typeface="Constantia" pitchFamily="18" charset="0"/>
              </a:rPr>
              <a:t> </a:t>
            </a:r>
            <a:r>
              <a:rPr lang="it-IT" sz="2400" i="1" dirty="0" err="1" smtClean="0">
                <a:latin typeface="Constantia" pitchFamily="18" charset="0"/>
              </a:rPr>
              <a:t>together</a:t>
            </a:r>
            <a:r>
              <a:rPr lang="it-IT" sz="2400" i="1" dirty="0" smtClean="0">
                <a:latin typeface="Constantia" pitchFamily="18" charset="0"/>
              </a:rPr>
              <a:t>.”</a:t>
            </a:r>
            <a:endParaRPr lang="it-IT" sz="2400" i="1" dirty="0">
              <a:latin typeface="Constantia" pitchFamily="18" charset="0"/>
            </a:endParaRPr>
          </a:p>
        </p:txBody>
      </p:sp>
      <p:pic>
        <p:nvPicPr>
          <p:cNvPr id="17410" name="Picture 2" descr="http://static.goal.com/242000/242000_heroa.jpg"/>
          <p:cNvPicPr>
            <a:picLocks noChangeAspect="1" noChangeArrowheads="1"/>
          </p:cNvPicPr>
          <p:nvPr/>
        </p:nvPicPr>
        <p:blipFill>
          <a:blip r:embed="rId2" cstate="print"/>
          <a:srcRect/>
          <a:stretch>
            <a:fillRect/>
          </a:stretch>
        </p:blipFill>
        <p:spPr bwMode="auto">
          <a:xfrm>
            <a:off x="1691680" y="2348880"/>
            <a:ext cx="5905500" cy="4095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normAutofit fontScale="90000"/>
          </a:bodyPr>
          <a:lstStyle/>
          <a:p>
            <a:r>
              <a:rPr lang="it-IT" sz="2400" b="1" i="1" dirty="0" smtClean="0"/>
              <a:t/>
            </a:r>
            <a:br>
              <a:rPr lang="it-IT" sz="2400" b="1" i="1" dirty="0" smtClean="0"/>
            </a:br>
            <a:r>
              <a:rPr lang="it-IT" sz="2700" b="1" i="1" dirty="0" err="1" smtClean="0"/>
              <a:t>Students</a:t>
            </a:r>
            <a:r>
              <a:rPr lang="it-IT" sz="2700" b="1" i="1" dirty="0" smtClean="0"/>
              <a:t>:</a:t>
            </a:r>
            <a:br>
              <a:rPr lang="it-IT" sz="2700" b="1" i="1" dirty="0" smtClean="0"/>
            </a:br>
            <a:r>
              <a:rPr lang="it-IT" sz="2700" i="1" dirty="0" smtClean="0">
                <a:latin typeface="Constantia" pitchFamily="18" charset="0"/>
              </a:rPr>
              <a:t>“</a:t>
            </a:r>
            <a:r>
              <a:rPr lang="it-IT" sz="2700" i="1" dirty="0" err="1" smtClean="0">
                <a:latin typeface="Constantia" pitchFamily="18" charset="0"/>
              </a:rPr>
              <a:t>When</a:t>
            </a:r>
            <a:r>
              <a:rPr lang="it-IT" sz="2700" i="1" dirty="0" smtClean="0">
                <a:latin typeface="Constantia" pitchFamily="18" charset="0"/>
              </a:rPr>
              <a:t> </a:t>
            </a:r>
            <a:r>
              <a:rPr lang="it-IT" sz="2700" i="1" dirty="0" err="1" smtClean="0">
                <a:latin typeface="Constantia" pitchFamily="18" charset="0"/>
              </a:rPr>
              <a:t>did</a:t>
            </a:r>
            <a:r>
              <a:rPr lang="it-IT" sz="2700" i="1" dirty="0" smtClean="0">
                <a:latin typeface="Constantia" pitchFamily="18" charset="0"/>
              </a:rPr>
              <a:t> </a:t>
            </a:r>
            <a:r>
              <a:rPr lang="it-IT" sz="2700" i="1" dirty="0" err="1" smtClean="0">
                <a:latin typeface="Constantia" pitchFamily="18" charset="0"/>
              </a:rPr>
              <a:t>you</a:t>
            </a:r>
            <a:r>
              <a:rPr lang="it-IT" sz="2700" i="1" dirty="0" smtClean="0">
                <a:latin typeface="Constantia" pitchFamily="18" charset="0"/>
              </a:rPr>
              <a:t> start </a:t>
            </a:r>
            <a:r>
              <a:rPr lang="it-IT" sz="2700" i="1" dirty="0" err="1" smtClean="0">
                <a:latin typeface="Constantia" pitchFamily="18" charset="0"/>
              </a:rPr>
              <a:t>playing</a:t>
            </a:r>
            <a:r>
              <a:rPr lang="it-IT" sz="2700" i="1" dirty="0" smtClean="0">
                <a:latin typeface="Constantia" pitchFamily="18" charset="0"/>
              </a:rPr>
              <a:t>?”</a:t>
            </a:r>
            <a:r>
              <a:rPr lang="it-IT" sz="2700" b="1" i="1" dirty="0" smtClean="0"/>
              <a:t/>
            </a:r>
            <a:br>
              <a:rPr lang="it-IT" sz="2700" b="1" i="1" dirty="0" smtClean="0"/>
            </a:br>
            <a:r>
              <a:rPr lang="it-IT" sz="2400" b="1" i="1" dirty="0" smtClean="0"/>
              <a:t/>
            </a:r>
            <a:br>
              <a:rPr lang="it-IT" sz="2400" b="1" i="1" dirty="0" smtClean="0"/>
            </a:br>
            <a:r>
              <a:rPr lang="it-IT" sz="2400" b="1" i="1" dirty="0" smtClean="0"/>
              <a:t/>
            </a:r>
            <a:br>
              <a:rPr lang="it-IT" sz="2400" b="1" i="1" dirty="0" smtClean="0"/>
            </a:br>
            <a:endParaRPr lang="it-IT" sz="2400" b="1" i="1" dirty="0"/>
          </a:p>
        </p:txBody>
      </p:sp>
      <p:sp>
        <p:nvSpPr>
          <p:cNvPr id="3" name="Segnaposto contenuto 2"/>
          <p:cNvSpPr>
            <a:spLocks noGrp="1"/>
          </p:cNvSpPr>
          <p:nvPr>
            <p:ph idx="1"/>
          </p:nvPr>
        </p:nvSpPr>
        <p:spPr>
          <a:xfrm>
            <a:off x="457200" y="1268761"/>
            <a:ext cx="8229600" cy="2088232"/>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mother</a:t>
            </a:r>
            <a:r>
              <a:rPr lang="it-IT" sz="2400" i="1" dirty="0" smtClean="0">
                <a:latin typeface="Constantia" pitchFamily="18" charset="0"/>
              </a:rPr>
              <a:t> </a:t>
            </a:r>
            <a:r>
              <a:rPr lang="it-IT" sz="2400" i="1" dirty="0" err="1" smtClean="0">
                <a:latin typeface="Constantia" pitchFamily="18" charset="0"/>
              </a:rPr>
              <a:t>took</a:t>
            </a:r>
            <a:r>
              <a:rPr lang="it-IT" sz="2400" i="1" dirty="0" smtClean="0">
                <a:latin typeface="Constantia" pitchFamily="18" charset="0"/>
              </a:rPr>
              <a:t> me </a:t>
            </a:r>
            <a:r>
              <a:rPr lang="it-IT" sz="2400" i="1" dirty="0" err="1" smtClean="0">
                <a:latin typeface="Constantia" pitchFamily="18" charset="0"/>
              </a:rPr>
              <a:t>to</a:t>
            </a:r>
            <a:r>
              <a:rPr lang="it-IT" sz="2400" i="1" dirty="0" smtClean="0">
                <a:latin typeface="Constantia" pitchFamily="18" charset="0"/>
              </a:rPr>
              <a:t> a football </a:t>
            </a:r>
            <a:r>
              <a:rPr lang="it-IT" sz="2400" i="1" dirty="0" err="1" smtClean="0">
                <a:latin typeface="Constantia" pitchFamily="18" charset="0"/>
              </a:rPr>
              <a:t>school</a:t>
            </a:r>
            <a:r>
              <a:rPr lang="it-IT" sz="2400" i="1" dirty="0" smtClean="0">
                <a:latin typeface="Constantia" pitchFamily="18" charset="0"/>
              </a:rPr>
              <a:t> </a:t>
            </a:r>
            <a:r>
              <a:rPr lang="it-IT" sz="2400" i="1" dirty="0" err="1" smtClean="0">
                <a:latin typeface="Constantia" pitchFamily="18" charset="0"/>
              </a:rPr>
              <a:t>wen</a:t>
            </a:r>
            <a:r>
              <a:rPr lang="it-IT" sz="2400" i="1" dirty="0" smtClean="0">
                <a:latin typeface="Constantia" pitchFamily="18" charset="0"/>
              </a:rPr>
              <a:t> I </a:t>
            </a:r>
            <a:r>
              <a:rPr lang="it-IT" sz="2400" i="1" dirty="0" err="1" smtClean="0">
                <a:latin typeface="Constantia" pitchFamily="18" charset="0"/>
              </a:rPr>
              <a:t>was</a:t>
            </a:r>
            <a:r>
              <a:rPr lang="it-IT" sz="2400" i="1" dirty="0" smtClean="0">
                <a:latin typeface="Constantia" pitchFamily="18" charset="0"/>
              </a:rPr>
              <a:t> </a:t>
            </a:r>
            <a:r>
              <a:rPr lang="it-IT" sz="2400" i="1" dirty="0" err="1" smtClean="0">
                <a:latin typeface="Constantia" pitchFamily="18" charset="0"/>
              </a:rPr>
              <a:t>six</a:t>
            </a:r>
            <a:r>
              <a:rPr lang="it-IT" sz="2400" i="1" dirty="0" smtClean="0">
                <a:latin typeface="Constantia" pitchFamily="18" charset="0"/>
              </a:rPr>
              <a:t>, </a:t>
            </a:r>
            <a:r>
              <a:rPr lang="it-IT" sz="2400" i="1" dirty="0" err="1" smtClean="0">
                <a:latin typeface="Constantia" pitchFamily="18" charset="0"/>
              </a:rPr>
              <a:t>because</a:t>
            </a:r>
            <a:r>
              <a:rPr lang="it-IT" sz="2400" i="1" dirty="0" smtClean="0">
                <a:latin typeface="Constantia" pitchFamily="18" charset="0"/>
              </a:rPr>
              <a:t> I </a:t>
            </a:r>
            <a:r>
              <a:rPr lang="it-IT" sz="2400" i="1" dirty="0" err="1" smtClean="0">
                <a:latin typeface="Constantia" pitchFamily="18" charset="0"/>
              </a:rPr>
              <a:t>was</a:t>
            </a:r>
            <a:r>
              <a:rPr lang="it-IT" sz="2400" i="1" dirty="0" smtClean="0">
                <a:latin typeface="Constantia" pitchFamily="18" charset="0"/>
              </a:rPr>
              <a:t> a </a:t>
            </a:r>
            <a:r>
              <a:rPr lang="it-IT" sz="2400" i="1" dirty="0" err="1" smtClean="0">
                <a:latin typeface="Constantia" pitchFamily="18" charset="0"/>
              </a:rPr>
              <a:t>very</a:t>
            </a:r>
            <a:r>
              <a:rPr lang="it-IT" sz="2400" i="1" dirty="0" smtClean="0">
                <a:latin typeface="Constantia" pitchFamily="18" charset="0"/>
              </a:rPr>
              <a:t> </a:t>
            </a:r>
            <a:r>
              <a:rPr lang="it-IT" sz="2400" i="1" dirty="0" err="1" smtClean="0">
                <a:latin typeface="Constantia" pitchFamily="18" charset="0"/>
              </a:rPr>
              <a:t>lively</a:t>
            </a:r>
            <a:r>
              <a:rPr lang="it-IT" sz="2400" i="1" dirty="0" smtClean="0">
                <a:latin typeface="Constantia" pitchFamily="18" charset="0"/>
              </a:rPr>
              <a:t> </a:t>
            </a:r>
            <a:r>
              <a:rPr lang="it-IT" sz="2400" i="1" dirty="0" err="1" smtClean="0">
                <a:latin typeface="Constantia" pitchFamily="18" charset="0"/>
              </a:rPr>
              <a:t>child</a:t>
            </a:r>
            <a:r>
              <a:rPr lang="it-IT" sz="2400" i="1" dirty="0" smtClean="0">
                <a:latin typeface="Constantia" pitchFamily="18" charset="0"/>
              </a:rPr>
              <a:t>. </a:t>
            </a:r>
            <a:r>
              <a:rPr lang="it-IT" sz="2400" i="1" dirty="0" err="1" smtClean="0">
                <a:latin typeface="Constantia" pitchFamily="18" charset="0"/>
              </a:rPr>
              <a:t>When</a:t>
            </a:r>
            <a:r>
              <a:rPr lang="it-IT" sz="2400" i="1" dirty="0" smtClean="0">
                <a:latin typeface="Constantia" pitchFamily="18" charset="0"/>
              </a:rPr>
              <a:t> I </a:t>
            </a:r>
            <a:r>
              <a:rPr lang="it-IT" sz="2400" i="1" dirty="0" err="1" smtClean="0">
                <a:latin typeface="Constantia" pitchFamily="18" charset="0"/>
              </a:rPr>
              <a:t>was</a:t>
            </a:r>
            <a:r>
              <a:rPr lang="it-IT" sz="2400" i="1" dirty="0" smtClean="0">
                <a:latin typeface="Constantia" pitchFamily="18" charset="0"/>
              </a:rPr>
              <a:t> </a:t>
            </a:r>
            <a:r>
              <a:rPr lang="it-IT" sz="2400" i="1" dirty="0" err="1" smtClean="0">
                <a:latin typeface="Constantia" pitchFamily="18" charset="0"/>
              </a:rPr>
              <a:t>thirteen</a:t>
            </a:r>
            <a:r>
              <a:rPr lang="it-IT" sz="2400" i="1" dirty="0" smtClean="0">
                <a:latin typeface="Constantia" pitchFamily="18" charset="0"/>
              </a:rPr>
              <a:t> I </a:t>
            </a:r>
            <a:r>
              <a:rPr lang="it-IT" sz="2400" i="1" dirty="0" err="1" smtClean="0">
                <a:latin typeface="Constantia" pitchFamily="18" charset="0"/>
              </a:rPr>
              <a:t>left</a:t>
            </a:r>
            <a:r>
              <a:rPr lang="it-IT" sz="2400" i="1" dirty="0" smtClean="0">
                <a:latin typeface="Constantia" pitchFamily="18" charset="0"/>
              </a:rPr>
              <a:t> Cassino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follow</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dream</a:t>
            </a:r>
            <a:r>
              <a:rPr lang="it-IT" sz="2400" i="1" dirty="0" smtClean="0">
                <a:latin typeface="Constantia" pitchFamily="18" charset="0"/>
              </a:rPr>
              <a:t> and I </a:t>
            </a:r>
            <a:r>
              <a:rPr lang="it-IT" sz="2400" i="1" dirty="0" err="1" smtClean="0">
                <a:latin typeface="Constantia" pitchFamily="18" charset="0"/>
              </a:rPr>
              <a:t>went</a:t>
            </a:r>
            <a:r>
              <a:rPr lang="it-IT" sz="2400" i="1" dirty="0" smtClean="0">
                <a:latin typeface="Constantia" pitchFamily="18" charset="0"/>
              </a:rPr>
              <a:t>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Turin</a:t>
            </a:r>
            <a:r>
              <a:rPr lang="it-IT" sz="2400" i="1" dirty="0" smtClean="0">
                <a:latin typeface="Constantia" pitchFamily="18" charset="0"/>
              </a:rPr>
              <a:t>.”</a:t>
            </a:r>
            <a:endParaRPr lang="it-IT" sz="2400" i="1" dirty="0">
              <a:latin typeface="Constantia" pitchFamily="18" charset="0"/>
            </a:endParaRPr>
          </a:p>
        </p:txBody>
      </p:sp>
      <p:pic>
        <p:nvPicPr>
          <p:cNvPr id="18434" name="Picture 2" descr="http://www.repubblica.it/images/2013/06/22/190451695-22f47f46-d22e-47b8-81a3-8400b5c7369f.jpg"/>
          <p:cNvPicPr>
            <a:picLocks noChangeAspect="1" noChangeArrowheads="1"/>
          </p:cNvPicPr>
          <p:nvPr/>
        </p:nvPicPr>
        <p:blipFill>
          <a:blip r:embed="rId2" cstate="print"/>
          <a:srcRect/>
          <a:stretch>
            <a:fillRect/>
          </a:stretch>
        </p:blipFill>
        <p:spPr bwMode="auto">
          <a:xfrm>
            <a:off x="1403648" y="3068960"/>
            <a:ext cx="6477000" cy="34499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836712"/>
            <a:ext cx="8229600" cy="1008112"/>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“Do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think</a:t>
            </a:r>
            <a:r>
              <a:rPr lang="it-IT" sz="2400" i="1" dirty="0" smtClean="0">
                <a:latin typeface="Constantia" pitchFamily="18" charset="0"/>
              </a:rPr>
              <a:t> culture </a:t>
            </a:r>
            <a:r>
              <a:rPr lang="it-IT" sz="2400" i="1" dirty="0" err="1" smtClean="0">
                <a:latin typeface="Constantia" pitchFamily="18" charset="0"/>
              </a:rPr>
              <a:t>is</a:t>
            </a:r>
            <a:r>
              <a:rPr lang="it-IT" sz="2400" i="1" dirty="0" smtClean="0">
                <a:latin typeface="Constantia" pitchFamily="18" charset="0"/>
              </a:rPr>
              <a:t> </a:t>
            </a:r>
            <a:r>
              <a:rPr lang="it-IT" sz="2400" i="1" dirty="0" err="1" smtClean="0">
                <a:latin typeface="Constantia" pitchFamily="18" charset="0"/>
              </a:rPr>
              <a:t>important</a:t>
            </a:r>
            <a:r>
              <a:rPr lang="it-IT" sz="2400" i="1" dirty="0" smtClean="0">
                <a:latin typeface="Constantia" pitchFamily="18" charset="0"/>
              </a:rPr>
              <a:t> </a:t>
            </a:r>
            <a:r>
              <a:rPr lang="it-IT" sz="2400" i="1" dirty="0" err="1" smtClean="0">
                <a:latin typeface="Constantia" pitchFamily="18" charset="0"/>
              </a:rPr>
              <a:t>also</a:t>
            </a:r>
            <a:r>
              <a:rPr lang="it-IT" sz="2400" i="1" dirty="0" smtClean="0">
                <a:latin typeface="Constantia" pitchFamily="18" charset="0"/>
              </a:rPr>
              <a:t> </a:t>
            </a:r>
            <a:r>
              <a:rPr lang="it-IT" sz="2400" i="1" dirty="0" err="1" smtClean="0">
                <a:latin typeface="Constantia" pitchFamily="18" charset="0"/>
              </a:rPr>
              <a:t>for</a:t>
            </a:r>
            <a:r>
              <a:rPr lang="it-IT" sz="2400" i="1" dirty="0" smtClean="0">
                <a:latin typeface="Constantia" pitchFamily="18" charset="0"/>
              </a:rPr>
              <a:t> football?”</a:t>
            </a:r>
            <a:endParaRPr lang="it-IT" sz="2400" b="1" i="1" dirty="0"/>
          </a:p>
        </p:txBody>
      </p:sp>
      <p:sp>
        <p:nvSpPr>
          <p:cNvPr id="3" name="Segnaposto contenuto 2"/>
          <p:cNvSpPr>
            <a:spLocks noGrp="1"/>
          </p:cNvSpPr>
          <p:nvPr>
            <p:ph idx="1"/>
          </p:nvPr>
        </p:nvSpPr>
        <p:spPr>
          <a:xfrm>
            <a:off x="467544" y="2348880"/>
            <a:ext cx="8229600" cy="3312368"/>
          </a:xfrm>
        </p:spPr>
        <p:txBody>
          <a:bodyPr>
            <a:normAutofit/>
          </a:bodyPr>
          <a:lstStyle/>
          <a:p>
            <a:pPr algn="ctr">
              <a:buNone/>
            </a:pPr>
            <a:r>
              <a:rPr lang="it-IT" sz="2400" b="1" i="1" dirty="0" smtClean="0">
                <a:latin typeface="+mj-lt"/>
              </a:rPr>
              <a:t>Mr. </a:t>
            </a:r>
            <a:r>
              <a:rPr lang="it-IT" sz="2400" b="1" i="1" dirty="0" err="1" smtClean="0">
                <a:latin typeface="+mj-lt"/>
              </a:rPr>
              <a:t>Ogbonna</a:t>
            </a:r>
            <a:r>
              <a:rPr lang="it-IT" sz="2400" b="1" i="1" dirty="0" smtClean="0">
                <a:latin typeface="+mj-lt"/>
              </a:rPr>
              <a:t>:</a:t>
            </a:r>
          </a:p>
          <a:p>
            <a:pPr algn="ctr">
              <a:buNone/>
            </a:pPr>
            <a:r>
              <a:rPr lang="it-IT" sz="2400" i="1" dirty="0" smtClean="0">
                <a:latin typeface="Constantia" pitchFamily="18" charset="0"/>
              </a:rPr>
              <a:t>“</a:t>
            </a:r>
            <a:r>
              <a:rPr lang="it-IT" sz="2400" i="1" dirty="0" err="1" smtClean="0">
                <a:latin typeface="Constantia" pitchFamily="18" charset="0"/>
              </a:rPr>
              <a:t>Sure</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job </a:t>
            </a:r>
            <a:r>
              <a:rPr lang="it-IT" sz="2400" i="1" dirty="0" err="1" smtClean="0">
                <a:latin typeface="Constantia" pitchFamily="18" charset="0"/>
              </a:rPr>
              <a:t>gave</a:t>
            </a:r>
            <a:r>
              <a:rPr lang="it-IT" sz="2400" i="1" dirty="0" smtClean="0">
                <a:latin typeface="Constantia" pitchFamily="18" charset="0"/>
              </a:rPr>
              <a:t> me </a:t>
            </a:r>
            <a:r>
              <a:rPr lang="it-IT" sz="2400" i="1" dirty="0" err="1" smtClean="0">
                <a:latin typeface="Constantia" pitchFamily="18" charset="0"/>
              </a:rPr>
              <a:t>away</a:t>
            </a:r>
            <a:r>
              <a:rPr lang="it-IT" sz="2400" i="1" dirty="0" smtClean="0">
                <a:latin typeface="Constantia" pitchFamily="18" charset="0"/>
              </a:rPr>
              <a:t> </a:t>
            </a:r>
            <a:r>
              <a:rPr lang="it-IT" sz="2400" i="1" dirty="0" err="1" smtClean="0">
                <a:latin typeface="Constantia" pitchFamily="18" charset="0"/>
              </a:rPr>
              <a:t>much</a:t>
            </a:r>
            <a:r>
              <a:rPr lang="it-IT" sz="2400" i="1" dirty="0" smtClean="0">
                <a:latin typeface="Constantia" pitchFamily="18" charset="0"/>
              </a:rPr>
              <a:t> </a:t>
            </a:r>
            <a:r>
              <a:rPr lang="it-IT" sz="2400" i="1" dirty="0" err="1" smtClean="0">
                <a:latin typeface="Constantia" pitchFamily="18" charset="0"/>
              </a:rPr>
              <a:t>time</a:t>
            </a:r>
            <a:r>
              <a:rPr lang="it-IT" sz="2400" i="1" dirty="0" smtClean="0">
                <a:latin typeface="Constantia" pitchFamily="18" charset="0"/>
              </a:rPr>
              <a:t>, </a:t>
            </a:r>
            <a:r>
              <a:rPr lang="it-IT" sz="2400" i="1" dirty="0" err="1" smtClean="0">
                <a:latin typeface="Constantia" pitchFamily="18" charset="0"/>
              </a:rPr>
              <a:t>but</a:t>
            </a:r>
            <a:r>
              <a:rPr lang="it-IT" sz="2400" i="1" dirty="0" smtClean="0">
                <a:latin typeface="Constantia" pitchFamily="18" charset="0"/>
              </a:rPr>
              <a:t> </a:t>
            </a:r>
            <a:r>
              <a:rPr lang="it-IT" sz="2400" i="1" dirty="0" err="1" smtClean="0">
                <a:latin typeface="Constantia" pitchFamily="18" charset="0"/>
              </a:rPr>
              <a:t>anyway</a:t>
            </a:r>
            <a:r>
              <a:rPr lang="it-IT" sz="2400" i="1" dirty="0" smtClean="0">
                <a:latin typeface="Constantia" pitchFamily="18" charset="0"/>
              </a:rPr>
              <a:t> a continue </a:t>
            </a:r>
            <a:r>
              <a:rPr lang="it-IT" sz="2400" i="1" dirty="0" err="1" smtClean="0">
                <a:latin typeface="Constantia" pitchFamily="18" charset="0"/>
              </a:rPr>
              <a:t>to</a:t>
            </a:r>
            <a:r>
              <a:rPr lang="it-IT" sz="2400" i="1" dirty="0" smtClean="0">
                <a:latin typeface="Constantia" pitchFamily="18" charset="0"/>
              </a:rPr>
              <a:t> </a:t>
            </a:r>
            <a:r>
              <a:rPr lang="it-IT" sz="2400" i="1" dirty="0" err="1" smtClean="0">
                <a:latin typeface="Constantia" pitchFamily="18" charset="0"/>
              </a:rPr>
              <a:t>attend</a:t>
            </a:r>
            <a:r>
              <a:rPr lang="it-IT" sz="2400" i="1" dirty="0" smtClean="0">
                <a:latin typeface="Constantia" pitchFamily="18" charset="0"/>
              </a:rPr>
              <a:t> the </a:t>
            </a:r>
            <a:r>
              <a:rPr lang="it-IT" sz="2400" i="1" dirty="0" err="1" smtClean="0">
                <a:latin typeface="Constantia" pitchFamily="18" charset="0"/>
              </a:rPr>
              <a:t>university</a:t>
            </a:r>
            <a:r>
              <a:rPr lang="it-IT" sz="2400" i="1" dirty="0" smtClean="0">
                <a:latin typeface="Constantia" pitchFamily="18" charset="0"/>
              </a:rPr>
              <a:t>. I </a:t>
            </a:r>
            <a:r>
              <a:rPr lang="it-IT" sz="2400" i="1" dirty="0" err="1" smtClean="0">
                <a:latin typeface="Constantia" pitchFamily="18" charset="0"/>
              </a:rPr>
              <a:t>started</a:t>
            </a:r>
            <a:r>
              <a:rPr lang="it-IT" sz="2400" i="1" dirty="0" smtClean="0">
                <a:latin typeface="Constantia" pitchFamily="18" charset="0"/>
              </a:rPr>
              <a:t> </a:t>
            </a:r>
            <a:r>
              <a:rPr lang="it-IT" sz="2400" i="1" dirty="0" err="1" smtClean="0">
                <a:latin typeface="Constantia" pitchFamily="18" charset="0"/>
              </a:rPr>
              <a:t>studying</a:t>
            </a:r>
            <a:r>
              <a:rPr lang="it-IT" sz="2400" i="1" dirty="0" smtClean="0">
                <a:latin typeface="Constantia" pitchFamily="18" charset="0"/>
              </a:rPr>
              <a:t> in </a:t>
            </a:r>
            <a:r>
              <a:rPr lang="it-IT" sz="2400" i="1" dirty="0" err="1" smtClean="0">
                <a:latin typeface="Constantia" pitchFamily="18" charset="0"/>
              </a:rPr>
              <a:t>my</a:t>
            </a:r>
            <a:r>
              <a:rPr lang="it-IT" sz="2400" i="1" dirty="0" smtClean="0">
                <a:latin typeface="Constantia" pitchFamily="18" charset="0"/>
              </a:rPr>
              <a:t> city (Cassino), a </a:t>
            </a:r>
            <a:r>
              <a:rPr lang="it-IT" sz="2400" i="1" dirty="0" err="1" smtClean="0">
                <a:latin typeface="Constantia" pitchFamily="18" charset="0"/>
              </a:rPr>
              <a:t>spent</a:t>
            </a:r>
            <a:r>
              <a:rPr lang="it-IT" sz="2400" i="1" dirty="0" smtClean="0">
                <a:latin typeface="Constantia" pitchFamily="18" charset="0"/>
              </a:rPr>
              <a:t> </a:t>
            </a:r>
            <a:r>
              <a:rPr lang="it-IT" sz="2400" i="1" dirty="0" err="1" smtClean="0">
                <a:latin typeface="Constantia" pitchFamily="18" charset="0"/>
              </a:rPr>
              <a:t>my</a:t>
            </a:r>
            <a:r>
              <a:rPr lang="it-IT" sz="2400" i="1" dirty="0" smtClean="0">
                <a:latin typeface="Constantia" pitchFamily="18" charset="0"/>
              </a:rPr>
              <a:t> </a:t>
            </a:r>
            <a:r>
              <a:rPr lang="it-IT" sz="2400" i="1" dirty="0" err="1" smtClean="0">
                <a:latin typeface="Constantia" pitchFamily="18" charset="0"/>
              </a:rPr>
              <a:t>childhood</a:t>
            </a:r>
            <a:r>
              <a:rPr lang="it-IT" sz="2400" i="1" dirty="0" smtClean="0">
                <a:latin typeface="Constantia" pitchFamily="18" charset="0"/>
              </a:rPr>
              <a:t> </a:t>
            </a:r>
            <a:r>
              <a:rPr lang="it-IT" sz="2400" i="1" dirty="0" err="1" smtClean="0">
                <a:latin typeface="Constantia" pitchFamily="18" charset="0"/>
              </a:rPr>
              <a:t>there</a:t>
            </a:r>
            <a:r>
              <a:rPr lang="it-IT" sz="2400" i="1" dirty="0" smtClean="0">
                <a:latin typeface="Constantia" pitchFamily="18" charset="0"/>
              </a:rPr>
              <a:t>. I </a:t>
            </a:r>
            <a:r>
              <a:rPr lang="it-IT" sz="2400" i="1" dirty="0" err="1" smtClean="0">
                <a:latin typeface="Constantia" pitchFamily="18" charset="0"/>
              </a:rPr>
              <a:t>attended</a:t>
            </a:r>
            <a:r>
              <a:rPr lang="it-IT" sz="2400" i="1" dirty="0" smtClean="0">
                <a:latin typeface="Constantia" pitchFamily="18" charset="0"/>
              </a:rPr>
              <a:t> a private </a:t>
            </a:r>
            <a:r>
              <a:rPr lang="it-IT" sz="2400" i="1" dirty="0" err="1" smtClean="0">
                <a:latin typeface="Constantia" pitchFamily="18" charset="0"/>
              </a:rPr>
              <a:t>school</a:t>
            </a:r>
            <a:r>
              <a:rPr lang="it-IT" sz="2400" i="1" dirty="0" smtClean="0">
                <a:latin typeface="Constantia" pitchFamily="18" charset="0"/>
              </a:rPr>
              <a:t> St. Maria delle Grazie. I </a:t>
            </a:r>
            <a:r>
              <a:rPr lang="it-IT" sz="2400" i="1" dirty="0" err="1" smtClean="0">
                <a:latin typeface="Constantia" pitchFamily="18" charset="0"/>
              </a:rPr>
              <a:t>received</a:t>
            </a:r>
            <a:r>
              <a:rPr lang="it-IT" sz="2400" i="1" dirty="0" smtClean="0">
                <a:latin typeface="Constantia" pitchFamily="18" charset="0"/>
              </a:rPr>
              <a:t> a </a:t>
            </a:r>
            <a:r>
              <a:rPr lang="it-IT" sz="2400" i="1" dirty="0" err="1" smtClean="0">
                <a:latin typeface="Constantia" pitchFamily="18" charset="0"/>
              </a:rPr>
              <a:t>good</a:t>
            </a:r>
            <a:r>
              <a:rPr lang="it-IT" sz="2400" i="1" dirty="0" smtClean="0">
                <a:latin typeface="Constantia" pitchFamily="18" charset="0"/>
              </a:rPr>
              <a:t> </a:t>
            </a:r>
            <a:r>
              <a:rPr lang="it-IT" sz="2400" i="1" dirty="0" err="1" smtClean="0">
                <a:latin typeface="Constantia" pitchFamily="18" charset="0"/>
              </a:rPr>
              <a:t>education</a:t>
            </a:r>
            <a:r>
              <a:rPr lang="it-IT" sz="2400" i="1" dirty="0" smtClean="0">
                <a:latin typeface="Constantia" pitchFamily="18" charset="0"/>
              </a:rPr>
              <a:t>  so I </a:t>
            </a:r>
            <a:r>
              <a:rPr lang="it-IT" sz="2400" i="1" dirty="0" err="1" smtClean="0">
                <a:latin typeface="Constantia" pitchFamily="18" charset="0"/>
              </a:rPr>
              <a:t>didn</a:t>
            </a:r>
            <a:r>
              <a:rPr lang="it-IT" sz="2400" i="1" dirty="0" smtClean="0">
                <a:latin typeface="Constantia" pitchFamily="18" charset="0"/>
              </a:rPr>
              <a:t>’t </a:t>
            </a:r>
            <a:r>
              <a:rPr lang="it-IT" sz="2400" i="1" dirty="0" err="1" smtClean="0">
                <a:latin typeface="Constantia" pitchFamily="18" charset="0"/>
              </a:rPr>
              <a:t>have</a:t>
            </a:r>
            <a:r>
              <a:rPr lang="it-IT" sz="2400" i="1" dirty="0" smtClean="0">
                <a:latin typeface="Constantia" pitchFamily="18" charset="0"/>
              </a:rPr>
              <a:t> </a:t>
            </a:r>
            <a:r>
              <a:rPr lang="it-IT" sz="2400" i="1" dirty="0" err="1" smtClean="0">
                <a:latin typeface="Constantia" pitchFamily="18" charset="0"/>
              </a:rPr>
              <a:t>any</a:t>
            </a:r>
            <a:r>
              <a:rPr lang="it-IT" sz="2400" i="1" dirty="0" smtClean="0">
                <a:latin typeface="Constantia" pitchFamily="18" charset="0"/>
              </a:rPr>
              <a:t> </a:t>
            </a:r>
            <a:r>
              <a:rPr lang="it-IT" sz="2400" i="1" dirty="0" err="1" smtClean="0">
                <a:latin typeface="Constantia" pitchFamily="18" charset="0"/>
              </a:rPr>
              <a:t>problems</a:t>
            </a:r>
            <a:r>
              <a:rPr lang="it-IT" sz="2400" i="1" dirty="0" smtClean="0">
                <a:latin typeface="Constantia" pitchFamily="18" charset="0"/>
              </a:rPr>
              <a:t> in </a:t>
            </a:r>
            <a:r>
              <a:rPr lang="it-IT" sz="2400" i="1" dirty="0" err="1" smtClean="0">
                <a:latin typeface="Constantia" pitchFamily="18" charset="0"/>
              </a:rPr>
              <a:t>my</a:t>
            </a:r>
            <a:r>
              <a:rPr lang="it-IT" sz="2400" i="1" dirty="0" smtClean="0">
                <a:latin typeface="Constantia" pitchFamily="18" charset="0"/>
              </a:rPr>
              <a:t> Media </a:t>
            </a:r>
            <a:r>
              <a:rPr lang="it-IT" sz="2400" i="1" dirty="0" err="1" smtClean="0">
                <a:latin typeface="Constantia" pitchFamily="18" charset="0"/>
              </a:rPr>
              <a:t>School</a:t>
            </a:r>
            <a:r>
              <a:rPr lang="it-IT" sz="2400" i="1" dirty="0" smtClean="0">
                <a:latin typeface="Constantia" pitchFamily="18" charset="0"/>
              </a:rPr>
              <a:t> Gaetano Di </a:t>
            </a:r>
            <a:r>
              <a:rPr lang="it-IT" sz="2400" i="1" dirty="0" err="1" smtClean="0">
                <a:latin typeface="Constantia" pitchFamily="18" charset="0"/>
              </a:rPr>
              <a:t>Biasio</a:t>
            </a:r>
            <a:r>
              <a:rPr lang="it-IT" sz="2400" i="1" dirty="0" smtClean="0">
                <a:latin typeface="Constantia" pitchFamily="18" charset="0"/>
              </a:rPr>
              <a:t>. </a:t>
            </a:r>
            <a:r>
              <a:rPr lang="it-IT" sz="2400" i="1" dirty="0" err="1" smtClean="0">
                <a:latin typeface="Constantia" pitchFamily="18" charset="0"/>
              </a:rPr>
              <a:t>Then</a:t>
            </a:r>
            <a:r>
              <a:rPr lang="it-IT" sz="2400" i="1" dirty="0" smtClean="0">
                <a:latin typeface="Constantia" pitchFamily="18" charset="0"/>
              </a:rPr>
              <a:t> I </a:t>
            </a:r>
            <a:r>
              <a:rPr lang="it-IT" sz="2400" i="1" dirty="0" err="1" smtClean="0">
                <a:latin typeface="Constantia" pitchFamily="18" charset="0"/>
              </a:rPr>
              <a:t>continued</a:t>
            </a:r>
            <a:r>
              <a:rPr lang="it-IT" sz="2400" i="1" dirty="0" smtClean="0">
                <a:latin typeface="Constantia" pitchFamily="18" charset="0"/>
              </a:rPr>
              <a:t> </a:t>
            </a:r>
            <a:r>
              <a:rPr lang="it-IT" sz="2400" i="1" dirty="0" err="1" smtClean="0">
                <a:latin typeface="Constantia" pitchFamily="18" charset="0"/>
              </a:rPr>
              <a:t>studying</a:t>
            </a:r>
            <a:r>
              <a:rPr lang="it-IT" sz="2400" i="1" dirty="0" smtClean="0">
                <a:latin typeface="Constantia" pitchFamily="18" charset="0"/>
              </a:rPr>
              <a:t> in </a:t>
            </a:r>
            <a:r>
              <a:rPr lang="it-IT" sz="2400" i="1" dirty="0" err="1" smtClean="0">
                <a:latin typeface="Constantia" pitchFamily="18" charset="0"/>
              </a:rPr>
              <a:t>Turin</a:t>
            </a:r>
            <a:r>
              <a:rPr lang="it-IT" sz="2400" i="1" dirty="0" smtClean="0">
                <a:latin typeface="Constantia"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994122"/>
          </a:xfrm>
        </p:spPr>
        <p:txBody>
          <a:bodyPr>
            <a:normAutofit/>
          </a:bodyPr>
          <a:lstStyle/>
          <a:p>
            <a:r>
              <a:rPr lang="it-IT" sz="2400" b="1" i="1" dirty="0" err="1" smtClean="0"/>
              <a:t>Students</a:t>
            </a:r>
            <a:r>
              <a:rPr lang="it-IT" sz="2400" b="1" i="1" dirty="0" smtClean="0"/>
              <a:t>:</a:t>
            </a:r>
            <a:br>
              <a:rPr lang="it-IT" sz="2400" b="1" i="1" dirty="0" smtClean="0"/>
            </a:br>
            <a:r>
              <a:rPr lang="it-IT" sz="2400" i="1" dirty="0" smtClean="0">
                <a:latin typeface="Constantia" pitchFamily="18" charset="0"/>
              </a:rPr>
              <a:t>“</a:t>
            </a:r>
            <a:r>
              <a:rPr lang="it-IT" sz="2400" i="1" dirty="0" err="1" smtClean="0">
                <a:latin typeface="Constantia" pitchFamily="18" charset="0"/>
              </a:rPr>
              <a:t>Did</a:t>
            </a:r>
            <a:r>
              <a:rPr lang="it-IT" sz="2400" i="1" dirty="0" smtClean="0">
                <a:latin typeface="Constantia" pitchFamily="18" charset="0"/>
              </a:rPr>
              <a:t> football help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with</a:t>
            </a:r>
            <a:r>
              <a:rPr lang="it-IT" sz="2400" i="1" dirty="0" smtClean="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problems</a:t>
            </a:r>
            <a:r>
              <a:rPr lang="it-IT" sz="2400" i="1" dirty="0" smtClean="0">
                <a:latin typeface="Constantia" pitchFamily="18" charset="0"/>
              </a:rPr>
              <a:t> ?”</a:t>
            </a:r>
            <a:endParaRPr lang="it-IT" sz="2400" b="1" i="1" dirty="0"/>
          </a:p>
        </p:txBody>
      </p:sp>
      <p:sp>
        <p:nvSpPr>
          <p:cNvPr id="3" name="Segnaposto contenuto 2"/>
          <p:cNvSpPr>
            <a:spLocks noGrp="1"/>
          </p:cNvSpPr>
          <p:nvPr>
            <p:ph idx="1"/>
          </p:nvPr>
        </p:nvSpPr>
        <p:spPr>
          <a:xfrm>
            <a:off x="457200" y="1268761"/>
            <a:ext cx="8229600" cy="2160240"/>
          </a:xfrm>
        </p:spPr>
        <p:txBody>
          <a:bodyPr>
            <a:normAutofit/>
          </a:bodyPr>
          <a:lstStyle/>
          <a:p>
            <a:pPr algn="ctr">
              <a:buNone/>
            </a:pPr>
            <a:r>
              <a:rPr lang="it-IT" sz="2400" b="1" i="1" dirty="0" smtClean="0"/>
              <a:t>Mr. </a:t>
            </a:r>
            <a:r>
              <a:rPr lang="it-IT" sz="2400" b="1" i="1" dirty="0" err="1" smtClean="0"/>
              <a:t>Ogbonna</a:t>
            </a:r>
            <a:r>
              <a:rPr lang="it-IT" sz="2400" b="1" i="1" dirty="0" smtClean="0"/>
              <a:t>:</a:t>
            </a:r>
          </a:p>
          <a:p>
            <a:pPr algn="ctr">
              <a:buNone/>
            </a:pPr>
            <a:r>
              <a:rPr lang="it-IT" sz="2400" i="1" dirty="0" smtClean="0">
                <a:latin typeface="Constantia" pitchFamily="18" charset="0"/>
              </a:rPr>
              <a:t>“Football </a:t>
            </a:r>
            <a:r>
              <a:rPr lang="it-IT" sz="2400" i="1" dirty="0" err="1" smtClean="0">
                <a:latin typeface="Constantia" pitchFamily="18" charset="0"/>
              </a:rPr>
              <a:t>is</a:t>
            </a:r>
            <a:r>
              <a:rPr lang="it-IT" sz="2400" i="1" dirty="0" smtClean="0">
                <a:latin typeface="Constantia" pitchFamily="18" charset="0"/>
              </a:rPr>
              <a:t> </a:t>
            </a:r>
            <a:r>
              <a:rPr lang="it-IT" sz="2400" i="1" dirty="0" err="1" smtClean="0">
                <a:latin typeface="Constantia" pitchFamily="18" charset="0"/>
              </a:rPr>
              <a:t>like</a:t>
            </a:r>
            <a:r>
              <a:rPr lang="it-IT" sz="2400" i="1" dirty="0" smtClean="0">
                <a:latin typeface="Constantia" pitchFamily="18" charset="0"/>
              </a:rPr>
              <a:t> </a:t>
            </a:r>
            <a:r>
              <a:rPr lang="it-IT" sz="2400" i="1" dirty="0" err="1" smtClean="0">
                <a:latin typeface="Constantia" pitchFamily="18" charset="0"/>
              </a:rPr>
              <a:t>music</a:t>
            </a:r>
            <a:r>
              <a:rPr lang="it-IT" sz="2400" i="1" dirty="0" smtClean="0">
                <a:latin typeface="Constantia" pitchFamily="18" charset="0"/>
              </a:rPr>
              <a:t>: </a:t>
            </a:r>
            <a:r>
              <a:rPr lang="it-IT" sz="2400" i="1" dirty="0" err="1" smtClean="0">
                <a:latin typeface="Constantia" pitchFamily="18" charset="0"/>
              </a:rPr>
              <a:t>sometimes</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makes</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happy, </a:t>
            </a:r>
            <a:r>
              <a:rPr lang="it-IT" sz="2400" i="1" dirty="0" err="1" smtClean="0">
                <a:latin typeface="Constantia" pitchFamily="18" charset="0"/>
              </a:rPr>
              <a:t>sometimes</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pulls</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down. Sport </a:t>
            </a:r>
            <a:r>
              <a:rPr lang="it-IT" sz="2400" i="1" dirty="0" err="1" smtClean="0">
                <a:latin typeface="Constantia" pitchFamily="18" charset="0"/>
              </a:rPr>
              <a:t>helps</a:t>
            </a:r>
            <a:r>
              <a:rPr lang="it-IT" sz="2400" i="1" dirty="0" smtClean="0">
                <a:latin typeface="Constantia" pitchFamily="18" charset="0"/>
              </a:rPr>
              <a:t> </a:t>
            </a:r>
            <a:r>
              <a:rPr lang="it-IT" sz="2400" i="1" dirty="0" err="1" smtClean="0">
                <a:latin typeface="Constantia" pitchFamily="18" charset="0"/>
              </a:rPr>
              <a:t>every</a:t>
            </a:r>
            <a:r>
              <a:rPr lang="it-IT" sz="2400" i="1" dirty="0" smtClean="0">
                <a:latin typeface="Constantia" pitchFamily="18" charset="0"/>
              </a:rPr>
              <a:t> </a:t>
            </a:r>
            <a:r>
              <a:rPr lang="it-IT" sz="2400" i="1" dirty="0" err="1" smtClean="0">
                <a:latin typeface="Constantia" pitchFamily="18" charset="0"/>
              </a:rPr>
              <a:t>guy</a:t>
            </a:r>
            <a:r>
              <a:rPr lang="it-IT" sz="2400" i="1" dirty="0" smtClean="0">
                <a:latin typeface="Constantia" pitchFamily="18" charset="0"/>
              </a:rPr>
              <a:t> </a:t>
            </a:r>
            <a:r>
              <a:rPr lang="it-IT" sz="2400" i="1" dirty="0" err="1" smtClean="0">
                <a:latin typeface="Constantia" pitchFamily="18" charset="0"/>
              </a:rPr>
              <a:t>because</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’s </a:t>
            </a:r>
            <a:r>
              <a:rPr lang="it-IT" sz="2400" i="1" dirty="0" err="1" smtClean="0">
                <a:latin typeface="Constantia" pitchFamily="18" charset="0"/>
              </a:rPr>
              <a:t>important</a:t>
            </a:r>
            <a:r>
              <a:rPr lang="it-IT" sz="2400" i="1" dirty="0" smtClean="0">
                <a:latin typeface="Constantia" pitchFamily="18" charset="0"/>
              </a:rPr>
              <a:t> </a:t>
            </a:r>
            <a:r>
              <a:rPr lang="it-IT" sz="2400" i="1" dirty="0" err="1" smtClean="0">
                <a:latin typeface="Constantia" pitchFamily="18" charset="0"/>
              </a:rPr>
              <a:t>for</a:t>
            </a:r>
            <a:r>
              <a:rPr lang="it-IT" sz="2400" i="1" dirty="0">
                <a:latin typeface="Constantia" pitchFamily="18" charset="0"/>
              </a:rPr>
              <a:t> </a:t>
            </a:r>
            <a:r>
              <a:rPr lang="it-IT" sz="2400" i="1" dirty="0" err="1" smtClean="0">
                <a:latin typeface="Constantia" pitchFamily="18" charset="0"/>
              </a:rPr>
              <a:t>your</a:t>
            </a:r>
            <a:r>
              <a:rPr lang="it-IT" sz="2400" i="1" dirty="0" smtClean="0">
                <a:latin typeface="Constantia" pitchFamily="18" charset="0"/>
              </a:rPr>
              <a:t> </a:t>
            </a:r>
            <a:r>
              <a:rPr lang="it-IT" sz="2400" i="1" dirty="0" err="1" smtClean="0">
                <a:latin typeface="Constantia" pitchFamily="18" charset="0"/>
              </a:rPr>
              <a:t>education</a:t>
            </a:r>
            <a:r>
              <a:rPr lang="it-IT" sz="2400" i="1" dirty="0" smtClean="0">
                <a:latin typeface="Constantia" pitchFamily="18" charset="0"/>
              </a:rPr>
              <a:t>. </a:t>
            </a:r>
            <a:r>
              <a:rPr lang="it-IT" sz="2400" i="1" dirty="0" err="1" smtClean="0">
                <a:latin typeface="Constantia" pitchFamily="18" charset="0"/>
              </a:rPr>
              <a:t>It</a:t>
            </a:r>
            <a:r>
              <a:rPr lang="it-IT" sz="2400" i="1" dirty="0" smtClean="0">
                <a:latin typeface="Constantia" pitchFamily="18" charset="0"/>
              </a:rPr>
              <a:t> </a:t>
            </a:r>
            <a:r>
              <a:rPr lang="it-IT" sz="2400" i="1" dirty="0" err="1" smtClean="0">
                <a:latin typeface="Constantia" pitchFamily="18" charset="0"/>
              </a:rPr>
              <a:t>presents</a:t>
            </a:r>
            <a:r>
              <a:rPr lang="it-IT" sz="2400" i="1" dirty="0" smtClean="0">
                <a:latin typeface="Constantia" pitchFamily="18" charset="0"/>
              </a:rPr>
              <a:t> the </a:t>
            </a:r>
            <a:r>
              <a:rPr lang="it-IT" sz="2400" i="1" dirty="0" err="1" smtClean="0">
                <a:latin typeface="Constantia" pitchFamily="18" charset="0"/>
              </a:rPr>
              <a:t>same</a:t>
            </a:r>
            <a:r>
              <a:rPr lang="it-IT" sz="2400" i="1" dirty="0" smtClean="0">
                <a:latin typeface="Constantia" pitchFamily="18" charset="0"/>
              </a:rPr>
              <a:t> </a:t>
            </a:r>
            <a:r>
              <a:rPr lang="it-IT" sz="2400" i="1" dirty="0" err="1" smtClean="0">
                <a:latin typeface="Constantia" pitchFamily="18" charset="0"/>
              </a:rPr>
              <a:t>problems</a:t>
            </a:r>
            <a:r>
              <a:rPr lang="it-IT" sz="2400" i="1" dirty="0" smtClean="0">
                <a:latin typeface="Constantia" pitchFamily="18" charset="0"/>
              </a:rPr>
              <a:t> </a:t>
            </a:r>
            <a:r>
              <a:rPr lang="it-IT" sz="2400" i="1" dirty="0" err="1" smtClean="0">
                <a:latin typeface="Constantia" pitchFamily="18" charset="0"/>
              </a:rPr>
              <a:t>that</a:t>
            </a:r>
            <a:r>
              <a:rPr lang="it-IT" sz="2400" i="1" dirty="0" smtClean="0">
                <a:latin typeface="Constantia" pitchFamily="18" charset="0"/>
              </a:rPr>
              <a:t> life </a:t>
            </a:r>
            <a:r>
              <a:rPr lang="it-IT" sz="2400" i="1" dirty="0" err="1" smtClean="0">
                <a:latin typeface="Constantia" pitchFamily="18" charset="0"/>
              </a:rPr>
              <a:t>presents</a:t>
            </a:r>
            <a:r>
              <a:rPr lang="it-IT" sz="2400" i="1" dirty="0" smtClean="0">
                <a:latin typeface="Constantia" pitchFamily="18" charset="0"/>
              </a:rPr>
              <a:t> </a:t>
            </a:r>
            <a:r>
              <a:rPr lang="it-IT" sz="2400" i="1" dirty="0" err="1" smtClean="0">
                <a:latin typeface="Constantia" pitchFamily="18" charset="0"/>
              </a:rPr>
              <a:t>you</a:t>
            </a:r>
            <a:r>
              <a:rPr lang="it-IT" sz="2400" i="1" dirty="0" smtClean="0">
                <a:latin typeface="Constantia" pitchFamily="18" charset="0"/>
              </a:rPr>
              <a:t> </a:t>
            </a:r>
            <a:r>
              <a:rPr lang="it-IT" sz="2400" i="1" dirty="0" err="1" smtClean="0">
                <a:latin typeface="Constantia" pitchFamily="18" charset="0"/>
              </a:rPr>
              <a:t>every</a:t>
            </a:r>
            <a:r>
              <a:rPr lang="it-IT" sz="2400" i="1" dirty="0" smtClean="0">
                <a:latin typeface="Constantia" pitchFamily="18" charset="0"/>
              </a:rPr>
              <a:t> </a:t>
            </a:r>
            <a:r>
              <a:rPr lang="it-IT" sz="2400" i="1" dirty="0" err="1" smtClean="0">
                <a:latin typeface="Constantia" pitchFamily="18" charset="0"/>
              </a:rPr>
              <a:t>day</a:t>
            </a:r>
            <a:r>
              <a:rPr lang="it-IT" sz="2400" i="1" dirty="0" smtClean="0">
                <a:latin typeface="Constantia" pitchFamily="18" charset="0"/>
              </a:rPr>
              <a:t>.”</a:t>
            </a:r>
            <a:endParaRPr lang="it-IT" sz="2400" i="1" dirty="0">
              <a:latin typeface="Constantia" pitchFamily="18" charset="0"/>
            </a:endParaRPr>
          </a:p>
        </p:txBody>
      </p:sp>
      <p:pic>
        <p:nvPicPr>
          <p:cNvPr id="19458" name="Picture 2" descr="http://www.echeion.it/wp-content/uploads/2013/07/153295993.jpg"/>
          <p:cNvPicPr>
            <a:picLocks noChangeAspect="1" noChangeArrowheads="1"/>
          </p:cNvPicPr>
          <p:nvPr/>
        </p:nvPicPr>
        <p:blipFill>
          <a:blip r:embed="rId2" cstate="print"/>
          <a:srcRect/>
          <a:stretch>
            <a:fillRect/>
          </a:stretch>
        </p:blipFill>
        <p:spPr bwMode="auto">
          <a:xfrm>
            <a:off x="1619672" y="3501008"/>
            <a:ext cx="6192688" cy="2996952"/>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385</Words>
  <Application>Microsoft Office PowerPoint</Application>
  <PresentationFormat>Presentazione su schermo (4:3)</PresentationFormat>
  <Paragraphs>38</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We can do it together!</vt:lpstr>
      <vt:lpstr>Diapositiva 2</vt:lpstr>
      <vt:lpstr>Students: “Goodmorning Angelo, we’re five students of Liceo Classico G. Carducci of Cassino. We’d like to ask you some questions about your life and about the change which it underwent for your dream.”</vt:lpstr>
      <vt:lpstr>Students: “Let’s go! What does football mean for you? Is it important?”</vt:lpstr>
      <vt:lpstr>Students: “How did you become so famous? Was it difficult?”</vt:lpstr>
      <vt:lpstr>Students: “What did your parents do for you?”</vt:lpstr>
      <vt:lpstr> Students: “When did you start playing?”   </vt:lpstr>
      <vt:lpstr>Students: “Do you think culture is important also for football?”</vt:lpstr>
      <vt:lpstr>Students: “Did football help you with your problems ?”</vt:lpstr>
      <vt:lpstr>Students: “Are you satisfied?”</vt:lpstr>
      <vt:lpstr>Students: “What do you tell us, today guys?”</vt:lpstr>
      <vt:lpstr>Work done by: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do it together!</dc:title>
  <dc:creator>ELIO</dc:creator>
  <cp:lastModifiedBy>Famiglia Rossi</cp:lastModifiedBy>
  <cp:revision>9</cp:revision>
  <dcterms:created xsi:type="dcterms:W3CDTF">2016-01-29T13:11:10Z</dcterms:created>
  <dcterms:modified xsi:type="dcterms:W3CDTF">2017-03-06T20:35:57Z</dcterms:modified>
</cp:coreProperties>
</file>