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1" autoAdjust="0"/>
    <p:restoredTop sz="9466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F60D76-3151-4854-A812-E589D707817B}" type="datetimeFigureOut">
              <a:rPr lang="pt-PT" smtClean="0"/>
              <a:pPr/>
              <a:t>13-02-2016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450A7A-7A25-4B85-849B-30D8BAE56F0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7LugsyPhq8&amp;list=PLlGRIXRQqzbzhdP6cDKMCGK0p1Xhk1-47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youtube.com/watch?v=NUuwWi45hC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0bPIvQpSC34&amp;list=PLlGRIXRQqzbzhdP6cDKMCGK0p1Xhk1-47&amp;index=5" TargetMode="External"/><Relationship Id="rId4" Type="http://schemas.openxmlformats.org/officeDocument/2006/relationships/hyperlink" Target="https://www.youtube.com/watch?v=KntKPfAq3j0&amp;list=PLlGRIXRQqzbzhdP6cDKMCGK0p1Xhk1-47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1"/>
                </a:solidFill>
              </a:rPr>
              <a:t>Gisela João </a:t>
            </a:r>
            <a:endParaRPr lang="pt-PT" dirty="0">
              <a:solidFill>
                <a:schemeClr val="accent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1046" y="6237313"/>
            <a:ext cx="2172954" cy="62068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AGRUPAMENTO DE ESCOLAS DO FUNDÃO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Rita Almeida nº20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Sara Salvado nº21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9ºB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3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Gisela João</a:t>
            </a:r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67544" y="4458072"/>
            <a:ext cx="8229600" cy="2399928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/>
              <a:t>Gisela João </a:t>
            </a:r>
            <a:r>
              <a:rPr lang="en-US" dirty="0"/>
              <a:t>is a younger and renowned </a:t>
            </a:r>
            <a:r>
              <a:rPr lang="en-US" dirty="0" err="1"/>
              <a:t>portuguese</a:t>
            </a:r>
            <a:r>
              <a:rPr lang="en-US" dirty="0"/>
              <a:t> </a:t>
            </a:r>
            <a:r>
              <a:rPr lang="en-US" dirty="0" smtClean="0"/>
              <a:t>singer</a:t>
            </a:r>
            <a:r>
              <a:rPr lang="pt-PT" dirty="0" smtClean="0"/>
              <a:t>,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born</a:t>
            </a:r>
            <a:r>
              <a:rPr lang="pt-PT" dirty="0"/>
              <a:t> in Barcelos, in 1983.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lived</a:t>
            </a:r>
            <a:r>
              <a:rPr lang="pt-PT" dirty="0"/>
              <a:t> for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years</a:t>
            </a:r>
            <a:r>
              <a:rPr lang="pt-PT" dirty="0"/>
              <a:t> in Porto, </a:t>
            </a:r>
            <a:r>
              <a:rPr lang="pt-PT" dirty="0" err="1"/>
              <a:t>but</a:t>
            </a:r>
            <a:r>
              <a:rPr lang="pt-PT" dirty="0"/>
              <a:t> in 2000 </a:t>
            </a:r>
            <a:r>
              <a:rPr lang="pt-PT" dirty="0" err="1"/>
              <a:t>her</a:t>
            </a:r>
            <a:r>
              <a:rPr lang="pt-PT" dirty="0"/>
              <a:t> </a:t>
            </a:r>
            <a:r>
              <a:rPr lang="pt-PT" dirty="0" err="1" smtClean="0"/>
              <a:t>passion</a:t>
            </a:r>
            <a:r>
              <a:rPr lang="pt-PT" dirty="0" smtClean="0"/>
              <a:t> </a:t>
            </a:r>
            <a:r>
              <a:rPr lang="pt-PT" dirty="0"/>
              <a:t>for </a:t>
            </a:r>
            <a:r>
              <a:rPr lang="pt-PT" dirty="0" err="1"/>
              <a:t>music</a:t>
            </a:r>
            <a:r>
              <a:rPr lang="pt-PT" dirty="0"/>
              <a:t> </a:t>
            </a:r>
            <a:r>
              <a:rPr lang="pt-PT" dirty="0" err="1"/>
              <a:t>made</a:t>
            </a:r>
            <a:r>
              <a:rPr lang="pt-PT" dirty="0"/>
              <a:t> </a:t>
            </a:r>
            <a:r>
              <a:rPr lang="pt-PT" dirty="0" err="1"/>
              <a:t>her</a:t>
            </a:r>
            <a:r>
              <a:rPr lang="pt-PT" dirty="0"/>
              <a:t> move to </a:t>
            </a:r>
            <a:r>
              <a:rPr lang="pt-PT" dirty="0" err="1"/>
              <a:t>Lisbon</a:t>
            </a:r>
            <a:r>
              <a:rPr lang="pt-PT" dirty="0"/>
              <a:t>.  </a:t>
            </a:r>
          </a:p>
          <a:p>
            <a:pPr marL="0" indent="0" algn="ctr">
              <a:buNone/>
            </a:pP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00"/>
          <a:stretch/>
        </p:blipFill>
        <p:spPr>
          <a:xfrm>
            <a:off x="4788023" y="1883121"/>
            <a:ext cx="3107917" cy="187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55" y="1928520"/>
            <a:ext cx="3096344" cy="182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6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Gisela João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99928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/>
              <a:t>In 2009, Gisela </a:t>
            </a:r>
            <a:r>
              <a:rPr lang="pt-PT" dirty="0" err="1" smtClean="0"/>
              <a:t>participated</a:t>
            </a:r>
            <a:r>
              <a:rPr lang="pt-PT" dirty="0" smtClean="0"/>
              <a:t> </a:t>
            </a:r>
            <a:r>
              <a:rPr lang="pt-PT" dirty="0" err="1"/>
              <a:t>on</a:t>
            </a:r>
            <a:r>
              <a:rPr lang="pt-PT" dirty="0"/>
              <a:t> Fernando </a:t>
            </a:r>
            <a:r>
              <a:rPr lang="pt-PT" dirty="0" err="1"/>
              <a:t>Alvim’s</a:t>
            </a:r>
            <a:r>
              <a:rPr lang="pt-PT" dirty="0"/>
              <a:t> disco “Fados e as </a:t>
            </a:r>
            <a:r>
              <a:rPr lang="pt-PT" dirty="0" smtClean="0"/>
              <a:t>Canções </a:t>
            </a:r>
            <a:r>
              <a:rPr lang="pt-PT" dirty="0"/>
              <a:t>do Alvim”. In 2012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en-US" dirty="0"/>
              <a:t>considered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greatest</a:t>
            </a:r>
            <a:r>
              <a:rPr lang="pt-PT" dirty="0"/>
              <a:t> </a:t>
            </a:r>
            <a:r>
              <a:rPr lang="pt-PT" dirty="0" err="1"/>
              <a:t>female</a:t>
            </a:r>
            <a:r>
              <a:rPr lang="pt-PT" dirty="0"/>
              <a:t> </a:t>
            </a:r>
            <a:r>
              <a:rPr lang="pt-PT" dirty="0" err="1"/>
              <a:t>revelations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smtClean="0"/>
              <a:t>portuguese fado</a:t>
            </a:r>
            <a:r>
              <a:rPr lang="pt-PT" dirty="0"/>
              <a:t>,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latest</a:t>
            </a:r>
            <a:r>
              <a:rPr lang="pt-PT" dirty="0"/>
              <a:t> </a:t>
            </a:r>
            <a:r>
              <a:rPr lang="pt-PT" dirty="0" err="1"/>
              <a:t>years</a:t>
            </a:r>
            <a:r>
              <a:rPr lang="pt-PT" dirty="0"/>
              <a:t>. </a:t>
            </a:r>
          </a:p>
          <a:p>
            <a:pPr marL="0" indent="0" algn="ctr">
              <a:buNone/>
            </a:pP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843" y="1285875"/>
            <a:ext cx="4862314" cy="243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2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895872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smtClean="0"/>
              <a:t>In 2013, Gisela </a:t>
            </a:r>
            <a:r>
              <a:rPr lang="pt-PT" dirty="0" err="1" smtClean="0"/>
              <a:t>produc</a:t>
            </a:r>
            <a:r>
              <a:rPr lang="pt-PT" dirty="0" err="1" smtClean="0"/>
              <a:t>ed</a:t>
            </a:r>
            <a:r>
              <a:rPr lang="pt-PT" dirty="0" smtClean="0"/>
              <a:t> </a:t>
            </a:r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album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considered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best</a:t>
            </a:r>
            <a:r>
              <a:rPr lang="pt-PT" dirty="0" smtClean="0"/>
              <a:t> nacional </a:t>
            </a:r>
            <a:r>
              <a:rPr lang="pt-PT" dirty="0" err="1" smtClean="0"/>
              <a:t>album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win</a:t>
            </a:r>
            <a:r>
              <a:rPr lang="pt-PT" dirty="0" smtClean="0"/>
              <a:t> te </a:t>
            </a:r>
            <a:r>
              <a:rPr lang="pt-PT" dirty="0" err="1" smtClean="0"/>
              <a:t>prize</a:t>
            </a:r>
            <a:r>
              <a:rPr lang="pt-PT" dirty="0" smtClean="0"/>
              <a:t> </a:t>
            </a:r>
            <a:r>
              <a:rPr lang="pt-PT" i="1" dirty="0" smtClean="0"/>
              <a:t>Revelação Amália.</a:t>
            </a:r>
            <a:endParaRPr lang="pt-PT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484784"/>
            <a:ext cx="280987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0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achievements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399928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smtClean="0"/>
              <a:t>In </a:t>
            </a:r>
            <a:r>
              <a:rPr lang="pt-PT" dirty="0" err="1" smtClean="0"/>
              <a:t>May</a:t>
            </a:r>
            <a:r>
              <a:rPr lang="pt-PT" dirty="0" smtClean="0"/>
              <a:t>, 2014, </a:t>
            </a:r>
            <a:r>
              <a:rPr lang="pt-PT" dirty="0" err="1" smtClean="0"/>
              <a:t>she</a:t>
            </a:r>
            <a:r>
              <a:rPr lang="pt-PT" dirty="0" smtClean="0"/>
              <a:t> won a </a:t>
            </a:r>
            <a:r>
              <a:rPr lang="pt-PT" i="1" dirty="0" smtClean="0"/>
              <a:t>Golden </a:t>
            </a:r>
            <a:r>
              <a:rPr lang="pt-PT" i="1" dirty="0" err="1" smtClean="0"/>
              <a:t>Globe</a:t>
            </a:r>
            <a:r>
              <a:rPr lang="pt-PT" i="1" dirty="0" smtClean="0"/>
              <a:t> </a:t>
            </a:r>
            <a:r>
              <a:rPr lang="pt-PT" dirty="0" smtClean="0"/>
              <a:t>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category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i="1" dirty="0" err="1" smtClean="0"/>
              <a:t>Best</a:t>
            </a:r>
            <a:r>
              <a:rPr lang="pt-PT" i="1" dirty="0" smtClean="0"/>
              <a:t> Individual </a:t>
            </a:r>
            <a:r>
              <a:rPr lang="pt-PT" i="1" dirty="0" err="1"/>
              <a:t>I</a:t>
            </a:r>
            <a:r>
              <a:rPr lang="pt-PT" i="1" dirty="0" err="1" smtClean="0"/>
              <a:t>nterpert</a:t>
            </a:r>
            <a:r>
              <a:rPr lang="pt-PT" i="1" dirty="0" smtClean="0"/>
              <a:t>, </a:t>
            </a:r>
            <a:r>
              <a:rPr lang="pt-PT" dirty="0" smtClean="0"/>
              <a:t>in</a:t>
            </a:r>
            <a:r>
              <a:rPr lang="pt-PT" i="1" dirty="0" smtClean="0"/>
              <a:t> SIC Caras’  </a:t>
            </a:r>
            <a:r>
              <a:rPr lang="pt-PT" dirty="0" err="1" smtClean="0"/>
              <a:t>ceremony</a:t>
            </a:r>
            <a:r>
              <a:rPr lang="pt-PT" i="1" dirty="0" smtClean="0"/>
              <a:t>. </a:t>
            </a:r>
            <a:r>
              <a:rPr lang="pt-PT" dirty="0" err="1" smtClean="0"/>
              <a:t>She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awarded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prize</a:t>
            </a:r>
            <a:r>
              <a:rPr lang="pt-PT" dirty="0" smtClean="0"/>
              <a:t> </a:t>
            </a:r>
            <a:r>
              <a:rPr lang="pt-PT" i="1" dirty="0" smtClean="0"/>
              <a:t>José Afonso 2014,  </a:t>
            </a:r>
            <a:r>
              <a:rPr lang="pt-PT" dirty="0" smtClean="0"/>
              <a:t>in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jury</a:t>
            </a:r>
            <a:r>
              <a:rPr lang="pt-PT" dirty="0" smtClean="0"/>
              <a:t> </a:t>
            </a:r>
            <a:r>
              <a:rPr lang="pt-PT" dirty="0" err="1" smtClean="0"/>
              <a:t>considered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Gisela </a:t>
            </a:r>
            <a:r>
              <a:rPr lang="pt-PT" dirty="0" err="1" smtClean="0"/>
              <a:t>is</a:t>
            </a:r>
            <a:r>
              <a:rPr lang="pt-PT" dirty="0" smtClean="0"/>
              <a:t> “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best</a:t>
            </a:r>
            <a:r>
              <a:rPr lang="pt-PT" dirty="0" smtClean="0"/>
              <a:t> </a:t>
            </a:r>
            <a:r>
              <a:rPr lang="pt-PT" dirty="0" err="1" smtClean="0"/>
              <a:t>voice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appeared</a:t>
            </a:r>
            <a:r>
              <a:rPr lang="pt-PT" dirty="0" smtClean="0"/>
              <a:t> </a:t>
            </a:r>
            <a:r>
              <a:rPr lang="pt-PT" dirty="0" err="1" smtClean="0"/>
              <a:t>after</a:t>
            </a:r>
            <a:r>
              <a:rPr lang="pt-PT" dirty="0" smtClean="0"/>
              <a:t> Amália”,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voice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portuguese fado.</a:t>
            </a:r>
            <a:endParaRPr lang="pt-PT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550" y="1560224"/>
            <a:ext cx="3630901" cy="231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09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4437112"/>
            <a:ext cx="8229600" cy="218390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smtClean="0"/>
              <a:t>In </a:t>
            </a:r>
            <a:r>
              <a:rPr lang="pt-PT" dirty="0" err="1" smtClean="0"/>
              <a:t>July</a:t>
            </a:r>
            <a:r>
              <a:rPr lang="pt-PT" dirty="0" smtClean="0"/>
              <a:t> 2015, Gisela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invited</a:t>
            </a:r>
            <a:r>
              <a:rPr lang="pt-PT" dirty="0" smtClean="0"/>
              <a:t> to </a:t>
            </a:r>
            <a:r>
              <a:rPr lang="pt-PT" dirty="0" err="1" smtClean="0"/>
              <a:t>participate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tribute </a:t>
            </a:r>
            <a:r>
              <a:rPr lang="pt-PT" dirty="0" err="1"/>
              <a:t>album</a:t>
            </a:r>
            <a:r>
              <a:rPr lang="pt-PT" dirty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Amália Rodrigues, “</a:t>
            </a:r>
            <a:r>
              <a:rPr lang="pt-PT" i="1" dirty="0" smtClean="0"/>
              <a:t>Amália: as Vozes do Fado”,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participation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some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most</a:t>
            </a:r>
            <a:r>
              <a:rPr lang="pt-PT" dirty="0" smtClean="0"/>
              <a:t> </a:t>
            </a:r>
            <a:r>
              <a:rPr lang="pt-PT" dirty="0" err="1" smtClean="0"/>
              <a:t>iconic</a:t>
            </a:r>
            <a:r>
              <a:rPr lang="pt-PT" dirty="0" smtClean="0"/>
              <a:t> </a:t>
            </a:r>
            <a:r>
              <a:rPr lang="pt-PT" dirty="0" err="1" smtClean="0"/>
              <a:t>artists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portuguese </a:t>
            </a:r>
            <a:r>
              <a:rPr lang="pt-PT" dirty="0" err="1" smtClean="0"/>
              <a:t>music</a:t>
            </a:r>
            <a:r>
              <a:rPr lang="pt-PT" dirty="0" smtClean="0"/>
              <a:t> . </a:t>
            </a:r>
            <a:endParaRPr lang="pt-P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4494"/>
            <a:ext cx="2553146" cy="255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7280"/>
            <a:ext cx="1896734" cy="28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5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1823864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err="1" smtClean="0"/>
              <a:t>Last</a:t>
            </a:r>
            <a:r>
              <a:rPr lang="pt-PT" dirty="0" smtClean="0"/>
              <a:t> </a:t>
            </a:r>
            <a:r>
              <a:rPr lang="pt-PT" dirty="0" err="1" smtClean="0"/>
              <a:t>year</a:t>
            </a:r>
            <a:r>
              <a:rPr lang="pt-PT" dirty="0" smtClean="0"/>
              <a:t>, Gisela </a:t>
            </a:r>
            <a:r>
              <a:rPr lang="pt-PT" dirty="0" err="1" smtClean="0"/>
              <a:t>acted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stages</a:t>
            </a:r>
            <a:r>
              <a:rPr lang="pt-PT" dirty="0" smtClean="0"/>
              <a:t> in France, USA, </a:t>
            </a:r>
            <a:r>
              <a:rPr lang="pt-PT" dirty="0" err="1" smtClean="0"/>
              <a:t>England</a:t>
            </a:r>
            <a:r>
              <a:rPr lang="pt-PT" dirty="0" smtClean="0"/>
              <a:t>, </a:t>
            </a:r>
            <a:r>
              <a:rPr lang="pt-PT" dirty="0" err="1" smtClean="0"/>
              <a:t>Belgium</a:t>
            </a:r>
            <a:r>
              <a:rPr lang="pt-PT" dirty="0" smtClean="0"/>
              <a:t>, </a:t>
            </a:r>
            <a:r>
              <a:rPr lang="pt-PT" dirty="0" err="1" smtClean="0"/>
              <a:t>Spain</a:t>
            </a:r>
            <a:r>
              <a:rPr lang="pt-PT" dirty="0" smtClean="0"/>
              <a:t>, </a:t>
            </a:r>
            <a:r>
              <a:rPr lang="pt-PT" dirty="0" err="1" smtClean="0"/>
              <a:t>Switzerland</a:t>
            </a:r>
            <a:r>
              <a:rPr lang="pt-PT" dirty="0" smtClean="0"/>
              <a:t>, </a:t>
            </a:r>
            <a:r>
              <a:rPr lang="pt-PT" dirty="0" err="1"/>
              <a:t>S</a:t>
            </a:r>
            <a:r>
              <a:rPr lang="pt-PT" dirty="0" err="1" smtClean="0"/>
              <a:t>lovenia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Germany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507042" cy="19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99"/>
            <a:ext cx="2974776" cy="1948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22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54360" cy="159296"/>
          </a:xfrm>
        </p:spPr>
        <p:txBody>
          <a:bodyPr>
            <a:normAutofit/>
          </a:bodyPr>
          <a:lstStyle/>
          <a:p>
            <a:r>
              <a:rPr lang="pt-PT" sz="100" dirty="0" smtClean="0"/>
              <a:t>a</a:t>
            </a:r>
            <a:endParaRPr lang="pt-PT" sz="1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875158"/>
            <a:ext cx="82296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Gisela continues to </a:t>
            </a:r>
            <a:r>
              <a:rPr lang="pt-PT" dirty="0" err="1" smtClean="0"/>
              <a:t>sing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charm</a:t>
            </a:r>
            <a:r>
              <a:rPr lang="pt-PT" dirty="0" smtClean="0"/>
              <a:t> Portugal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smtClean="0"/>
              <a:t>Some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her</a:t>
            </a:r>
            <a:r>
              <a:rPr lang="pt-PT" dirty="0" smtClean="0"/>
              <a:t> </a:t>
            </a:r>
            <a:r>
              <a:rPr lang="pt-PT" dirty="0" err="1" smtClean="0"/>
              <a:t>songs</a:t>
            </a:r>
            <a:r>
              <a:rPr lang="pt-PT" dirty="0" smtClean="0"/>
              <a:t> are </a:t>
            </a:r>
            <a:r>
              <a:rPr lang="pt-PT" dirty="0" err="1" smtClean="0"/>
              <a:t>already</a:t>
            </a:r>
            <a:r>
              <a:rPr lang="pt-PT" dirty="0" smtClean="0"/>
              <a:t> </a:t>
            </a:r>
            <a:r>
              <a:rPr lang="pt-PT" dirty="0" err="1" smtClean="0"/>
              <a:t>part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soundtracks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portuguese </a:t>
            </a:r>
            <a:r>
              <a:rPr lang="pt-PT" dirty="0" err="1" smtClean="0"/>
              <a:t>film</a:t>
            </a:r>
            <a:r>
              <a:rPr lang="pt-PT" dirty="0" err="1" smtClean="0"/>
              <a:t>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soap</a:t>
            </a:r>
            <a:r>
              <a:rPr lang="pt-PT" dirty="0" smtClean="0"/>
              <a:t> operas</a:t>
            </a:r>
            <a:r>
              <a:rPr lang="pt-PT" dirty="0" smtClean="0"/>
              <a:t>. </a:t>
            </a:r>
            <a:r>
              <a:rPr lang="pt-PT" dirty="0" smtClean="0"/>
              <a:t>Some </a:t>
            </a:r>
            <a:r>
              <a:rPr lang="pt-PT" dirty="0" err="1" smtClean="0"/>
              <a:t>examples</a:t>
            </a:r>
            <a:r>
              <a:rPr lang="pt-PT" dirty="0" smtClean="0"/>
              <a:t> </a:t>
            </a:r>
            <a:r>
              <a:rPr lang="pt-PT" dirty="0" smtClean="0"/>
              <a:t>are:</a:t>
            </a:r>
          </a:p>
          <a:p>
            <a:r>
              <a:rPr lang="pt-PT" dirty="0" smtClean="0">
                <a:solidFill>
                  <a:srgbClr val="002060"/>
                </a:solidFill>
                <a:hlinkClick r:id="rId2"/>
              </a:rPr>
              <a:t>Coração d’Ouro </a:t>
            </a:r>
            <a:endParaRPr lang="pt-PT" dirty="0" smtClean="0">
              <a:solidFill>
                <a:srgbClr val="002060"/>
              </a:solidFill>
            </a:endParaRPr>
          </a:p>
          <a:p>
            <a:r>
              <a:rPr lang="pt-PT" dirty="0" smtClean="0">
                <a:solidFill>
                  <a:srgbClr val="002060"/>
                </a:solidFill>
                <a:hlinkClick r:id="rId3"/>
              </a:rPr>
              <a:t>Casa de Mariquinhas </a:t>
            </a:r>
            <a:endParaRPr lang="pt-PT" dirty="0" smtClean="0">
              <a:solidFill>
                <a:srgbClr val="002060"/>
              </a:solidFill>
            </a:endParaRPr>
          </a:p>
          <a:p>
            <a:r>
              <a:rPr lang="pt-PT" dirty="0" smtClean="0">
                <a:solidFill>
                  <a:srgbClr val="002060"/>
                </a:solidFill>
                <a:hlinkClick r:id="rId4"/>
              </a:rPr>
              <a:t>Meu amigo está Longe </a:t>
            </a:r>
            <a:endParaRPr lang="pt-PT" dirty="0" smtClean="0">
              <a:solidFill>
                <a:srgbClr val="002060"/>
              </a:solidFill>
            </a:endParaRPr>
          </a:p>
          <a:p>
            <a:r>
              <a:rPr lang="pt-PT" dirty="0" smtClean="0">
                <a:solidFill>
                  <a:srgbClr val="002060"/>
                </a:solidFill>
                <a:hlinkClick r:id="rId5"/>
              </a:rPr>
              <a:t>Madrugada sem Sono </a:t>
            </a:r>
            <a:endParaRPr lang="pt-PT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297" y="2695282"/>
            <a:ext cx="332837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67490"/>
            <a:ext cx="3122044" cy="1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51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e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á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829</TotalTime>
  <Words>298</Words>
  <Application>Microsoft Office PowerPoint</Application>
  <PresentationFormat>Apresentação no Ecrã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Claridade</vt:lpstr>
      <vt:lpstr>Gisela João </vt:lpstr>
      <vt:lpstr>Gisela João</vt:lpstr>
      <vt:lpstr>Gisela João</vt:lpstr>
      <vt:lpstr>Her work </vt:lpstr>
      <vt:lpstr>Her achievements </vt:lpstr>
      <vt:lpstr>Her work </vt:lpstr>
      <vt:lpstr>Her work </vt:lpstr>
      <vt:lpstr>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JT</cp:lastModifiedBy>
  <cp:revision>38</cp:revision>
  <dcterms:created xsi:type="dcterms:W3CDTF">2016-01-11T16:04:00Z</dcterms:created>
  <dcterms:modified xsi:type="dcterms:W3CDTF">2016-02-13T16:03:52Z</dcterms:modified>
</cp:coreProperties>
</file>