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1" autoAdjust="0"/>
    <p:restoredTop sz="94675" autoAdjust="0"/>
  </p:normalViewPr>
  <p:slideViewPr>
    <p:cSldViewPr>
      <p:cViewPr varScale="1">
        <p:scale>
          <a:sx n="72" d="100"/>
          <a:sy n="72" d="100"/>
        </p:scale>
        <p:origin x="-4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10FF-3799-45E3-ACC7-FEC6FA097E17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DCA5-C23E-4031-8A52-9D04B2E130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4514321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10FF-3799-45E3-ACC7-FEC6FA097E17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DCA5-C23E-4031-8A52-9D04B2E130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8715491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10FF-3799-45E3-ACC7-FEC6FA097E17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DCA5-C23E-4031-8A52-9D04B2E130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652080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10FF-3799-45E3-ACC7-FEC6FA097E17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DCA5-C23E-4031-8A52-9D04B2E130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674557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10FF-3799-45E3-ACC7-FEC6FA097E17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DCA5-C23E-4031-8A52-9D04B2E130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8729082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10FF-3799-45E3-ACC7-FEC6FA097E17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DCA5-C23E-4031-8A52-9D04B2E130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19501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10FF-3799-45E3-ACC7-FEC6FA097E17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DCA5-C23E-4031-8A52-9D04B2E130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557197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10FF-3799-45E3-ACC7-FEC6FA097E17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DCA5-C23E-4031-8A52-9D04B2E130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735960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10FF-3799-45E3-ACC7-FEC6FA097E17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DCA5-C23E-4031-8A52-9D04B2E130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180265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10FF-3799-45E3-ACC7-FEC6FA097E17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DCA5-C23E-4031-8A52-9D04B2E130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9552927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10FF-3799-45E3-ACC7-FEC6FA097E17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DCA5-C23E-4031-8A52-9D04B2E130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1737080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A10FF-3799-45E3-ACC7-FEC6FA097E17}" type="datetimeFigureOut">
              <a:rPr lang="pl-PL" smtClean="0"/>
              <a:pPr/>
              <a:t>2017-09-22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5DCA5-C23E-4031-8A52-9D04B2E130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15411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K_Khazar_Lenkora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4248472" cy="352839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270"/>
            <a:ext cx="7175351" cy="1793167"/>
          </a:xfrm>
        </p:spPr>
        <p:txBody>
          <a:bodyPr/>
          <a:lstStyle/>
          <a:p>
            <a:r>
              <a:rPr lang="pl-PL" dirty="0" smtClean="0"/>
              <a:t>Robert Lewandowski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34" y="1628800"/>
            <a:ext cx="2540000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4680520" cy="3393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Marek\szkola\Erasmus\logo\images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425" y="5867400"/>
            <a:ext cx="4600575" cy="990600"/>
          </a:xfrm>
          <a:prstGeom prst="rect">
            <a:avLst/>
          </a:prstGeom>
          <a:noFill/>
        </p:spPr>
      </p:pic>
      <p:pic>
        <p:nvPicPr>
          <p:cNvPr id="7" name="Obraz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10410"/>
            <a:ext cx="1944216" cy="15475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74327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2012-13 </a:t>
            </a:r>
            <a:r>
              <a:rPr lang="pl-PL" dirty="0" err="1" smtClean="0"/>
              <a:t>Season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 He finished season with 24 league goals, one goal short of the Bundesliga's </a:t>
            </a:r>
            <a:r>
              <a:rPr lang="en-US" dirty="0" err="1"/>
              <a:t>topscorer</a:t>
            </a:r>
            <a:r>
              <a:rPr lang="en-US" dirty="0"/>
              <a:t>, Bayer Leverkusen's Stefan </a:t>
            </a:r>
            <a:r>
              <a:rPr lang="en-US" dirty="0" err="1"/>
              <a:t>Kießling</a:t>
            </a:r>
            <a:r>
              <a:rPr lang="en-US" dirty="0" smtClean="0"/>
              <a:t>.</a:t>
            </a:r>
            <a:endParaRPr lang="pl-PL" dirty="0" smtClean="0"/>
          </a:p>
          <a:p>
            <a:r>
              <a:rPr lang="en-US" dirty="0"/>
              <a:t>On 24 April 2013, Lewandowski became the first player to score four goals in a Champions League semi-final as Borussia Dortmund defeated Spanish champions Real Madrid 4–1 in the first leg at BVB's Westfalenstadion</a:t>
            </a:r>
            <a:r>
              <a:rPr lang="en-US" dirty="0" smtClean="0"/>
              <a:t>.</a:t>
            </a:r>
            <a:r>
              <a:rPr lang="en-US" dirty="0"/>
              <a:t> On 25 May, he played in the 2013 UEFA Champions League Final in which Borussia were defeated 2–1 by Bayern </a:t>
            </a:r>
            <a:r>
              <a:rPr lang="en-US" dirty="0" smtClean="0"/>
              <a:t>Munich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95934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802">
            <a:off x="369701" y="1516354"/>
            <a:ext cx="3890349" cy="3090799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027">
            <a:off x="4667009" y="2739672"/>
            <a:ext cx="4150474" cy="2693707"/>
          </a:xfrm>
        </p:spPr>
      </p:pic>
    </p:spTree>
    <p:extLst>
      <p:ext uri="{BB962C8B-B14F-4D97-AF65-F5344CB8AC3E}">
        <p14:creationId xmlns="" xmlns:p14="http://schemas.microsoft.com/office/powerpoint/2010/main" val="2766518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2013–14 </a:t>
            </a:r>
            <a:r>
              <a:rPr lang="pl-PL" b="1" dirty="0" err="1" smtClean="0"/>
              <a:t>season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Lewandowski ended the 2013–14 season as the top </a:t>
            </a:r>
            <a:r>
              <a:rPr lang="en-US" dirty="0" err="1"/>
              <a:t>goalscorer</a:t>
            </a:r>
            <a:r>
              <a:rPr lang="en-US" dirty="0"/>
              <a:t> in the Bundesliga with 20 goals</a:t>
            </a:r>
            <a:r>
              <a:rPr lang="en-US" dirty="0" smtClean="0"/>
              <a:t>.</a:t>
            </a:r>
            <a:endParaRPr lang="pl-PL" dirty="0" smtClean="0"/>
          </a:p>
          <a:p>
            <a:r>
              <a:rPr lang="en-US" dirty="0" smtClean="0"/>
              <a:t>He </a:t>
            </a:r>
            <a:r>
              <a:rPr lang="en-US" dirty="0"/>
              <a:t>also scored six goals in the Champions </a:t>
            </a:r>
            <a:r>
              <a:rPr lang="en-US" dirty="0" smtClean="0"/>
              <a:t>League</a:t>
            </a:r>
            <a:r>
              <a:rPr lang="en-US" dirty="0"/>
              <a:t>, as Borussia reached the </a:t>
            </a:r>
            <a:r>
              <a:rPr lang="en-US" dirty="0" smtClean="0"/>
              <a:t>quarter-finals</a:t>
            </a:r>
            <a:endParaRPr lang="pl-PL" dirty="0" smtClean="0"/>
          </a:p>
          <a:p>
            <a:r>
              <a:rPr lang="en-US" dirty="0"/>
              <a:t>Lewandowski played his final match for Dortmund in the 2014 DFB-</a:t>
            </a:r>
            <a:r>
              <a:rPr lang="en-US" dirty="0" err="1"/>
              <a:t>Pokal</a:t>
            </a:r>
            <a:r>
              <a:rPr lang="en-US" dirty="0"/>
              <a:t> Final against Bayern Munich on 17 May. Manager Jürgen Klopp had excused him from some training ahead of the final due to injury concerns; although Lewandowski played all 120 minutes of the final, Dortmund lost 2–0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36335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2014-15 </a:t>
            </a:r>
            <a:r>
              <a:rPr lang="pl-PL" dirty="0" err="1" smtClean="0"/>
              <a:t>Season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November 2013, Lewandowski confirmed he would sign a pre-contractual agreement for Borussia Dortmund's rivals Bayern </a:t>
            </a:r>
            <a:r>
              <a:rPr lang="en-US" sz="2400" dirty="0" smtClean="0"/>
              <a:t>Munich</a:t>
            </a:r>
            <a:r>
              <a:rPr lang="en-US" sz="2400" dirty="0"/>
              <a:t> which officially happened on 3 January 2014; signing a five-year contract, joining the team at the start of the 2014–15 season</a:t>
            </a:r>
            <a:r>
              <a:rPr lang="en-US" sz="2400" dirty="0" smtClean="0"/>
              <a:t>.</a:t>
            </a:r>
            <a:endParaRPr lang="pl-PL" sz="2400" dirty="0" smtClean="0"/>
          </a:p>
          <a:p>
            <a:r>
              <a:rPr lang="pl-PL" sz="2400" dirty="0"/>
              <a:t>With 17 </a:t>
            </a:r>
            <a:r>
              <a:rPr lang="pl-PL" sz="2400" dirty="0" err="1"/>
              <a:t>goals</a:t>
            </a:r>
            <a:r>
              <a:rPr lang="pl-PL" sz="2400" dirty="0"/>
              <a:t> in 31 </a:t>
            </a:r>
            <a:r>
              <a:rPr lang="pl-PL" sz="2400" dirty="0" err="1"/>
              <a:t>games</a:t>
            </a:r>
            <a:r>
              <a:rPr lang="pl-PL" sz="2400" dirty="0"/>
              <a:t>, Lewandowski was joint-</a:t>
            </a:r>
            <a:r>
              <a:rPr lang="pl-PL" sz="2400" dirty="0" err="1"/>
              <a:t>second</a:t>
            </a:r>
            <a:r>
              <a:rPr lang="pl-PL" sz="2400" dirty="0"/>
              <a:t> top </a:t>
            </a:r>
            <a:r>
              <a:rPr lang="pl-PL" sz="2400" dirty="0" err="1"/>
              <a:t>scorer</a:t>
            </a:r>
            <a:r>
              <a:rPr lang="pl-PL" sz="2400" dirty="0"/>
              <a:t> of the Bundesliga </a:t>
            </a:r>
            <a:r>
              <a:rPr lang="pl-PL" sz="2400" dirty="0" err="1"/>
              <a:t>season</a:t>
            </a:r>
            <a:r>
              <a:rPr lang="pl-PL" sz="2400" dirty="0"/>
              <a:t> </a:t>
            </a:r>
            <a:r>
              <a:rPr lang="pl-PL" sz="2400" dirty="0" err="1"/>
              <a:t>alongside</a:t>
            </a:r>
            <a:r>
              <a:rPr lang="pl-PL" sz="2400" dirty="0"/>
              <a:t> </a:t>
            </a:r>
            <a:r>
              <a:rPr lang="pl-PL" sz="2400" dirty="0" err="1"/>
              <a:t>teammate</a:t>
            </a:r>
            <a:r>
              <a:rPr lang="pl-PL" sz="2400" dirty="0"/>
              <a:t> Arjen Robben, </a:t>
            </a:r>
            <a:r>
              <a:rPr lang="pl-PL" sz="2400" dirty="0" err="1" smtClean="0"/>
              <a:t>behind</a:t>
            </a:r>
            <a:r>
              <a:rPr lang="pl-PL" sz="2400" dirty="0" smtClean="0"/>
              <a:t> Eintracht </a:t>
            </a:r>
            <a:r>
              <a:rPr lang="pl-PL" sz="2400" dirty="0" err="1"/>
              <a:t>Frankfurt's</a:t>
            </a:r>
            <a:r>
              <a:rPr lang="pl-PL" sz="2400" dirty="0"/>
              <a:t> Alexander </a:t>
            </a:r>
            <a:r>
              <a:rPr lang="pl-PL" sz="2400" dirty="0" err="1"/>
              <a:t>Meier</a:t>
            </a:r>
            <a:r>
              <a:rPr lang="pl-PL" sz="2400" dirty="0" smtClean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34787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4049">
            <a:off x="2987824" y="692696"/>
            <a:ext cx="3096344" cy="5433467"/>
          </a:xfrm>
        </p:spPr>
      </p:pic>
    </p:spTree>
    <p:extLst>
      <p:ext uri="{BB962C8B-B14F-4D97-AF65-F5344CB8AC3E}">
        <p14:creationId xmlns="" xmlns:p14="http://schemas.microsoft.com/office/powerpoint/2010/main" val="1551305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2015-16 </a:t>
            </a:r>
            <a:r>
              <a:rPr lang="pl-PL" dirty="0" err="1" smtClean="0"/>
              <a:t>Season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Lewandowski's second season began with the 2015 DFL-</a:t>
            </a:r>
            <a:r>
              <a:rPr lang="en-US" dirty="0" err="1"/>
              <a:t>Supercup</a:t>
            </a:r>
            <a:r>
              <a:rPr lang="en-US" dirty="0"/>
              <a:t> on 1 August, with Bayern losing in a penalty shootout away to VfL </a:t>
            </a:r>
            <a:r>
              <a:rPr lang="en-US" dirty="0" smtClean="0"/>
              <a:t>Wolfsburg</a:t>
            </a:r>
            <a:endParaRPr lang="pl-PL" dirty="0" smtClean="0"/>
          </a:p>
          <a:p>
            <a:r>
              <a:rPr lang="en-US" dirty="0"/>
              <a:t>On 22 September 2015, Lewandowski set a Bundesliga record by coming on as a substitute with Bayern trailing 0–1 to Wolfsburg and scoring five goals in 8 minutes and 59 seconds, the fastest by any player in Bundesliga history, to take a 5–1 lead. He also set Bundesliga records for the fastest hat-trick (three goals in four minutes), and most goals scored by a substitute (five</a:t>
            </a:r>
            <a:r>
              <a:rPr lang="en-US" dirty="0" smtClean="0"/>
              <a:t>).</a:t>
            </a:r>
            <a:r>
              <a:rPr lang="en-US" dirty="0"/>
              <a:t> Lewandowski's five goals in nine minutes was also the fastest in any major European football league since Opta began keeping records, and it ended Wolfsburg's 14-match unbeaten run</a:t>
            </a:r>
            <a:r>
              <a:rPr lang="en-US" dirty="0" smtClean="0"/>
              <a:t>.</a:t>
            </a:r>
            <a:r>
              <a:rPr lang="en-US" dirty="0"/>
              <a:t> He was awarded four certificates by Guinness World Records for this feat</a:t>
            </a:r>
            <a:r>
              <a:rPr lang="en-US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235599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075">
            <a:off x="1180914" y="637369"/>
            <a:ext cx="3875688" cy="2170385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790">
            <a:off x="5043537" y="2960566"/>
            <a:ext cx="3186421" cy="3216508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8" y="3886588"/>
            <a:ext cx="2857500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9381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en-US" dirty="0" smtClean="0"/>
              <a:t>The end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Prepared by </a:t>
            </a:r>
            <a:r>
              <a:rPr lang="en-US" sz="2800" dirty="0" err="1" smtClean="0"/>
              <a:t>Kacper</a:t>
            </a:r>
            <a:r>
              <a:rPr lang="en-US" sz="2800" dirty="0" smtClean="0"/>
              <a:t> </a:t>
            </a:r>
            <a:r>
              <a:rPr lang="en-US" sz="2800" dirty="0" err="1" smtClean="0"/>
              <a:t>Jaszczuk</a:t>
            </a:r>
            <a:r>
              <a:rPr lang="en-US" sz="2800" dirty="0" smtClean="0"/>
              <a:t> </a:t>
            </a:r>
            <a:r>
              <a:rPr lang="en-US" sz="2800" dirty="0" err="1" smtClean="0"/>
              <a:t>IIb</a:t>
            </a:r>
            <a:endParaRPr lang="en-US" sz="28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184576" cy="3096344"/>
          </a:xfrm>
        </p:spPr>
      </p:pic>
    </p:spTree>
    <p:extLst>
      <p:ext uri="{BB962C8B-B14F-4D97-AF65-F5344CB8AC3E}">
        <p14:creationId xmlns="" xmlns:p14="http://schemas.microsoft.com/office/powerpoint/2010/main" val="4174406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Great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striker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65777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2283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striker</a:t>
            </a:r>
            <a:r>
              <a:rPr lang="pl-PL" dirty="0" smtClean="0"/>
              <a:t> of Bayern </a:t>
            </a:r>
            <a:r>
              <a:rPr lang="pl-PL" dirty="0" err="1" smtClean="0"/>
              <a:t>Munich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71" y="1988840"/>
            <a:ext cx="6563131" cy="3888431"/>
          </a:xfrm>
        </p:spPr>
      </p:pic>
    </p:spTree>
    <p:extLst>
      <p:ext uri="{BB962C8B-B14F-4D97-AF65-F5344CB8AC3E}">
        <p14:creationId xmlns="" xmlns:p14="http://schemas.microsoft.com/office/powerpoint/2010/main" val="2930514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Early</a:t>
            </a:r>
            <a:r>
              <a:rPr lang="pl-PL" dirty="0" smtClean="0"/>
              <a:t> </a:t>
            </a:r>
            <a:r>
              <a:rPr lang="pl-PL" dirty="0" err="1" smtClean="0"/>
              <a:t>Career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Lewandowski </a:t>
            </a:r>
            <a:r>
              <a:rPr lang="en-US" dirty="0"/>
              <a:t>started his career at </a:t>
            </a:r>
            <a:r>
              <a:rPr lang="en-US" dirty="0" err="1"/>
              <a:t>Varsovia</a:t>
            </a:r>
            <a:r>
              <a:rPr lang="en-US" dirty="0"/>
              <a:t>, where as a teen he played for seven years</a:t>
            </a:r>
            <a:r>
              <a:rPr lang="en-US" dirty="0" smtClean="0"/>
              <a:t>.</a:t>
            </a:r>
            <a:endParaRPr lang="pl-PL" dirty="0" smtClean="0"/>
          </a:p>
          <a:p>
            <a:r>
              <a:rPr lang="en-US" dirty="0"/>
              <a:t>The following year he moved to Delta Warsaw where he finally managed to play in the first team, scoring four </a:t>
            </a:r>
            <a:r>
              <a:rPr lang="en-US" dirty="0" smtClean="0"/>
              <a:t>goals</a:t>
            </a:r>
            <a:r>
              <a:rPr lang="pl-PL" baseline="30000" dirty="0" smtClean="0"/>
              <a:t>.</a:t>
            </a:r>
          </a:p>
          <a:p>
            <a:r>
              <a:rPr lang="en-US" dirty="0"/>
              <a:t>In 2006–07, Lewandowski was the Polish third division's top goal scorer with 15 goals, helping Znicz </a:t>
            </a:r>
            <a:r>
              <a:rPr lang="en-US" dirty="0" err="1"/>
              <a:t>Pruszków</a:t>
            </a:r>
            <a:r>
              <a:rPr lang="en-US" dirty="0"/>
              <a:t> win promotion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51397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3960440" cy="5523771"/>
          </a:xfrm>
        </p:spPr>
      </p:pic>
    </p:spTree>
    <p:extLst>
      <p:ext uri="{BB962C8B-B14F-4D97-AF65-F5344CB8AC3E}">
        <p14:creationId xmlns="" xmlns:p14="http://schemas.microsoft.com/office/powerpoint/2010/main" val="730691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Lech Poznań</a:t>
            </a:r>
            <a:endParaRPr lang="pl-PL" sz="40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96752"/>
            <a:ext cx="4501894" cy="468052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In </a:t>
            </a:r>
            <a:r>
              <a:rPr lang="pl-PL" sz="2000" dirty="0" err="1"/>
              <a:t>June</a:t>
            </a:r>
            <a:r>
              <a:rPr lang="pl-PL" sz="2000" dirty="0"/>
              <a:t> 2008, Lech Poznań </a:t>
            </a:r>
            <a:r>
              <a:rPr lang="pl-PL" sz="2000" dirty="0" err="1"/>
              <a:t>signed</a:t>
            </a:r>
            <a:r>
              <a:rPr lang="pl-PL" sz="2000" dirty="0"/>
              <a:t> Lewandowski from Znicz for 1.5 </a:t>
            </a:r>
            <a:r>
              <a:rPr lang="pl-PL" sz="2000" dirty="0" err="1"/>
              <a:t>million</a:t>
            </a:r>
            <a:r>
              <a:rPr lang="pl-PL" sz="2000" dirty="0"/>
              <a:t> </a:t>
            </a:r>
            <a:r>
              <a:rPr lang="pl-PL" sz="2000" dirty="0" smtClean="0"/>
              <a:t>złotys</a:t>
            </a:r>
          </a:p>
          <a:p>
            <a:r>
              <a:rPr lang="pl-PL" sz="2000" dirty="0" smtClean="0"/>
              <a:t>.</a:t>
            </a:r>
            <a:r>
              <a:rPr lang="en-US" sz="2000" dirty="0"/>
              <a:t> He made his debut for Lech in July 2008 as a substitute in a first round UEFA Cup qualifier versus Khazar</a:t>
            </a:r>
            <a:r>
              <a:rPr lang="en-US" sz="2000" dirty="0">
                <a:hlinkClick r:id="rId3" tooltip="FK Khazar Lenkoran"/>
              </a:rPr>
              <a:t> </a:t>
            </a:r>
            <a:r>
              <a:rPr lang="en-US" sz="2000" dirty="0"/>
              <a:t>Lenkoran from Azerbaijan. In that match, he scored the only goal of the match. </a:t>
            </a:r>
            <a:endParaRPr lang="pl-PL" sz="2000" dirty="0" smtClean="0"/>
          </a:p>
          <a:p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1311834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2010-11 </a:t>
            </a:r>
            <a:r>
              <a:rPr lang="pl-PL" dirty="0" err="1" smtClean="0"/>
              <a:t>Season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Following press speculation that Lewandowski might move to one of a number of </a:t>
            </a:r>
            <a:r>
              <a:rPr lang="en-US" dirty="0" smtClean="0"/>
              <a:t>clubs</a:t>
            </a:r>
            <a:r>
              <a:rPr lang="en-US" dirty="0"/>
              <a:t> he joined Bundesliga club Borussia Dortmund in June 2010, signing a four-year contract with the German </a:t>
            </a:r>
            <a:r>
              <a:rPr lang="en-US" dirty="0" smtClean="0"/>
              <a:t>club</a:t>
            </a:r>
            <a:r>
              <a:rPr lang="en-US" dirty="0"/>
              <a:t> for a fee reported to be worth around €4.5 million</a:t>
            </a:r>
            <a:r>
              <a:rPr lang="en-US" dirty="0" smtClean="0"/>
              <a:t>.</a:t>
            </a:r>
            <a:endParaRPr lang="pl-PL" dirty="0" smtClean="0"/>
          </a:p>
          <a:p>
            <a:r>
              <a:rPr lang="en-US" dirty="0" smtClean="0"/>
              <a:t>On </a:t>
            </a:r>
            <a:r>
              <a:rPr lang="en-US" dirty="0"/>
              <a:t>19 September, he scored his first goal in the Bundesliga to make it 3–0 in the Revierderby against Schalke 04; the game ended 3–1</a:t>
            </a:r>
            <a:r>
              <a:rPr lang="en-US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50343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2011-12 </a:t>
            </a:r>
            <a:r>
              <a:rPr lang="pl-PL" dirty="0" err="1" smtClean="0"/>
              <a:t>Season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Lewandowski finished the year as the third top goal scorer with 22 goals, none from the penalty spot, and six </a:t>
            </a:r>
            <a:r>
              <a:rPr lang="en-US" dirty="0" smtClean="0"/>
              <a:t>assists</a:t>
            </a:r>
            <a:r>
              <a:rPr lang="pl-PL" dirty="0" smtClean="0"/>
              <a:t>.</a:t>
            </a:r>
          </a:p>
          <a:p>
            <a:r>
              <a:rPr lang="en-US" dirty="0"/>
              <a:t>In the final game of the season for Dortmund, he scored a hat-trick in the DFB-</a:t>
            </a:r>
            <a:r>
              <a:rPr lang="en-US" dirty="0" err="1"/>
              <a:t>Pokal</a:t>
            </a:r>
            <a:r>
              <a:rPr lang="en-US" dirty="0"/>
              <a:t> Final, a 5–2 win over Bayern Munich, to earn the club its first league and cup double</a:t>
            </a:r>
            <a:r>
              <a:rPr lang="en-US" dirty="0" smtClean="0"/>
              <a:t>.</a:t>
            </a:r>
            <a:r>
              <a:rPr lang="en-US" dirty="0"/>
              <a:t> Lewandowski finished as the DFB-</a:t>
            </a:r>
            <a:r>
              <a:rPr lang="en-US" dirty="0" err="1"/>
              <a:t>Pokal's</a:t>
            </a:r>
            <a:r>
              <a:rPr lang="en-US" dirty="0"/>
              <a:t> top </a:t>
            </a:r>
            <a:r>
              <a:rPr lang="en-US" dirty="0" err="1"/>
              <a:t>goalscorer</a:t>
            </a:r>
            <a:r>
              <a:rPr lang="en-US" dirty="0"/>
              <a:t>, with seven goals from six games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66997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Robert </a:t>
            </a:r>
            <a:r>
              <a:rPr lang="pl-PL" dirty="0" err="1" smtClean="0"/>
              <a:t>celebrating</a:t>
            </a:r>
            <a:r>
              <a:rPr lang="pl-PL" dirty="0" smtClean="0"/>
              <a:t> </a:t>
            </a:r>
            <a:r>
              <a:rPr lang="pl-PL" dirty="0" err="1" smtClean="0"/>
              <a:t>his</a:t>
            </a:r>
            <a:r>
              <a:rPr lang="pl-PL" dirty="0" smtClean="0"/>
              <a:t> 2011-12 </a:t>
            </a:r>
            <a:r>
              <a:rPr lang="pl-PL" dirty="0" err="1" smtClean="0"/>
              <a:t>season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267953" cy="4827223"/>
          </a:xfrm>
        </p:spPr>
      </p:pic>
    </p:spTree>
    <p:extLst>
      <p:ext uri="{BB962C8B-B14F-4D97-AF65-F5344CB8AC3E}">
        <p14:creationId xmlns="" xmlns:p14="http://schemas.microsoft.com/office/powerpoint/2010/main" val="2633014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163</Words>
  <Application>Microsoft Office PowerPoint</Application>
  <PresentationFormat>Pokaz na ekranie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Robert Lewandowski</vt:lpstr>
      <vt:lpstr>The Great Polish striker</vt:lpstr>
      <vt:lpstr>The striker of Bayern Munich </vt:lpstr>
      <vt:lpstr>Early Career</vt:lpstr>
      <vt:lpstr>Slajd 5</vt:lpstr>
      <vt:lpstr>Lech Poznań</vt:lpstr>
      <vt:lpstr>2010-11 Season</vt:lpstr>
      <vt:lpstr>2011-12 Season</vt:lpstr>
      <vt:lpstr>Robert celebrating his 2011-12 season</vt:lpstr>
      <vt:lpstr>2012-13 Season</vt:lpstr>
      <vt:lpstr>Slajd 11</vt:lpstr>
      <vt:lpstr>2013–14 season</vt:lpstr>
      <vt:lpstr>2014-15 Season</vt:lpstr>
      <vt:lpstr>Slajd 14</vt:lpstr>
      <vt:lpstr>2015-16 Season</vt:lpstr>
      <vt:lpstr>Slajd 16</vt:lpstr>
      <vt:lpstr>The end  Prepared by Kacper Jaszczuk IIb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 Lewandowski</dc:title>
  <dc:creator>Tom</dc:creator>
  <cp:lastModifiedBy>Marek</cp:lastModifiedBy>
  <cp:revision>10</cp:revision>
  <dcterms:created xsi:type="dcterms:W3CDTF">2016-02-18T15:55:51Z</dcterms:created>
  <dcterms:modified xsi:type="dcterms:W3CDTF">2017-09-22T16:22:53Z</dcterms:modified>
</cp:coreProperties>
</file>