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74" r:id="rId7"/>
    <p:sldId id="272" r:id="rId8"/>
    <p:sldId id="275" r:id="rId9"/>
    <p:sldId id="276" r:id="rId10"/>
    <p:sldId id="271" r:id="rId11"/>
    <p:sldId id="277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3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A3BE-CF0B-4EA2-93D1-D4C9ED89AAFC}" type="datetimeFigureOut">
              <a:rPr lang="pl-PL" smtClean="0"/>
              <a:pPr/>
              <a:t>2017-09-22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EAF1-4D74-4E03-A781-4C62D366297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A3BE-CF0B-4EA2-93D1-D4C9ED89AAFC}" type="datetimeFigureOut">
              <a:rPr lang="pl-PL" smtClean="0"/>
              <a:pPr/>
              <a:t>2017-09-22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EAF1-4D74-4E03-A781-4C62D366297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A3BE-CF0B-4EA2-93D1-D4C9ED89AAFC}" type="datetimeFigureOut">
              <a:rPr lang="pl-PL" smtClean="0"/>
              <a:pPr/>
              <a:t>2017-09-22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EAF1-4D74-4E03-A781-4C62D366297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A3BE-CF0B-4EA2-93D1-D4C9ED89AAFC}" type="datetimeFigureOut">
              <a:rPr lang="pl-PL" smtClean="0"/>
              <a:pPr/>
              <a:t>2017-09-22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EAF1-4D74-4E03-A781-4C62D366297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A3BE-CF0B-4EA2-93D1-D4C9ED89AAFC}" type="datetimeFigureOut">
              <a:rPr lang="pl-PL" smtClean="0"/>
              <a:pPr/>
              <a:t>2017-09-22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373EAF1-4D74-4E03-A781-4C62D366297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A3BE-CF0B-4EA2-93D1-D4C9ED89AAFC}" type="datetimeFigureOut">
              <a:rPr lang="pl-PL" smtClean="0"/>
              <a:pPr/>
              <a:t>2017-09-22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EAF1-4D74-4E03-A781-4C62D366297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A3BE-CF0B-4EA2-93D1-D4C9ED89AAFC}" type="datetimeFigureOut">
              <a:rPr lang="pl-PL" smtClean="0"/>
              <a:pPr/>
              <a:t>2017-09-22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EAF1-4D74-4E03-A781-4C62D366297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A3BE-CF0B-4EA2-93D1-D4C9ED89AAFC}" type="datetimeFigureOut">
              <a:rPr lang="pl-PL" smtClean="0"/>
              <a:pPr/>
              <a:t>2017-09-22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EAF1-4D74-4E03-A781-4C62D366297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A3BE-CF0B-4EA2-93D1-D4C9ED89AAFC}" type="datetimeFigureOut">
              <a:rPr lang="pl-PL" smtClean="0"/>
              <a:pPr/>
              <a:t>2017-09-22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EAF1-4D74-4E03-A781-4C62D366297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A3BE-CF0B-4EA2-93D1-D4C9ED89AAFC}" type="datetimeFigureOut">
              <a:rPr lang="pl-PL" smtClean="0"/>
              <a:pPr/>
              <a:t>2017-09-22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EAF1-4D74-4E03-A781-4C62D366297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A3BE-CF0B-4EA2-93D1-D4C9ED89AAFC}" type="datetimeFigureOut">
              <a:rPr lang="pl-PL" smtClean="0"/>
              <a:pPr/>
              <a:t>2017-09-22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EAF1-4D74-4E03-A781-4C62D366297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3ACA3BE-CF0B-4EA2-93D1-D4C9ED89AAFC}" type="datetimeFigureOut">
              <a:rPr lang="pl-PL" smtClean="0"/>
              <a:pPr/>
              <a:t>2017-09-22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373EAF1-4D74-4E03-A781-4C62D366297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edg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2030" y="692696"/>
            <a:ext cx="8229600" cy="2507704"/>
          </a:xfrm>
        </p:spPr>
        <p:txBody>
          <a:bodyPr>
            <a:normAutofit/>
          </a:bodyPr>
          <a:lstStyle/>
          <a:p>
            <a:r>
              <a:rPr lang="pl-PL" dirty="0" smtClean="0"/>
              <a:t>Andrzej </a:t>
            </a:r>
            <a:r>
              <a:rPr lang="pl-PL" dirty="0" err="1" smtClean="0"/>
              <a:t>Sapkowski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3100" dirty="0" err="1" smtClean="0"/>
              <a:t>probably</a:t>
            </a:r>
            <a:r>
              <a:rPr lang="pl-PL" sz="3100" dirty="0" smtClean="0"/>
              <a:t> </a:t>
            </a:r>
            <a:r>
              <a:rPr lang="pl-PL" sz="3100" dirty="0" err="1" smtClean="0"/>
              <a:t>the</a:t>
            </a:r>
            <a:r>
              <a:rPr lang="pl-PL" sz="3100" dirty="0" smtClean="0"/>
              <a:t> most </a:t>
            </a:r>
            <a:r>
              <a:rPr lang="pl-PL" sz="3100" dirty="0" err="1" smtClean="0"/>
              <a:t>famous</a:t>
            </a:r>
            <a:r>
              <a:rPr lang="pl-PL" sz="3100" dirty="0" smtClean="0"/>
              <a:t> </a:t>
            </a:r>
            <a:r>
              <a:rPr lang="pl-PL" sz="3100" dirty="0" err="1" smtClean="0"/>
              <a:t>Polish</a:t>
            </a:r>
            <a:r>
              <a:rPr lang="pl-PL" sz="3100" dirty="0" smtClean="0"/>
              <a:t> fantasy </a:t>
            </a:r>
            <a:r>
              <a:rPr lang="pl-PL" sz="3100" dirty="0" err="1" smtClean="0"/>
              <a:t>author</a:t>
            </a:r>
            <a:endParaRPr lang="pl-PL" sz="3100" dirty="0"/>
          </a:p>
        </p:txBody>
      </p:sp>
      <p:pic>
        <p:nvPicPr>
          <p:cNvPr id="1026" name="Picture 2" descr="D:\Marek\szkola\Erasmus\logo\images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3425" y="5733256"/>
            <a:ext cx="4600575" cy="990600"/>
          </a:xfrm>
          <a:prstGeom prst="rect">
            <a:avLst/>
          </a:prstGeom>
          <a:noFill/>
        </p:spPr>
      </p:pic>
      <p:pic>
        <p:nvPicPr>
          <p:cNvPr id="4" name="Obraz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157192"/>
            <a:ext cx="1944216" cy="154759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Witcher</a:t>
            </a:r>
            <a:r>
              <a:rPr lang="pl-PL" dirty="0" smtClean="0"/>
              <a:t> - </a:t>
            </a:r>
            <a:r>
              <a:rPr lang="pl-PL" dirty="0" err="1" smtClean="0"/>
              <a:t>Games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The Polish game developer, CD </a:t>
            </a:r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Projekt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RED, created a role-playing game series based on </a:t>
            </a:r>
            <a:r>
              <a:rPr lang="en-US" sz="32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The </a:t>
            </a:r>
            <a:r>
              <a:rPr lang="en-US" sz="32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Witcher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universe. The first game, titled simply </a:t>
            </a:r>
            <a:r>
              <a:rPr lang="en-US" sz="32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The </a:t>
            </a:r>
            <a:r>
              <a:rPr lang="en-US" sz="32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Witcher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was first released in October 2007. The sequel, </a:t>
            </a:r>
            <a:r>
              <a:rPr lang="en-US" sz="32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The </a:t>
            </a:r>
            <a:r>
              <a:rPr lang="en-US" sz="32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Witcher</a:t>
            </a:r>
            <a:r>
              <a:rPr lang="en-US" sz="32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2: Assassins of Kings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was released in 2011. The third and final game in the trilogy, </a:t>
            </a:r>
            <a:r>
              <a:rPr lang="en-US" sz="32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The </a:t>
            </a:r>
            <a:r>
              <a:rPr lang="en-US" sz="32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Witcher</a:t>
            </a:r>
            <a:r>
              <a:rPr lang="en-US" sz="32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3: Wild Hunt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was released in May 2015.</a:t>
            </a:r>
          </a:p>
          <a:p>
            <a:pPr algn="ctr"/>
            <a:endParaRPr lang="pl-PL" sz="3200" dirty="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Witcher</a:t>
            </a:r>
            <a:r>
              <a:rPr lang="pl-PL" dirty="0" smtClean="0"/>
              <a:t> - </a:t>
            </a:r>
            <a:r>
              <a:rPr lang="pl-PL" dirty="0" err="1" smtClean="0"/>
              <a:t>Games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 descr="C:\Users\Julka\Documents\Julka\Obrazy\61rPkueUV5L._SL1018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2938592" cy="4149080"/>
          </a:xfrm>
          <a:prstGeom prst="rect">
            <a:avLst/>
          </a:prstGeom>
          <a:noFill/>
        </p:spPr>
      </p:pic>
      <p:pic>
        <p:nvPicPr>
          <p:cNvPr id="5" name="Picture 3" descr="C:\Users\Julka\Documents\Julka\Obrazy\The-Witcher-2-Gets-Final-Cover-Art-New-Details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852936"/>
            <a:ext cx="2597300" cy="3636221"/>
          </a:xfrm>
          <a:prstGeom prst="rect">
            <a:avLst/>
          </a:prstGeom>
          <a:noFill/>
        </p:spPr>
      </p:pic>
      <p:pic>
        <p:nvPicPr>
          <p:cNvPr id="6" name="Picture 4" descr="C:\Users\Julka\Documents\Julka\Obrazy\The_Witcher_EU_bo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5166" y="1412776"/>
            <a:ext cx="3068834" cy="41213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Witcher</a:t>
            </a:r>
            <a:r>
              <a:rPr lang="pl-PL" dirty="0" smtClean="0"/>
              <a:t> - </a:t>
            </a:r>
            <a:r>
              <a:rPr lang="pl-PL" dirty="0" err="1" smtClean="0"/>
              <a:t>Comic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smtClean="0"/>
              <a:t>    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There have been two series of comic books based on Andrzej Sapkowski's </a:t>
            </a:r>
            <a:r>
              <a:rPr lang="en-US" sz="32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The </a:t>
            </a:r>
            <a:r>
              <a:rPr lang="en-US" sz="32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Witcher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series. The original series in 1993-1995 and a new one in 2011. A 6-issue series of </a:t>
            </a:r>
            <a:r>
              <a:rPr lang="en-US" sz="32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The </a:t>
            </a:r>
            <a:r>
              <a:rPr lang="en-US" sz="32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Witcher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comic books based on Andrzej Sapkowski's </a:t>
            </a:r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witcher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short stories was published in Poland in the years 1993-1995, written by Maciej Parowski and illustrated by Bogusław Polch. The next series is published by the American publishing house Dark Horse.</a:t>
            </a:r>
          </a:p>
          <a:p>
            <a:pPr algn="ctr">
              <a:buNone/>
            </a:pPr>
            <a:endParaRPr lang="pl-PL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Witcher</a:t>
            </a:r>
            <a:r>
              <a:rPr lang="pl-PL" dirty="0" smtClean="0"/>
              <a:t> - </a:t>
            </a:r>
            <a:r>
              <a:rPr lang="pl-PL" dirty="0" err="1" smtClean="0"/>
              <a:t>Comic</a:t>
            </a:r>
            <a:endParaRPr lang="pl-PL" dirty="0"/>
          </a:p>
        </p:txBody>
      </p:sp>
      <p:pic>
        <p:nvPicPr>
          <p:cNvPr id="8" name="Symbol zastępczy zawartości 7" descr="imag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628800"/>
            <a:ext cx="3240360" cy="4536505"/>
          </a:xfrm>
        </p:spPr>
      </p:pic>
      <p:pic>
        <p:nvPicPr>
          <p:cNvPr id="9" name="Symbol zastępczy zawartości 8" descr="The-witcher-fox-children-cover-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38889" y="1700808"/>
            <a:ext cx="2895312" cy="4453955"/>
          </a:xfr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Witcher</a:t>
            </a:r>
            <a:r>
              <a:rPr lang="pl-PL" dirty="0" smtClean="0"/>
              <a:t> - </a:t>
            </a:r>
            <a:r>
              <a:rPr lang="pl-PL" dirty="0" err="1" smtClean="0"/>
              <a:t>Movie</a:t>
            </a:r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1"/>
          </p:nvPr>
        </p:nvSpPr>
        <p:spPr>
          <a:xfrm>
            <a:off x="0" y="1412776"/>
            <a:ext cx="5220072" cy="544522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8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Wiedźmin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(</a:t>
            </a:r>
            <a:r>
              <a:rPr lang="en-US" sz="28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The </a:t>
            </a:r>
            <a:r>
              <a:rPr lang="en-US" sz="28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Witcher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in English) is a 2001 fantasy film by director Marek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Brodzki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starring Michał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Żebrowski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as main character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Geralt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of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Rivia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The story is based on the books and stories of The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Witcher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written by Polish author Andrzej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Sapkowski</a:t>
            </a:r>
            <a:r>
              <a:rPr lang="en-US" sz="2800" dirty="0" smtClean="0"/>
              <a:t>.</a:t>
            </a:r>
            <a:endParaRPr lang="pl-PL" sz="2800" dirty="0"/>
          </a:p>
        </p:txBody>
      </p:sp>
      <p:pic>
        <p:nvPicPr>
          <p:cNvPr id="10" name="Symbol zastępczy zawartości 9" descr="Wiedzmin_plaka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64088" y="1988840"/>
            <a:ext cx="2895682" cy="4176464"/>
          </a:xfr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Witcher</a:t>
            </a:r>
            <a:r>
              <a:rPr lang="pl-PL" dirty="0" smtClean="0"/>
              <a:t> - </a:t>
            </a:r>
            <a:r>
              <a:rPr lang="pl-PL" dirty="0" err="1" smtClean="0"/>
              <a:t>Movie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dirty="0" smtClean="0"/>
              <a:t>	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The </a:t>
            </a:r>
            <a:r>
              <a:rPr lang="pl-PL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new</a:t>
            </a:r>
            <a:r>
              <a:rPr lang="pl-PL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movie adaptation of </a:t>
            </a:r>
            <a:r>
              <a:rPr lang="en-US" sz="32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The </a:t>
            </a:r>
            <a:r>
              <a:rPr lang="en-US" sz="32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Witcher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will be spearheaded by producer Sean Daniel, who will work alongside Poland’s own </a:t>
            </a:r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Platige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Films. </a:t>
            </a:r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Tomek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Baginski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a Polish filmmaker best known for his Oscar-nominated animated short </a:t>
            </a:r>
            <a:r>
              <a:rPr lang="en-US" sz="32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The Cathedral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will make his feature debut with </a:t>
            </a:r>
            <a:r>
              <a:rPr lang="en-US" sz="32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The </a:t>
            </a:r>
            <a:r>
              <a:rPr lang="en-US" sz="32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Witcher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</a:t>
            </a:r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Thania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St. John, whose credits include episodes of </a:t>
            </a:r>
            <a:r>
              <a:rPr lang="en-US" sz="32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Grimm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en-US" sz="32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Eureka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and </a:t>
            </a:r>
            <a:r>
              <a:rPr lang="en-US" sz="32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Roswell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is writing the screenplay</a:t>
            </a:r>
            <a:endParaRPr lang="pl-PL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pl-PL" dirty="0" err="1" smtClean="0"/>
              <a:t>Thank</a:t>
            </a:r>
            <a:r>
              <a:rPr lang="pl-PL" dirty="0" smtClean="0"/>
              <a:t> </a:t>
            </a:r>
            <a:r>
              <a:rPr lang="pl-PL" dirty="0" err="1" smtClean="0"/>
              <a:t>you</a:t>
            </a:r>
            <a:r>
              <a:rPr lang="pl-PL" dirty="0" smtClean="0"/>
              <a:t> for </a:t>
            </a:r>
            <a:r>
              <a:rPr lang="pl-PL" dirty="0" err="1" smtClean="0"/>
              <a:t>waching</a:t>
            </a:r>
            <a:r>
              <a:rPr lang="pl-PL" dirty="0" smtClean="0"/>
              <a:t> </a:t>
            </a:r>
            <a:r>
              <a:rPr lang="pl-PL" dirty="0" err="1" smtClean="0"/>
              <a:t>it</a:t>
            </a:r>
            <a:r>
              <a:rPr lang="pl-PL" dirty="0" smtClean="0"/>
              <a:t>!</a:t>
            </a:r>
            <a:br>
              <a:rPr lang="pl-PL" dirty="0" smtClean="0"/>
            </a:br>
            <a:r>
              <a:rPr lang="pl-PL" sz="2800" dirty="0" smtClean="0"/>
              <a:t>(</a:t>
            </a:r>
            <a:r>
              <a:rPr lang="pl-PL" sz="2800" dirty="0" err="1" smtClean="0"/>
              <a:t>Prepared</a:t>
            </a:r>
            <a:r>
              <a:rPr lang="pl-PL" sz="2800" dirty="0" smtClean="0"/>
              <a:t> by Julia Krzywicka)</a:t>
            </a:r>
            <a:endParaRPr lang="pl-PL" sz="2800" dirty="0"/>
          </a:p>
        </p:txBody>
      </p:sp>
      <p:pic>
        <p:nvPicPr>
          <p:cNvPr id="4" name="Symbol zastępczy zawartości 3" descr="the-witcher-mov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90977"/>
            <a:ext cx="8229600" cy="3526971"/>
          </a:xfr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dirty="0"/>
          </a:p>
        </p:txBody>
      </p:sp>
      <p:pic>
        <p:nvPicPr>
          <p:cNvPr id="1029" name="Picture 5" descr="C:\Users\Julka\Documents\Julka\Obrazy\The-Witcher-3-Runs-at-30fps-on-PC-Recommended-Settings-Dev-Says-471290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5982"/>
            <a:ext cx="9148508" cy="514603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 descr="C:\Users\Julka\Documents\Julka\Obrazy\2677738-witcher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Picture 3" descr="C:\Users\Julka\Documents\Julka\Obrazy\2789924-witcher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C:\Users\Julka\Documents\Julka\Obrazy\HEkP8I6bVnMe.840x0.Vdef9Kk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651" y="850404"/>
            <a:ext cx="9158651" cy="515719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-171400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dirty="0" err="1" smtClean="0"/>
              <a:t>The</a:t>
            </a:r>
            <a:r>
              <a:rPr lang="pl-PL" sz="3600" dirty="0" smtClean="0"/>
              <a:t> </a:t>
            </a:r>
            <a:r>
              <a:rPr lang="pl-PL" sz="3600" dirty="0" err="1" smtClean="0"/>
              <a:t>Witcher</a:t>
            </a:r>
            <a:r>
              <a:rPr lang="pl-PL" sz="3600" dirty="0" smtClean="0"/>
              <a:t> - </a:t>
            </a:r>
            <a:r>
              <a:rPr lang="pl-PL" sz="3600" dirty="0" err="1" smtClean="0"/>
              <a:t>Creator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2592288"/>
          </a:xfrm>
        </p:spPr>
        <p:txBody>
          <a:bodyPr/>
          <a:lstStyle/>
          <a:p>
            <a:pPr algn="ctr">
              <a:buNone/>
            </a:pPr>
            <a:r>
              <a:rPr lang="pl-PL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Do </a:t>
            </a:r>
            <a:r>
              <a:rPr lang="pl-PL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you</a:t>
            </a:r>
            <a:r>
              <a:rPr lang="pl-PL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pl-PL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know</a:t>
            </a:r>
            <a:r>
              <a:rPr lang="pl-PL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pl-PL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what</a:t>
            </a:r>
            <a:r>
              <a:rPr lang="pl-PL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pl-PL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is</a:t>
            </a:r>
            <a:r>
              <a:rPr lang="pl-PL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pl-PL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it</a:t>
            </a:r>
            <a:r>
              <a:rPr lang="pl-PL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? </a:t>
            </a:r>
            <a:r>
              <a:rPr lang="pl-PL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It’s</a:t>
            </a:r>
            <a:r>
              <a:rPr lang="pl-PL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pl-PL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Witcher</a:t>
            </a:r>
            <a:r>
              <a:rPr lang="pl-PL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- </a:t>
            </a:r>
            <a:r>
              <a:rPr lang="pl-PL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the</a:t>
            </a:r>
            <a:r>
              <a:rPr lang="pl-PL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most </a:t>
            </a:r>
            <a:r>
              <a:rPr lang="pl-PL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famous</a:t>
            </a:r>
            <a:r>
              <a:rPr lang="pl-PL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pl-PL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Polish</a:t>
            </a:r>
            <a:r>
              <a:rPr lang="pl-PL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pl-PL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game</a:t>
            </a:r>
            <a:r>
              <a:rPr lang="pl-PL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pl-PL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in</a:t>
            </a:r>
            <a:r>
              <a:rPr lang="pl-PL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pl-PL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the</a:t>
            </a:r>
            <a:r>
              <a:rPr lang="pl-PL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Europe.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The author of </a:t>
            </a:r>
            <a:r>
              <a:rPr lang="pl-PL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the</a:t>
            </a:r>
            <a:r>
              <a:rPr lang="pl-PL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pl-PL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world</a:t>
            </a:r>
            <a:r>
              <a:rPr lang="pl-PL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pl-PL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the</a:t>
            </a:r>
            <a:r>
              <a:rPr lang="pl-PL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pl-PL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characters</a:t>
            </a:r>
            <a:r>
              <a:rPr lang="pl-PL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and </a:t>
            </a:r>
            <a:r>
              <a:rPr lang="pl-PL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monsters</a:t>
            </a:r>
            <a:r>
              <a:rPr lang="pl-PL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pl-PL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which</a:t>
            </a:r>
            <a:r>
              <a:rPr lang="pl-PL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pl-PL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appear</a:t>
            </a:r>
            <a:r>
              <a:rPr lang="pl-PL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pl-PL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in</a:t>
            </a:r>
            <a:r>
              <a:rPr lang="pl-PL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this great game is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Andrzej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Sapkowski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.</a:t>
            </a:r>
          </a:p>
          <a:p>
            <a:pPr algn="ctr"/>
            <a:endParaRPr lang="pl-PL" dirty="0"/>
          </a:p>
        </p:txBody>
      </p:sp>
      <p:pic>
        <p:nvPicPr>
          <p:cNvPr id="4" name="Picture 2" descr="C:\Users\Julka\Documents\Julka\Obrazy\Andrzej_Sapkows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111334"/>
            <a:ext cx="2664296" cy="374666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Witcher</a:t>
            </a:r>
            <a:r>
              <a:rPr lang="pl-PL" dirty="0" smtClean="0"/>
              <a:t> - </a:t>
            </a:r>
            <a:r>
              <a:rPr lang="pl-PL" dirty="0" err="1" smtClean="0"/>
              <a:t>Books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252536" y="908720"/>
            <a:ext cx="9144000" cy="63367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Sapkowski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has won five </a:t>
            </a:r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Zajdel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Awards, including three for short stories "</a:t>
            </a:r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Mniejsze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zło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" ("Lesser Evil") (1990), "</a:t>
            </a:r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Miecz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przeznaczenia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" ("Sword of Destiny") (1992) and "W </a:t>
            </a:r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leju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po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bombie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" ("In a Bomb Crater") (1993), and two for the novels, </a:t>
            </a:r>
            <a:r>
              <a:rPr lang="en-US" sz="32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Krew</a:t>
            </a:r>
            <a:r>
              <a:rPr lang="en-US" sz="32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32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elfów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(</a:t>
            </a:r>
            <a:r>
              <a:rPr lang="en-US" sz="32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Blood of Elves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) (1994) and </a:t>
            </a:r>
            <a:r>
              <a:rPr lang="en-US" sz="32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Narrenturm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(2002). He also won the Spanish </a:t>
            </a:r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Ignotus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Award, best anthology, for </a:t>
            </a:r>
            <a:r>
              <a:rPr lang="en-US" sz="32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The Last Wish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in 2003, and for </a:t>
            </a:r>
            <a:r>
              <a:rPr lang="en-US" sz="32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Muzykanci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(</a:t>
            </a:r>
            <a:r>
              <a:rPr lang="en-US" sz="32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The Musicians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), best foreign short story, same year.</a:t>
            </a:r>
            <a:endParaRPr lang="pl-PL" sz="32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endParaRPr lang="pl-PL" dirty="0"/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Witcher</a:t>
            </a:r>
            <a:r>
              <a:rPr lang="pl-PL" dirty="0" smtClean="0"/>
              <a:t> - </a:t>
            </a:r>
            <a:r>
              <a:rPr lang="pl-PL" dirty="0" err="1" smtClean="0"/>
              <a:t>Books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6" descr="C:\Users\Julka\Documents\Julka\Obrazy\tafvt6rbg8fpmrj0dx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45476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Witcher</a:t>
            </a:r>
            <a:r>
              <a:rPr lang="pl-PL" dirty="0" smtClean="0"/>
              <a:t> - </a:t>
            </a:r>
            <a:r>
              <a:rPr lang="pl-PL" dirty="0" err="1" smtClean="0"/>
              <a:t>Books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Sapkowski's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books have been translated into Czech, Hungarian, Russian, Lithuanian, German, Spanish, French, Ukrainian, Portuguese, Finnish, Slovak, Bulgarian, Serbian, English, Italian, Dutch, Estonian and Swedish. An English translation of </a:t>
            </a:r>
            <a:r>
              <a:rPr lang="en-US" sz="32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The Last Wish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short story collection was published by </a:t>
            </a:r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Gollancz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in 2007.From 2008, the </a:t>
            </a:r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Witcher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saga is published by </a:t>
            </a:r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Gollancz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The English translation of </a:t>
            </a:r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Sapkowski's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novel </a:t>
            </a:r>
            <a:r>
              <a:rPr lang="en-US" sz="32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Blood of Elves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won the David </a:t>
            </a:r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Gemmell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Legend Award in 2009.</a:t>
            </a:r>
          </a:p>
          <a:p>
            <a:endParaRPr lang="pl-PL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rzchołek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ierzchołek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</TotalTime>
  <Words>473</Words>
  <Application>Microsoft Office PowerPoint</Application>
  <PresentationFormat>Pokaz na ekranie (4:3)</PresentationFormat>
  <Paragraphs>19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Wierzchołek</vt:lpstr>
      <vt:lpstr>Andrzej Sapkowski  probably the most famous Polish fantasy author</vt:lpstr>
      <vt:lpstr>Slajd 2</vt:lpstr>
      <vt:lpstr>Slajd 3</vt:lpstr>
      <vt:lpstr>Slajd 4</vt:lpstr>
      <vt:lpstr>Slajd 5</vt:lpstr>
      <vt:lpstr>The Witcher - Creator</vt:lpstr>
      <vt:lpstr>The Witcher - Books</vt:lpstr>
      <vt:lpstr>The Witcher - Books</vt:lpstr>
      <vt:lpstr>The Witcher - Books</vt:lpstr>
      <vt:lpstr>The Witcher - Games</vt:lpstr>
      <vt:lpstr>The Witcher - Games</vt:lpstr>
      <vt:lpstr>The Witcher - Comic</vt:lpstr>
      <vt:lpstr>The Witcher - Comic</vt:lpstr>
      <vt:lpstr>The Witcher - Movie</vt:lpstr>
      <vt:lpstr>The Witcher - Movie</vt:lpstr>
      <vt:lpstr>Thank you for waching it! (Prepared by Julia Krzywicka)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Julka</dc:creator>
  <cp:lastModifiedBy>Marek</cp:lastModifiedBy>
  <cp:revision>34</cp:revision>
  <dcterms:created xsi:type="dcterms:W3CDTF">2016-02-16T18:42:55Z</dcterms:created>
  <dcterms:modified xsi:type="dcterms:W3CDTF">2017-09-22T16:22:13Z</dcterms:modified>
</cp:coreProperties>
</file>