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8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65" d="100"/>
          <a:sy n="65" d="100"/>
        </p:scale>
        <p:origin x="-1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6B4AA-56D2-45BA-891A-148C0C9073F5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D6352-672A-4C62-B759-E991A05C5BB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6352-672A-4C62-B759-E991A05C5BB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7B5A-B68D-452C-B0E5-2285C85421F8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E3AB-34B1-4517-A3F5-5291EB842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60021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Sport – my hobby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DMIN\Desktop\amelia\1-sylwe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8029575" cy="3838575"/>
          </a:xfrm>
          <a:prstGeom prst="rect">
            <a:avLst/>
          </a:prstGeom>
          <a:noFill/>
        </p:spPr>
      </p:pic>
      <p:pic>
        <p:nvPicPr>
          <p:cNvPr id="1027" name="Picture 3" descr="D:\Marek\szkola\Erasmus\logo\image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5867400"/>
            <a:ext cx="4600575" cy="990600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10410"/>
            <a:ext cx="1944216" cy="1547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ADMIN\Desktop\amelia\dscn2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219729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ADMIN\Desktop\amelia\12544104_1684605308490222_74009212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01024" cy="60021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ADMIN\Desktop\amelia\a4fe841d5000b43ed00cd8e425e3fb5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6188099" cy="467201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9" name="Picture 3" descr="C:\Users\ADMIN\Desktop\amelia\r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8072366" cy="51461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Presenation</a:t>
            </a:r>
            <a:r>
              <a:rPr lang="en-US" sz="4400" dirty="0" smtClean="0">
                <a:solidFill>
                  <a:schemeClr val="bg1"/>
                </a:solidFill>
              </a:rPr>
              <a:t> by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Amelia </a:t>
            </a:r>
            <a:r>
              <a:rPr lang="en-US" sz="4400" dirty="0" err="1" smtClean="0">
                <a:solidFill>
                  <a:schemeClr val="bg1"/>
                </a:solidFill>
              </a:rPr>
              <a:t>Oleszczyńska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Class VI b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train 3 times a week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6186502" cy="268605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ADMIN\Desktop\amelia\IMG_20160114_161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4828680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participate in many athletic competitions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ADMIN\Desktop\amelia\12571425_1684579685159451_14651444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609604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hanks to the hard training I </a:t>
            </a:r>
            <a:r>
              <a:rPr lang="pl-PL" dirty="0" err="1" smtClean="0">
                <a:solidFill>
                  <a:schemeClr val="bg1"/>
                </a:solidFill>
              </a:rPr>
              <a:t>often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manage to win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ADMIN\Desktop\amelia\FB_IMG_1452780641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y favorite distance is 300 m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ADMIN\Desktop\amelia\FB_IMG_1442681326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During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the</a:t>
            </a:r>
            <a:r>
              <a:rPr lang="pl-PL" dirty="0" smtClean="0">
                <a:solidFill>
                  <a:schemeClr val="bg1"/>
                </a:solidFill>
              </a:rPr>
              <a:t> c</a:t>
            </a:r>
            <a:r>
              <a:rPr lang="en-US" dirty="0" err="1" smtClean="0">
                <a:solidFill>
                  <a:schemeClr val="bg1"/>
                </a:solidFill>
              </a:rPr>
              <a:t>ompetitions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I </a:t>
            </a:r>
            <a:r>
              <a:rPr lang="pl-PL" dirty="0" err="1" smtClean="0">
                <a:solidFill>
                  <a:schemeClr val="bg1"/>
                </a:solidFill>
              </a:rPr>
              <a:t>have</a:t>
            </a:r>
            <a:r>
              <a:rPr lang="pl-PL" dirty="0" smtClean="0">
                <a:solidFill>
                  <a:schemeClr val="bg1"/>
                </a:solidFill>
              </a:rPr>
              <a:t> met </a:t>
            </a:r>
            <a:r>
              <a:rPr lang="en-US" dirty="0" smtClean="0">
                <a:solidFill>
                  <a:schemeClr val="bg1"/>
                </a:solidFill>
              </a:rPr>
              <a:t>many interesting people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ADMIN\Desktop\amelia\12546104_1684584288492324_185125580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5672"/>
            <a:ext cx="3714776" cy="49518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ere are some photos from </a:t>
            </a:r>
            <a:r>
              <a:rPr lang="pl-PL" dirty="0" smtClean="0">
                <a:solidFill>
                  <a:schemeClr val="bg1"/>
                </a:solidFill>
              </a:rPr>
              <a:t>my </a:t>
            </a:r>
            <a:r>
              <a:rPr lang="pl-PL" dirty="0" err="1" smtClean="0">
                <a:solidFill>
                  <a:schemeClr val="bg1"/>
                </a:solidFill>
              </a:rPr>
              <a:t>competitions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ADMIN\Desktop\amelia\12528076_1684579325159487_2794480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ADMIN\Desktop\amelia\FB_IMG_1452780652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620000" cy="5715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DMIN\Desktop\amelia\dscn2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6953302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60</Words>
  <Application>Microsoft Office PowerPoint</Application>
  <PresentationFormat>Pokaz na ekranie (4:3)</PresentationFormat>
  <Paragraphs>13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Sport – my hobby</vt:lpstr>
      <vt:lpstr>I train 3 times a week</vt:lpstr>
      <vt:lpstr>I participate in many athletic competitions</vt:lpstr>
      <vt:lpstr>Thanks to the hard training I often manage to win</vt:lpstr>
      <vt:lpstr>My favorite distance is 300 m</vt:lpstr>
      <vt:lpstr>During the competitions I have met many interesting people</vt:lpstr>
      <vt:lpstr>Here are some photos from my competitions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Marek</cp:lastModifiedBy>
  <cp:revision>14</cp:revision>
  <dcterms:created xsi:type="dcterms:W3CDTF">2016-01-14T14:49:08Z</dcterms:created>
  <dcterms:modified xsi:type="dcterms:W3CDTF">2017-09-22T16:30:34Z</dcterms:modified>
</cp:coreProperties>
</file>