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5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5"/>
  </p:normalViewPr>
  <p:slideViewPr>
    <p:cSldViewPr snapToGrid="0" snapToObject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A663F-0F71-4941-839F-4D376A50B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42CB8-EC67-47AC-810C-39EACC3AA5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F8F58-3262-4466-8DB1-B329F63F404F}" type="datetimeFigureOut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B2D2D-60E4-477E-84AF-48DE5C24F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6F142-CFE2-4AA2-8A1E-CADC565C24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95F6-1BED-4F30-933F-F0CD66CEE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41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F71C-E8D2-4E49-B04C-B160BC17D861}" type="datetimeFigureOut">
              <a:rPr lang="en-US" smtClean="0"/>
              <a:t>10/19/2019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76E09-41B7-FE4E-B099-04DFD58B8C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76E09-41B7-FE4E-B099-04DFD58B8C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0534-BB92-D249-82B9-49A38E7BB51A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2B72-5EFB-2B4D-BBDF-916337A53DC6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05E1-C71E-544E-9F74-844878BC4783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8AFE-A49F-3347-91BC-9E8CE1BCC4B4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EA109CB-DDDB-7949-A85C-355CAB3D7576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6BB9-C860-D945-A0DA-AC84E1154E6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F966-147F-B24F-8855-ADF4B963877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B21E-6508-274A-8215-090AB0A8BFD7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3B75-9C36-5140-9B2C-4AB02DB5CE55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5107-D26A-8749-91B4-BDF6C1B6361A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6945-859D-154B-9E61-3980F2B5BC84}" type="datetime1">
              <a:rPr lang="en-US" smtClean="0"/>
              <a:t>10/19/2019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E2B6D2D-DD65-7542-B616-C09BD0686257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EB651-64A8-465D-90FF-421B40CCF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482"/>
          <a:stretch/>
        </p:blipFill>
        <p:spPr>
          <a:xfrm>
            <a:off x="1524" y="1"/>
            <a:ext cx="12192000" cy="6865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3DE8F6-C038-40CE-9368-9DE22EB58F61}"/>
              </a:ext>
            </a:extLst>
          </p:cNvPr>
          <p:cNvSpPr txBox="1"/>
          <p:nvPr/>
        </p:nvSpPr>
        <p:spPr>
          <a:xfrm>
            <a:off x="2377439" y="1859339"/>
            <a:ext cx="7694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Apple Chips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3D083E-1365-4E95-91A4-04B7CD6FBF91}"/>
              </a:ext>
            </a:extLst>
          </p:cNvPr>
          <p:cNvSpPr txBox="1"/>
          <p:nvPr/>
        </p:nvSpPr>
        <p:spPr>
          <a:xfrm>
            <a:off x="6635931" y="3244333"/>
            <a:ext cx="343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 Periškić, 8.a</a:t>
            </a:r>
          </a:p>
        </p:txBody>
      </p:sp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A0B52-509C-4112-864F-8CC0ED85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You will need: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588949-A058-4584-9D89-253B29A15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190"/>
          <a:stretch/>
        </p:blipFill>
        <p:spPr>
          <a:xfrm>
            <a:off x="1149202" y="176348"/>
            <a:ext cx="6440317" cy="66816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1C015-F8BF-4796-BF63-EE3078D9F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-one whole apple</a:t>
            </a:r>
          </a:p>
          <a:p>
            <a:r>
              <a:rPr lang="hr-HR" sz="1800" dirty="0"/>
              <a:t>-half a tablespoon of apple cider vinegar</a:t>
            </a:r>
          </a:p>
          <a:p>
            <a:r>
              <a:rPr lang="hr-HR" sz="1800" dirty="0"/>
              <a:t>-2 tablespoons of cristal sugar</a:t>
            </a:r>
          </a:p>
          <a:p>
            <a:r>
              <a:rPr lang="hr-HR" sz="1800" dirty="0"/>
              <a:t>-ground cinnamon</a:t>
            </a:r>
          </a:p>
          <a:p>
            <a:r>
              <a:rPr lang="hr-HR" sz="1800" dirty="0"/>
              <a:t>-4 tablespoons of water</a:t>
            </a:r>
          </a:p>
        </p:txBody>
      </p:sp>
    </p:spTree>
    <p:extLst>
      <p:ext uri="{BB962C8B-B14F-4D97-AF65-F5344CB8AC3E}">
        <p14:creationId xmlns:p14="http://schemas.microsoft.com/office/powerpoint/2010/main" val="156010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9916-3779-48E8-85B1-230D83FF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1B705-A955-4C66-97AD-44CEFF98C2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First, gently heat up two tablespoons of sugar and four tablespoons of water.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373D61-80F3-49C2-9BD2-F4095E0F4E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7379" y="3483565"/>
            <a:ext cx="2167352" cy="288980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B6E397-0423-409C-8099-9F8784967C0A}"/>
              </a:ext>
            </a:extLst>
          </p:cNvPr>
          <p:cNvSpPr txBox="1"/>
          <p:nvPr/>
        </p:nvSpPr>
        <p:spPr>
          <a:xfrm>
            <a:off x="6585358" y="2348917"/>
            <a:ext cx="5041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When the sugar is melted, add half a spoon oh apple cidar vinegar, add some cinnamon and take off the stove.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52018E-3583-4740-965E-39315E6F8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45" y="2818905"/>
            <a:ext cx="3032621" cy="4043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528EF1-A798-40F4-BA94-93183723B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210" y="3428999"/>
            <a:ext cx="2167352" cy="28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2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EF075-4419-4C02-9D72-D26E03C8D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8571" y="1031217"/>
            <a:ext cx="4754880" cy="3977640"/>
          </a:xfrm>
        </p:spPr>
        <p:txBody>
          <a:bodyPr/>
          <a:lstStyle/>
          <a:p>
            <a:r>
              <a:rPr lang="hr-HR" dirty="0"/>
              <a:t>One big apple cut on half, remove seeds and cut into thin slices.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7C5388D-9D90-4441-803E-113969ABEE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68365" y="1705895"/>
            <a:ext cx="2983706" cy="39782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A8F1F-D0A6-4904-93AD-5B9F244B0C02}"/>
              </a:ext>
            </a:extLst>
          </p:cNvPr>
          <p:cNvSpPr txBox="1"/>
          <p:nvPr/>
        </p:nvSpPr>
        <p:spPr>
          <a:xfrm>
            <a:off x="6308551" y="1031217"/>
            <a:ext cx="491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One side of each slice dip in the mixture of sugar and put on a baking pan so the soaked side of the slice faces up.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4E4B29-8BA1-4519-805B-FFA3E889C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97" y="1954547"/>
            <a:ext cx="3139580" cy="41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361EE0-5A17-4E59-9762-C964EDE57F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6111" y="1827854"/>
            <a:ext cx="2983706" cy="397827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A7BECF-9376-4D29-B42F-CA56E2C04F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6609" y="1870746"/>
            <a:ext cx="2983706" cy="397827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29A5F8-E511-42AF-A9E9-9B9FC70C6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706" y="1870746"/>
            <a:ext cx="2919369" cy="38924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3D7096-FB3A-4968-80F9-D7FF82E84AD8}"/>
              </a:ext>
            </a:extLst>
          </p:cNvPr>
          <p:cNvSpPr txBox="1"/>
          <p:nvPr/>
        </p:nvSpPr>
        <p:spPr>
          <a:xfrm>
            <a:off x="662730" y="973123"/>
            <a:ext cx="4135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Bake in the oven until crispy, minimal 1 hour at 100˚C.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E7DDF-2862-4960-BEB9-BA54A0FF8B38}"/>
              </a:ext>
            </a:extLst>
          </p:cNvPr>
          <p:cNvSpPr txBox="1"/>
          <p:nvPr/>
        </p:nvSpPr>
        <p:spPr>
          <a:xfrm>
            <a:off x="5855516" y="1073791"/>
            <a:ext cx="443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When it’s done, it should look like this. Enjoy!</a:t>
            </a:r>
          </a:p>
        </p:txBody>
      </p:sp>
    </p:spTree>
    <p:extLst>
      <p:ext uri="{BB962C8B-B14F-4D97-AF65-F5344CB8AC3E}">
        <p14:creationId xmlns:p14="http://schemas.microsoft.com/office/powerpoint/2010/main" val="417795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0C92-076E-4F55-8392-4A5E1AB610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dirty="0"/>
              <a:t>Made by: Mia periškuć, 8.a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86C08-11F8-42FB-B9A1-3584FC2887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036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FE37E5-361E-44A8-9195-3950757C1D5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16c05727-aa75-4e4a-9b5f-8a80a1165891"/>
    <ds:schemaRef ds:uri="http://purl.org/dc/dcmitype/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97099A4-1E65-4BB3-9461-5372343E4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2156A-E168-448F-9903-2D2450C18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Produce design</Template>
  <TotalTime>0</TotalTime>
  <Words>157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Rockwell</vt:lpstr>
      <vt:lpstr>Rockwell Condensed</vt:lpstr>
      <vt:lpstr>Wingdings</vt:lpstr>
      <vt:lpstr>Wood Type</vt:lpstr>
      <vt:lpstr>PowerPoint Presentation</vt:lpstr>
      <vt:lpstr>You will need:</vt:lpstr>
      <vt:lpstr>Preparation</vt:lpstr>
      <vt:lpstr>PowerPoint Presentation</vt:lpstr>
      <vt:lpstr>PowerPoint Presentation</vt:lpstr>
      <vt:lpstr>Made by: Mia periškuć, 8.a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2019-10-19T10:32:28Z</dcterms:created>
  <dcterms:modified xsi:type="dcterms:W3CDTF">2019-10-19T16:28:31Z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