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VEGETABLE SOUP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EMA FABIJANOVIĆ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7.A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24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INGRIDIENTS: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3851"/>
            <a:ext cx="8596668" cy="4617512"/>
          </a:xfrm>
        </p:spPr>
        <p:txBody>
          <a:bodyPr/>
          <a:lstStyle/>
          <a:p>
            <a:r>
              <a:rPr lang="hr-HR" dirty="0" smtClean="0"/>
              <a:t>HALF TABLESPOON OF PORK FAT</a:t>
            </a:r>
          </a:p>
          <a:p>
            <a:r>
              <a:rPr lang="hr-HR" dirty="0" smtClean="0"/>
              <a:t>1 SMALL RED ONION</a:t>
            </a:r>
          </a:p>
          <a:p>
            <a:r>
              <a:rPr lang="hr-HR" dirty="0" smtClean="0"/>
              <a:t>ONE BAG OF FROZEN MIXED VEGETABLES (CAULIFLOWER, BROCCOLI AND CARROT)</a:t>
            </a:r>
          </a:p>
          <a:p>
            <a:r>
              <a:rPr lang="hr-HR" dirty="0" smtClean="0"/>
              <a:t>WATER (TO COVER THE VEGETABLES, AND LATER AS DESIRED)</a:t>
            </a:r>
          </a:p>
          <a:p>
            <a:r>
              <a:rPr lang="hr-HR" dirty="0" smtClean="0"/>
              <a:t>SALT (AS DESIRED)</a:t>
            </a:r>
          </a:p>
          <a:p>
            <a:r>
              <a:rPr lang="hr-HR" dirty="0" smtClean="0"/>
              <a:t>PEPPER (AS DESIRED)</a:t>
            </a:r>
          </a:p>
          <a:p>
            <a:r>
              <a:rPr lang="hr-HR" dirty="0" smtClean="0"/>
              <a:t>THYME (AS DESIRED)</a:t>
            </a:r>
          </a:p>
          <a:p>
            <a:r>
              <a:rPr lang="hr-HR" dirty="0" smtClean="0"/>
              <a:t>VEGETA (AS DESIRED)</a:t>
            </a:r>
          </a:p>
          <a:p>
            <a:r>
              <a:rPr lang="hr-HR" dirty="0" smtClean="0"/>
              <a:t>SOUR CREAM (AS DESIRED)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hr-HR" dirty="0" smtClean="0"/>
              <a:t>1.STEP: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486882"/>
          </a:xfrm>
        </p:spPr>
        <p:txBody>
          <a:bodyPr/>
          <a:lstStyle/>
          <a:p>
            <a:r>
              <a:rPr lang="hr-HR" dirty="0" smtClean="0"/>
              <a:t>CHOP 1 SMALL RED ONION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0" y="2071797"/>
            <a:ext cx="2166750" cy="38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6" y="2071797"/>
            <a:ext cx="216675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hr-HR" dirty="0" smtClean="0"/>
              <a:t>2.STEP: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r>
              <a:rPr lang="hr-HR" dirty="0" smtClean="0"/>
              <a:t>DISSOLVE HALF A TABLESPOON OF PORK FAT AND ADD CHOPPED ONION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89363"/>
            <a:ext cx="2187000" cy="38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35" y="2225363"/>
            <a:ext cx="2166750" cy="38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6" y="2225363"/>
            <a:ext cx="2426048" cy="38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8002" y="3107363"/>
            <a:ext cx="4032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126"/>
          </a:xfrm>
        </p:spPr>
        <p:txBody>
          <a:bodyPr/>
          <a:lstStyle/>
          <a:p>
            <a:r>
              <a:rPr lang="hr-HR" dirty="0" smtClean="0"/>
              <a:t>3.STEP: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7727"/>
            <a:ext cx="8596668" cy="4643636"/>
          </a:xfrm>
        </p:spPr>
        <p:txBody>
          <a:bodyPr/>
          <a:lstStyle/>
          <a:p>
            <a:r>
              <a:rPr lang="hr-HR" dirty="0" smtClean="0"/>
              <a:t>WHEN THE ONION TURNS „GOLDEN”, ADD THE VEGETABLES AND WATER (THAT MUCH THAT COVER THE VEGETABLES)</a:t>
            </a:r>
          </a:p>
          <a:p>
            <a:r>
              <a:rPr lang="hr-HR" dirty="0" smtClean="0"/>
              <a:t>ALLOW TO BOIL, THEN REDUCE THE FLAME AND COOK UNTIL THE VEGETABLES SOFTEN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8" y="2827606"/>
            <a:ext cx="2166750" cy="38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89" y="2827606"/>
            <a:ext cx="216675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hr-HR" dirty="0" smtClean="0"/>
              <a:t>4.STEP: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0789"/>
            <a:ext cx="8596668" cy="4630573"/>
          </a:xfrm>
        </p:spPr>
        <p:txBody>
          <a:bodyPr/>
          <a:lstStyle/>
          <a:p>
            <a:r>
              <a:rPr lang="hr-HR" dirty="0" smtClean="0"/>
              <a:t>CHOP IT WITH A STICK MIXER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93" y="1188075"/>
            <a:ext cx="321057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hr-HR" dirty="0" smtClean="0"/>
              <a:t>5.STEP: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hr-HR" dirty="0" smtClean="0"/>
              <a:t>AS DESIRED ADD SALT, PEPPER, THYME, VEGETA AND WATER</a:t>
            </a:r>
          </a:p>
          <a:p>
            <a:r>
              <a:rPr lang="hr-HR" dirty="0" smtClean="0"/>
              <a:t>LET IT BOIL 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2048" y="2843728"/>
            <a:ext cx="4608000" cy="25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25" y="2843728"/>
            <a:ext cx="4608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hr-HR" dirty="0" smtClean="0"/>
              <a:t>6.STEP: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4722013"/>
          </a:xfrm>
        </p:spPr>
        <p:txBody>
          <a:bodyPr/>
          <a:lstStyle/>
          <a:p>
            <a:r>
              <a:rPr lang="hr-HR" dirty="0" smtClean="0"/>
              <a:t>WHEN YOU ARE SERVING IT, IF YOU WANT YOU CAN PUT SOUR CREAM IN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78" y="1716258"/>
            <a:ext cx="2693250" cy="47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716258"/>
            <a:ext cx="269325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167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VEGETABLE SOUP</vt:lpstr>
      <vt:lpstr>INGRIDIENTS:   </vt:lpstr>
      <vt:lpstr>1.STEP:</vt:lpstr>
      <vt:lpstr>2.STEP:</vt:lpstr>
      <vt:lpstr>3.STEP:</vt:lpstr>
      <vt:lpstr>4.STEP:</vt:lpstr>
      <vt:lpstr>5.STEP:</vt:lpstr>
      <vt:lpstr>6.STEP: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 SOUP</dc:title>
  <dc:creator>hrvoje.fabijanovic@gmail.com</dc:creator>
  <cp:lastModifiedBy>hrvoje.fabijanovic@gmail.com</cp:lastModifiedBy>
  <cp:revision>4</cp:revision>
  <dcterms:created xsi:type="dcterms:W3CDTF">2019-10-19T19:11:47Z</dcterms:created>
  <dcterms:modified xsi:type="dcterms:W3CDTF">2019-10-19T20:11:25Z</dcterms:modified>
</cp:coreProperties>
</file>