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DF8588-A23D-4361-96E6-534FAFBE5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7D7F458-1133-44D6-94F7-430FF08F8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9DAA181-FEBB-4090-9731-BDEBB0017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6557-F28D-458E-B19F-090FCD457F7D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737CF16-7049-4DB6-903F-13D808EAC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079B79D-6D7E-4B01-A2CD-06CDC90D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2F84-341C-4FB2-830D-1FDFB500F1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7577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E0CE0F-F319-41DC-A605-A38B192E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B221A40-B03A-4819-965A-CBE826FD2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2BDCB46-F99C-40E2-B534-30382E58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6557-F28D-458E-B19F-090FCD457F7D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CEBF711-7D4E-4273-8206-50403783A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9879B30-08FF-4AFD-83D4-8B2F3AF8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2F84-341C-4FB2-830D-1FDFB500F1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493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1D5183E0-28F6-4F66-B200-4D36FA8F63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9AE9EF1-AE9D-403E-9C79-E1EFF87AF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1031EEC-75FF-4112-A0A3-A22F22299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6557-F28D-458E-B19F-090FCD457F7D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F8257C1-8CB5-4F40-816B-A3F40FDED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39C9E98-7E49-4BE7-B46B-8C2A1728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2F84-341C-4FB2-830D-1FDFB500F1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386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998D79-65AD-482A-BC62-E2296BF1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729311-FD80-4F25-BCEC-8B6F69490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F8CB5D3-2D97-4660-9370-5ADB80B5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6557-F28D-458E-B19F-090FCD457F7D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B3C6980-2899-43F2-985B-55D5383E9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F5A2297-3190-415F-B4A9-C0952933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2F84-341C-4FB2-830D-1FDFB500F1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354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F9A085-E0D5-4525-9A3F-84B7E36C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AA0E1DB-72EF-419E-A422-FEE08E167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963B482-AF5A-48E5-9214-C70287A1A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6557-F28D-458E-B19F-090FCD457F7D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F5F9BBB-87C9-49A6-9CD9-A69B7BC8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732E628-4734-4D43-B46A-605DBCB02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2F84-341C-4FB2-830D-1FDFB500F1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4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707C56-DD91-4CC6-95AB-25A60022E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26C4E2B-F179-4BF3-9657-7500FD7C8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5AE45F5-8EDB-49DB-93A6-80F394108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F5FE214-639B-4488-996E-E1277F051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6557-F28D-458E-B19F-090FCD457F7D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C29A3A3-5846-49AA-98DF-A0A96DDC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785606E-7332-4B1E-8C7A-2486E070D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2F84-341C-4FB2-830D-1FDFB500F1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239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E5A448-D81F-4FC1-86FC-D82C97586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D72DC4A-F385-42AE-BE32-80EB73D51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615A690-FD37-42BD-A098-70FBF5694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3A5CA35-A095-4730-BB05-C5F5DED93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F9CCB4B-06B9-4E1A-88DA-C952E3095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CB31593-E00B-44F9-B13F-36F3079A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6557-F28D-458E-B19F-090FCD457F7D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0809DD2-9E68-4C78-9AF5-8B2228D7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573A963-15AE-4E39-A72E-B5B699352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2F84-341C-4FB2-830D-1FDFB500F1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622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28DE22-07C3-4D9F-9B2E-BF526666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049F389-ED13-454D-A2C6-13845F53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6557-F28D-458E-B19F-090FCD457F7D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C150FA0-79DC-4A07-B16A-287EAE185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BB37335-6209-48C5-992A-17CB9927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2F84-341C-4FB2-830D-1FDFB500F1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488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0B4E4C2-F444-46E3-9F08-A765B57FC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6557-F28D-458E-B19F-090FCD457F7D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3EFFBC1-3BD4-427B-BB3D-0DC87D6C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1CC6EAA-ED0A-46C5-B9C8-A36A3F4E6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2F84-341C-4FB2-830D-1FDFB500F1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316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4845C1-4D87-4190-9DA6-4A971C1B7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180891-DA36-4AA1-BF51-D551BA70C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579B684-7383-4AEB-8825-C67B473D4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62CB648-C3D3-468C-9740-0CA42A8D8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6557-F28D-458E-B19F-090FCD457F7D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15995E2-FC53-4C53-96AE-4F5CA686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55E3359-8435-45D4-B264-880DE86E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2F84-341C-4FB2-830D-1FDFB500F1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276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A99239-7208-42A6-8BEE-74F68267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CF1C4FD-9771-4449-A6C2-15B097551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644AD27-386B-4649-B617-33D209B54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FFE5E4A-EAC5-4C20-80B7-61C279B1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6557-F28D-458E-B19F-090FCD457F7D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72749F9-336C-4B0F-9F26-D3F999B73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24AA3F7-F76C-4B79-AC5F-BD45197B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2F84-341C-4FB2-830D-1FDFB500F1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131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2AE4112-A94D-4584-91FC-59287B8A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E2E1CC6-8732-41E9-9234-C2A8EF7AB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D76496E-86B0-403F-806B-4AF2BA8DA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A6557-F28D-458E-B19F-090FCD457F7D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5DFCBD6-00C7-4C01-B432-66D94F2E3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1ADC2E0-9C68-435B-8F5F-B467FAF78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A2F84-341C-4FB2-830D-1FDFB500F1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322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na zatvorenom, sjedenje, stol, puna&#10;&#10;Opis je automatski generiran">
            <a:extLst>
              <a:ext uri="{FF2B5EF4-FFF2-40B4-BE49-F238E27FC236}">
                <a16:creationId xmlns:a16="http://schemas.microsoft.com/office/drawing/2014/main" id="{02426E82-0F7D-4904-BC5B-9CFAAB162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EAB1FD5-870F-4317-97F1-23B721F250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VITAMIN FANTASY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CF3A050-609D-4D50-8F13-F9C2E54526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ANA SRPAK 7.A</a:t>
            </a:r>
          </a:p>
        </p:txBody>
      </p:sp>
    </p:spTree>
    <p:extLst>
      <p:ext uri="{BB962C8B-B14F-4D97-AF65-F5344CB8AC3E}">
        <p14:creationId xmlns:p14="http://schemas.microsoft.com/office/powerpoint/2010/main" val="1968421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3FBC80-BB5A-4205-AE09-8521897D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Ingridiens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2BF6FB5-EFD4-4549-9AED-2968A09FF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You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need</a:t>
            </a:r>
            <a:r>
              <a:rPr lang="hr-HR" dirty="0"/>
              <a:t>:</a:t>
            </a:r>
          </a:p>
          <a:p>
            <a:r>
              <a:rPr lang="hr-HR" dirty="0" err="1"/>
              <a:t>Frozen</a:t>
            </a:r>
            <a:r>
              <a:rPr lang="hr-HR" dirty="0"/>
              <a:t> </a:t>
            </a:r>
            <a:r>
              <a:rPr lang="hr-HR" dirty="0" err="1"/>
              <a:t>fruit</a:t>
            </a:r>
            <a:endParaRPr lang="hr-HR" dirty="0"/>
          </a:p>
          <a:p>
            <a:r>
              <a:rPr lang="hr-HR" dirty="0" err="1"/>
              <a:t>Plain</a:t>
            </a:r>
            <a:r>
              <a:rPr lang="hr-HR" dirty="0"/>
              <a:t> </a:t>
            </a:r>
            <a:r>
              <a:rPr lang="hr-HR" dirty="0" err="1"/>
              <a:t>yogurt</a:t>
            </a:r>
            <a:r>
              <a:rPr lang="hr-HR" dirty="0"/>
              <a:t> </a:t>
            </a:r>
          </a:p>
          <a:p>
            <a:r>
              <a:rPr lang="hr-HR" dirty="0" err="1"/>
              <a:t>Peanuts</a:t>
            </a:r>
            <a:r>
              <a:rPr lang="hr-HR" dirty="0"/>
              <a:t> </a:t>
            </a:r>
          </a:p>
          <a:p>
            <a:r>
              <a:rPr lang="hr-HR" dirty="0"/>
              <a:t>One </a:t>
            </a:r>
            <a:r>
              <a:rPr lang="hr-HR" dirty="0" err="1"/>
              <a:t>lemon</a:t>
            </a:r>
            <a:endParaRPr lang="hr-HR" dirty="0"/>
          </a:p>
          <a:p>
            <a:r>
              <a:rPr lang="hr-HR" dirty="0" err="1"/>
              <a:t>Muesli</a:t>
            </a:r>
            <a:r>
              <a:rPr lang="hr-HR" dirty="0"/>
              <a:t> </a:t>
            </a:r>
          </a:p>
        </p:txBody>
      </p:sp>
      <p:pic>
        <p:nvPicPr>
          <p:cNvPr id="5" name="Slika 4" descr="Slika na kojoj se prikazuje stol, sjedenje, hrana, voće&#10;&#10;Opis je automatski generiran">
            <a:extLst>
              <a:ext uri="{FF2B5EF4-FFF2-40B4-BE49-F238E27FC236}">
                <a16:creationId xmlns:a16="http://schemas.microsoft.com/office/drawing/2014/main" id="{773AB9CC-1725-4AC5-96E6-FF2437B3D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5" y="0"/>
            <a:ext cx="5020235" cy="3765176"/>
          </a:xfrm>
          <a:prstGeom prst="rect">
            <a:avLst/>
          </a:prstGeom>
        </p:spPr>
      </p:pic>
      <p:pic>
        <p:nvPicPr>
          <p:cNvPr id="7" name="Slika 6" descr="Slika na kojoj se prikazuje na zatvorenom, sjedenje, sat, velik&#10;&#10;Opis je automatski generiran">
            <a:extLst>
              <a:ext uri="{FF2B5EF4-FFF2-40B4-BE49-F238E27FC236}">
                <a16:creationId xmlns:a16="http://schemas.microsoft.com/office/drawing/2014/main" id="{672E4012-B379-4085-8C70-A7E4404DC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4344" y="543917"/>
            <a:ext cx="4351338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6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594434-8493-47D8-9F58-C0B8303A7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First </a:t>
            </a:r>
            <a:r>
              <a:rPr lang="hr-HR" dirty="0" err="1"/>
              <a:t>step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011979A-3710-47BA-90B6-74612AD10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First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need</a:t>
            </a:r>
            <a:r>
              <a:rPr lang="hr-HR" dirty="0"/>
              <a:t> to put </a:t>
            </a:r>
            <a:r>
              <a:rPr lang="hr-HR" dirty="0" err="1"/>
              <a:t>frozen</a:t>
            </a:r>
            <a:r>
              <a:rPr lang="hr-HR" dirty="0"/>
              <a:t> </a:t>
            </a:r>
            <a:r>
              <a:rPr lang="hr-HR" dirty="0" err="1"/>
              <a:t>fruit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dish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wait</a:t>
            </a:r>
            <a:r>
              <a:rPr lang="hr-HR" dirty="0"/>
              <a:t> </a:t>
            </a:r>
            <a:r>
              <a:rPr lang="hr-HR" dirty="0" err="1"/>
              <a:t>until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not</a:t>
            </a:r>
            <a:r>
              <a:rPr lang="hr-HR" dirty="0"/>
              <a:t> </a:t>
            </a:r>
            <a:r>
              <a:rPr lang="hr-HR" dirty="0" err="1"/>
              <a:t>frozen</a:t>
            </a:r>
            <a:r>
              <a:rPr lang="hr-HR" dirty="0"/>
              <a:t> </a:t>
            </a:r>
            <a:r>
              <a:rPr lang="hr-HR" dirty="0" err="1"/>
              <a:t>anymore</a:t>
            </a:r>
            <a:endParaRPr lang="hr-HR" dirty="0"/>
          </a:p>
          <a:p>
            <a:r>
              <a:rPr lang="hr-HR" dirty="0" err="1"/>
              <a:t>By</a:t>
            </a:r>
            <a:r>
              <a:rPr lang="hr-HR" dirty="0"/>
              <a:t> </a:t>
            </a:r>
            <a:r>
              <a:rPr lang="hr-HR" dirty="0" err="1"/>
              <a:t>that</a:t>
            </a:r>
            <a:r>
              <a:rPr lang="hr-HR" dirty="0"/>
              <a:t> time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need</a:t>
            </a:r>
            <a:r>
              <a:rPr lang="hr-HR" dirty="0"/>
              <a:t> to make </a:t>
            </a:r>
            <a:r>
              <a:rPr lang="hr-HR" dirty="0" err="1"/>
              <a:t>lemon</a:t>
            </a:r>
            <a:r>
              <a:rPr lang="hr-HR" dirty="0"/>
              <a:t> </a:t>
            </a:r>
            <a:r>
              <a:rPr lang="hr-HR" dirty="0" err="1"/>
              <a:t>juice</a:t>
            </a:r>
            <a:endParaRPr lang="hr-HR" dirty="0"/>
          </a:p>
          <a:p>
            <a:r>
              <a:rPr lang="hr-HR" dirty="0"/>
              <a:t>To make </a:t>
            </a:r>
            <a:r>
              <a:rPr lang="hr-HR" dirty="0" err="1"/>
              <a:t>lemon</a:t>
            </a:r>
            <a:r>
              <a:rPr lang="hr-HR" dirty="0"/>
              <a:t> </a:t>
            </a:r>
            <a:r>
              <a:rPr lang="hr-HR" dirty="0" err="1"/>
              <a:t>juice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first</a:t>
            </a:r>
            <a:r>
              <a:rPr lang="hr-HR" dirty="0"/>
              <a:t> </a:t>
            </a:r>
            <a:r>
              <a:rPr lang="hr-HR" dirty="0" err="1"/>
              <a:t>need</a:t>
            </a:r>
            <a:r>
              <a:rPr lang="hr-HR" dirty="0"/>
              <a:t> to </a:t>
            </a:r>
            <a:r>
              <a:rPr lang="hr-HR" dirty="0" err="1"/>
              <a:t>masage</a:t>
            </a:r>
            <a:r>
              <a:rPr lang="hr-HR" dirty="0"/>
              <a:t> </a:t>
            </a:r>
            <a:r>
              <a:rPr lang="hr-HR" dirty="0" err="1"/>
              <a:t>lemon</a:t>
            </a:r>
            <a:r>
              <a:rPr lang="hr-HR" dirty="0"/>
              <a:t> </a:t>
            </a:r>
            <a:r>
              <a:rPr lang="hr-HR" dirty="0" err="1"/>
              <a:t>like</a:t>
            </a:r>
            <a:r>
              <a:rPr lang="hr-HR" dirty="0"/>
              <a:t> on </a:t>
            </a:r>
            <a:r>
              <a:rPr lang="hr-HR" dirty="0" err="1"/>
              <a:t>picture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than</a:t>
            </a:r>
            <a:r>
              <a:rPr lang="hr-HR" dirty="0"/>
              <a:t> </a:t>
            </a:r>
            <a:r>
              <a:rPr lang="hr-HR" dirty="0" err="1"/>
              <a:t>cut</a:t>
            </a:r>
            <a:r>
              <a:rPr lang="hr-HR" dirty="0"/>
              <a:t> </a:t>
            </a:r>
            <a:r>
              <a:rPr lang="hr-HR" dirty="0" err="1"/>
              <a:t>it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squese</a:t>
            </a:r>
            <a:r>
              <a:rPr lang="hr-HR" dirty="0"/>
              <a:t> </a:t>
            </a:r>
            <a:r>
              <a:rPr lang="hr-HR" dirty="0" err="1"/>
              <a:t>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fruit</a:t>
            </a:r>
            <a:r>
              <a:rPr lang="hr-HR" dirty="0"/>
              <a:t> </a:t>
            </a:r>
            <a:r>
              <a:rPr lang="hr-HR" dirty="0" err="1"/>
              <a:t>when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not</a:t>
            </a:r>
            <a:r>
              <a:rPr lang="hr-HR" dirty="0"/>
              <a:t> </a:t>
            </a:r>
            <a:r>
              <a:rPr lang="hr-HR" dirty="0" err="1"/>
              <a:t>frozen</a:t>
            </a:r>
            <a:endParaRPr lang="hr-HR" dirty="0"/>
          </a:p>
        </p:txBody>
      </p:sp>
      <p:pic>
        <p:nvPicPr>
          <p:cNvPr id="5" name="Slika 4" descr="Slika na kojoj se prikazuje na zatvorenom, banana, fotografija, sjedenje&#10;&#10;Opis je automatski generiran">
            <a:extLst>
              <a:ext uri="{FF2B5EF4-FFF2-40B4-BE49-F238E27FC236}">
                <a16:creationId xmlns:a16="http://schemas.microsoft.com/office/drawing/2014/main" id="{E177DDF3-BFA7-4D9B-BE5F-FA87E7090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97506"/>
            <a:ext cx="2880655" cy="2160492"/>
          </a:xfrm>
          <a:prstGeom prst="rect">
            <a:avLst/>
          </a:prstGeom>
        </p:spPr>
      </p:pic>
      <p:pic>
        <p:nvPicPr>
          <p:cNvPr id="7" name="Slika 6" descr="Slika na kojoj se prikazuje na zatvorenom, stol, sjedenje, smeđe&#10;&#10;Opis je automatski generiran">
            <a:extLst>
              <a:ext uri="{FF2B5EF4-FFF2-40B4-BE49-F238E27FC236}">
                <a16:creationId xmlns:a16="http://schemas.microsoft.com/office/drawing/2014/main" id="{1E13808D-6041-4963-8717-A1AB1E4B0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6" y="4697504"/>
            <a:ext cx="2880657" cy="2160493"/>
          </a:xfrm>
          <a:prstGeom prst="rect">
            <a:avLst/>
          </a:prstGeom>
        </p:spPr>
      </p:pic>
      <p:pic>
        <p:nvPicPr>
          <p:cNvPr id="9" name="Slika 8" descr="Slika na kojoj se prikazuje sjedenje, stol, par, drveni&#10;&#10;Opis je automatski generiran">
            <a:extLst>
              <a:ext uri="{FF2B5EF4-FFF2-40B4-BE49-F238E27FC236}">
                <a16:creationId xmlns:a16="http://schemas.microsoft.com/office/drawing/2014/main" id="{9E242808-514F-4DB2-B950-8D82AB7FD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11" y="4697508"/>
            <a:ext cx="2880655" cy="2160492"/>
          </a:xfrm>
          <a:prstGeom prst="rect">
            <a:avLst/>
          </a:prstGeom>
        </p:spPr>
      </p:pic>
      <p:pic>
        <p:nvPicPr>
          <p:cNvPr id="11" name="Slika 10" descr="Slika na kojoj se prikazuje hrana, na zatvorenom, osoba, tanjur&#10;&#10;Opis je automatski generiran">
            <a:extLst>
              <a:ext uri="{FF2B5EF4-FFF2-40B4-BE49-F238E27FC236}">
                <a16:creationId xmlns:a16="http://schemas.microsoft.com/office/drawing/2014/main" id="{90C7359D-77D3-4272-BAE7-01DA375E5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966" y="4709827"/>
            <a:ext cx="2864231" cy="214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89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23A2B3-FE9F-4375-A350-92A9BC0A4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Second</a:t>
            </a:r>
            <a:r>
              <a:rPr lang="hr-HR" dirty="0"/>
              <a:t> </a:t>
            </a:r>
            <a:r>
              <a:rPr lang="hr-HR" dirty="0" err="1"/>
              <a:t>step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3D28806-3EB7-4DA8-9704-BD1F6B302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/>
              <a:t>Second</a:t>
            </a:r>
            <a:r>
              <a:rPr lang="hr-HR" dirty="0"/>
              <a:t>,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need</a:t>
            </a:r>
            <a:r>
              <a:rPr lang="hr-HR" dirty="0"/>
              <a:t> to </a:t>
            </a:r>
            <a:r>
              <a:rPr lang="hr-HR" dirty="0" err="1"/>
              <a:t>crush</a:t>
            </a:r>
            <a:r>
              <a:rPr lang="hr-HR" dirty="0"/>
              <a:t> </a:t>
            </a:r>
            <a:r>
              <a:rPr lang="hr-HR" dirty="0" err="1"/>
              <a:t>penuts</a:t>
            </a:r>
            <a:r>
              <a:rPr lang="hr-HR" dirty="0"/>
              <a:t> </a:t>
            </a:r>
            <a:r>
              <a:rPr lang="hr-HR" dirty="0" err="1"/>
              <a:t>like</a:t>
            </a:r>
            <a:r>
              <a:rPr lang="hr-HR" dirty="0"/>
              <a:t> on </a:t>
            </a:r>
            <a:r>
              <a:rPr lang="hr-HR" dirty="0" err="1"/>
              <a:t>picture</a:t>
            </a:r>
            <a:endParaRPr lang="hr-HR" dirty="0"/>
          </a:p>
        </p:txBody>
      </p:sp>
      <p:pic>
        <p:nvPicPr>
          <p:cNvPr id="5" name="Slika 4" descr="Slika na kojoj se prikazuje na zatvorenom, hrana, sjedenje, stol&#10;&#10;Opis je automatski generiran">
            <a:extLst>
              <a:ext uri="{FF2B5EF4-FFF2-40B4-BE49-F238E27FC236}">
                <a16:creationId xmlns:a16="http://schemas.microsoft.com/office/drawing/2014/main" id="{0AD4DEE1-AA05-4C44-A475-5E405D8FE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5983" y="2826124"/>
            <a:ext cx="4607859" cy="3455894"/>
          </a:xfrm>
          <a:prstGeom prst="rect">
            <a:avLst/>
          </a:prstGeom>
        </p:spPr>
      </p:pic>
      <p:pic>
        <p:nvPicPr>
          <p:cNvPr id="7" name="Slika 6" descr="Slika na kojoj se prikazuje na zatvorenom, sjedenje, pult, peć&#10;&#10;Opis je automatski generiran">
            <a:extLst>
              <a:ext uri="{FF2B5EF4-FFF2-40B4-BE49-F238E27FC236}">
                <a16:creationId xmlns:a16="http://schemas.microsoft.com/office/drawing/2014/main" id="{1BA8C672-9779-4954-9067-9B9E14672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9911" y="2826122"/>
            <a:ext cx="4607861" cy="345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98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74CE65-28FE-4554-AF8D-9C5E8E2EC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Third </a:t>
            </a:r>
            <a:r>
              <a:rPr lang="hr-HR" dirty="0" err="1"/>
              <a:t>step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187EDCA-7274-4028-B53C-C26981B81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/>
              <a:t>Now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need</a:t>
            </a:r>
            <a:r>
              <a:rPr lang="hr-HR" dirty="0"/>
              <a:t> a </a:t>
            </a:r>
            <a:r>
              <a:rPr lang="hr-HR" dirty="0" err="1"/>
              <a:t>glass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witch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eat</a:t>
            </a:r>
            <a:endParaRPr lang="hr-HR" dirty="0"/>
          </a:p>
          <a:p>
            <a:r>
              <a:rPr lang="hr-HR" dirty="0"/>
              <a:t>You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first</a:t>
            </a:r>
            <a:r>
              <a:rPr lang="hr-HR" dirty="0"/>
              <a:t> </a:t>
            </a:r>
            <a:r>
              <a:rPr lang="hr-HR" dirty="0" err="1"/>
              <a:t>need</a:t>
            </a:r>
            <a:r>
              <a:rPr lang="hr-HR" dirty="0"/>
              <a:t> to put one </a:t>
            </a:r>
            <a:r>
              <a:rPr lang="hr-HR" dirty="0" err="1"/>
              <a:t>layer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peanuts</a:t>
            </a:r>
            <a:endParaRPr lang="hr-HR" dirty="0"/>
          </a:p>
          <a:p>
            <a:r>
              <a:rPr lang="hr-HR" dirty="0"/>
              <a:t>On </a:t>
            </a:r>
            <a:r>
              <a:rPr lang="hr-HR" dirty="0" err="1"/>
              <a:t>that</a:t>
            </a:r>
            <a:r>
              <a:rPr lang="hr-HR" dirty="0"/>
              <a:t> </a:t>
            </a:r>
            <a:r>
              <a:rPr lang="hr-HR" dirty="0" err="1"/>
              <a:t>layer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pu</a:t>
            </a:r>
            <a:r>
              <a:rPr lang="hr-HR" dirty="0"/>
              <a:t> </a:t>
            </a:r>
            <a:r>
              <a:rPr lang="hr-HR" dirty="0" err="1"/>
              <a:t>layer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muesli</a:t>
            </a:r>
            <a:r>
              <a:rPr lang="hr-HR" dirty="0"/>
              <a:t>, </a:t>
            </a:r>
            <a:r>
              <a:rPr lang="hr-HR" dirty="0" err="1"/>
              <a:t>than</a:t>
            </a:r>
            <a:r>
              <a:rPr lang="hr-HR" dirty="0"/>
              <a:t> </a:t>
            </a:r>
            <a:r>
              <a:rPr lang="hr-HR" dirty="0" err="1"/>
              <a:t>layer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yougurt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on top, </a:t>
            </a:r>
            <a:r>
              <a:rPr lang="hr-HR" dirty="0" err="1"/>
              <a:t>layer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fruit</a:t>
            </a:r>
            <a:endParaRPr lang="hr-HR" dirty="0"/>
          </a:p>
        </p:txBody>
      </p:sp>
      <p:pic>
        <p:nvPicPr>
          <p:cNvPr id="5" name="Slika 4" descr="Slika na kojoj se prikazuje na zatvorenom, šalica, hrana, stol&#10;&#10;Opis je automatski generiran">
            <a:extLst>
              <a:ext uri="{FF2B5EF4-FFF2-40B4-BE49-F238E27FC236}">
                <a16:creationId xmlns:a16="http://schemas.microsoft.com/office/drawing/2014/main" id="{C2964B73-DEA3-41D0-AC64-7B8D87B13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3225" y="4035425"/>
            <a:ext cx="3225800" cy="2419350"/>
          </a:xfrm>
          <a:prstGeom prst="rect">
            <a:avLst/>
          </a:prstGeom>
        </p:spPr>
      </p:pic>
      <p:pic>
        <p:nvPicPr>
          <p:cNvPr id="7" name="Slika 6" descr="Slika na kojoj se prikazuje hrana, na zatvorenom, stol, šalica&#10;&#10;Opis je automatski generiran">
            <a:extLst>
              <a:ext uri="{FF2B5EF4-FFF2-40B4-BE49-F238E27FC236}">
                <a16:creationId xmlns:a16="http://schemas.microsoft.com/office/drawing/2014/main" id="{127D2275-7AB2-43A1-9DAE-45572E6C9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6125" y="4035422"/>
            <a:ext cx="3225801" cy="2419351"/>
          </a:xfrm>
          <a:prstGeom prst="rect">
            <a:avLst/>
          </a:prstGeom>
        </p:spPr>
      </p:pic>
      <p:pic>
        <p:nvPicPr>
          <p:cNvPr id="9" name="Slika 8" descr="Slika na kojoj se prikazuje šalica, na zatvorenom, hrana, stol&#10;&#10;Opis je automatski generiran">
            <a:extLst>
              <a:ext uri="{FF2B5EF4-FFF2-40B4-BE49-F238E27FC236}">
                <a16:creationId xmlns:a16="http://schemas.microsoft.com/office/drawing/2014/main" id="{2EAC7D75-4590-4053-9CFA-6A218E38A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4159624"/>
            <a:ext cx="3597832" cy="2698374"/>
          </a:xfrm>
          <a:prstGeom prst="rect">
            <a:avLst/>
          </a:prstGeom>
        </p:spPr>
      </p:pic>
      <p:pic>
        <p:nvPicPr>
          <p:cNvPr id="11" name="Slika 10" descr="Slika na kojoj se prikazuje hrana, tanjur, stol, na zatvorenom&#10;&#10;Opis je automatski generiran">
            <a:extLst>
              <a:ext uri="{FF2B5EF4-FFF2-40B4-BE49-F238E27FC236}">
                <a16:creationId xmlns:a16="http://schemas.microsoft.com/office/drawing/2014/main" id="{0A1E966A-A558-4C38-A1AB-BF15C49E7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1422" y="3882221"/>
            <a:ext cx="3400890" cy="25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8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AEC863-F0D0-4508-AB52-9BEE5955C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Reasult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937D2C1-8B4F-46B2-AA2E-86F3FF94F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/>
              <a:t>This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it</a:t>
            </a:r>
            <a:r>
              <a:rPr lang="hr-HR" dirty="0"/>
              <a:t> </a:t>
            </a:r>
            <a:r>
              <a:rPr lang="hr-HR" dirty="0" err="1"/>
              <a:t>shoud</a:t>
            </a:r>
            <a:r>
              <a:rPr lang="hr-HR" dirty="0"/>
              <a:t> </a:t>
            </a:r>
            <a:r>
              <a:rPr lang="hr-HR" dirty="0" err="1"/>
              <a:t>looks</a:t>
            </a:r>
            <a:r>
              <a:rPr lang="hr-HR" dirty="0"/>
              <a:t> </a:t>
            </a:r>
            <a:r>
              <a:rPr lang="hr-HR" dirty="0" err="1"/>
              <a:t>like</a:t>
            </a:r>
            <a:endParaRPr lang="hr-HR" dirty="0"/>
          </a:p>
          <a:p>
            <a:r>
              <a:rPr lang="hr-HR" dirty="0" err="1"/>
              <a:t>Good</a:t>
            </a:r>
            <a:r>
              <a:rPr lang="hr-HR" dirty="0"/>
              <a:t> apetite!</a:t>
            </a:r>
          </a:p>
        </p:txBody>
      </p:sp>
      <p:pic>
        <p:nvPicPr>
          <p:cNvPr id="4" name="Slika 3" descr="Slika na kojoj se prikazuje na zatvorenom, sjedenje, stol, puna&#10;&#10;Opis je automatski generiran">
            <a:extLst>
              <a:ext uri="{FF2B5EF4-FFF2-40B4-BE49-F238E27FC236}">
                <a16:creationId xmlns:a16="http://schemas.microsoft.com/office/drawing/2014/main" id="{944EFEBA-1856-43B5-AB41-C1FAB0820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875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144</Words>
  <Application>Microsoft Office PowerPoint</Application>
  <PresentationFormat>Široki zaslon</PresentationFormat>
  <Paragraphs>22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sustava Office</vt:lpstr>
      <vt:lpstr>VITAMIN FANTASY</vt:lpstr>
      <vt:lpstr>Ingridiens</vt:lpstr>
      <vt:lpstr>First step</vt:lpstr>
      <vt:lpstr>Second step</vt:lpstr>
      <vt:lpstr>Third step</vt:lpstr>
      <vt:lpstr>Reasult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 FANTASY</dc:title>
  <dc:creator>ANA SRPAK</dc:creator>
  <cp:lastModifiedBy>ANA SRPAK</cp:lastModifiedBy>
  <cp:revision>3</cp:revision>
  <dcterms:created xsi:type="dcterms:W3CDTF">2019-10-06T16:49:48Z</dcterms:created>
  <dcterms:modified xsi:type="dcterms:W3CDTF">2019-10-06T17:05:29Z</dcterms:modified>
</cp:coreProperties>
</file>