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2A7C-5532-4679-9B8C-F8F0FB595805}" type="datetimeFigureOut">
              <a:rPr lang="hr-HR" smtClean="0"/>
              <a:t>19.10.2019.</a:t>
            </a:fld>
            <a:endParaRPr lang="hr-H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511F5A-C6B9-4B28-BB17-489150EB8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2A7C-5532-4679-9B8C-F8F0FB595805}" type="datetimeFigureOut">
              <a:rPr lang="hr-HR" smtClean="0"/>
              <a:t>19.10.2019.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1F5A-C6B9-4B28-BB17-489150EB8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2A7C-5532-4679-9B8C-F8F0FB595805}" type="datetimeFigureOut">
              <a:rPr lang="hr-HR" smtClean="0"/>
              <a:t>19.10.2019.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1F5A-C6B9-4B28-BB17-489150EB8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2A7C-5532-4679-9B8C-F8F0FB595805}" type="datetimeFigureOut">
              <a:rPr lang="hr-HR" smtClean="0"/>
              <a:t>19.10.2019.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511F5A-C6B9-4B28-BB17-489150EB8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2A7C-5532-4679-9B8C-F8F0FB595805}" type="datetimeFigureOut">
              <a:rPr lang="hr-HR" smtClean="0"/>
              <a:t>19.10.2019.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1F5A-C6B9-4B28-BB17-489150EB886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2A7C-5532-4679-9B8C-F8F0FB595805}" type="datetimeFigureOut">
              <a:rPr lang="hr-HR" smtClean="0"/>
              <a:t>19.10.2019.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1F5A-C6B9-4B28-BB17-489150EB8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2A7C-5532-4679-9B8C-F8F0FB595805}" type="datetimeFigureOut">
              <a:rPr lang="hr-HR" smtClean="0"/>
              <a:t>19.10.2019.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3511F5A-C6B9-4B28-BB17-489150EB8864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2A7C-5532-4679-9B8C-F8F0FB595805}" type="datetimeFigureOut">
              <a:rPr lang="hr-HR" smtClean="0"/>
              <a:t>19.10.2019.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1F5A-C6B9-4B28-BB17-489150EB8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2A7C-5532-4679-9B8C-F8F0FB595805}" type="datetimeFigureOut">
              <a:rPr lang="hr-HR" smtClean="0"/>
              <a:t>19.10.2019.</a:t>
            </a:fld>
            <a:endParaRPr lang="hr-H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1F5A-C6B9-4B28-BB17-489150EB8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2A7C-5532-4679-9B8C-F8F0FB595805}" type="datetimeFigureOut">
              <a:rPr lang="hr-HR" smtClean="0"/>
              <a:t>19.10.2019.</a:t>
            </a:fld>
            <a:endParaRPr lang="hr-H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1F5A-C6B9-4B28-BB17-489150EB8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2A7C-5532-4679-9B8C-F8F0FB595805}" type="datetimeFigureOut">
              <a:rPr lang="hr-HR" smtClean="0"/>
              <a:t>19.10.2019.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1F5A-C6B9-4B28-BB17-489150EB8864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752A7C-5532-4679-9B8C-F8F0FB595805}" type="datetimeFigureOut">
              <a:rPr lang="hr-HR" smtClean="0"/>
              <a:t>19.10.2019.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511F5A-C6B9-4B28-BB17-489150EB8864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458200" cy="3429000"/>
          </a:xfrm>
        </p:spPr>
        <p:txBody>
          <a:bodyPr>
            <a:noAutofit/>
          </a:bodyPr>
          <a:lstStyle/>
          <a:p>
            <a:r>
              <a:rPr lang="hr-HR" sz="6600" dirty="0" err="1" smtClean="0">
                <a:latin typeface="Arial Black" pitchFamily="34" charset="0"/>
              </a:rPr>
              <a:t>MUFFINS</a:t>
            </a:r>
            <a:r>
              <a:rPr lang="hr-HR" sz="6600" dirty="0" smtClean="0">
                <a:latin typeface="Arial Black" pitchFamily="34" charset="0"/>
              </a:rPr>
              <a:t> </a:t>
            </a:r>
            <a:r>
              <a:rPr lang="hr-HR" sz="6600" dirty="0" err="1" smtClean="0">
                <a:latin typeface="Arial Black" pitchFamily="34" charset="0"/>
              </a:rPr>
              <a:t>WITH</a:t>
            </a:r>
            <a:r>
              <a:rPr lang="hr-HR" sz="6600" dirty="0" smtClean="0">
                <a:latin typeface="Arial Black" pitchFamily="34" charset="0"/>
              </a:rPr>
              <a:t> </a:t>
            </a:r>
            <a:r>
              <a:rPr lang="hr-HR" sz="6600" dirty="0" err="1" smtClean="0">
                <a:latin typeface="Arial Black" pitchFamily="34" charset="0"/>
              </a:rPr>
              <a:t>APPLE</a:t>
            </a:r>
            <a:endParaRPr lang="hr-HR" sz="6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r>
              <a:rPr lang="hr-HR" sz="4400" b="1" dirty="0" err="1" smtClean="0"/>
              <a:t>MUFFINS</a:t>
            </a:r>
            <a:endParaRPr lang="hr-HR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Muffins</a:t>
            </a:r>
            <a:r>
              <a:rPr lang="hr-HR" dirty="0" smtClean="0"/>
              <a:t> 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apples</a:t>
            </a:r>
            <a:r>
              <a:rPr lang="hr-HR" dirty="0" smtClean="0"/>
              <a:t> is </a:t>
            </a:r>
            <a:r>
              <a:rPr lang="hr-HR" dirty="0" err="1" smtClean="0"/>
              <a:t>simple</a:t>
            </a:r>
            <a:r>
              <a:rPr lang="hr-HR" dirty="0" smtClean="0"/>
              <a:t> </a:t>
            </a:r>
            <a:r>
              <a:rPr lang="hr-HR" dirty="0" err="1" smtClean="0"/>
              <a:t>recipe</a:t>
            </a:r>
            <a:r>
              <a:rPr lang="hr-HR" dirty="0" smtClean="0"/>
              <a:t>.</a:t>
            </a:r>
          </a:p>
          <a:p>
            <a:r>
              <a:rPr lang="hr-HR" dirty="0" smtClean="0"/>
              <a:t>I</a:t>
            </a:r>
            <a:r>
              <a:rPr lang="en-US" dirty="0" smtClean="0"/>
              <a:t>t </a:t>
            </a:r>
            <a:r>
              <a:rPr lang="en-US" dirty="0"/>
              <a:t>doesn't </a:t>
            </a:r>
            <a:r>
              <a:rPr lang="en-US" dirty="0" smtClean="0"/>
              <a:t>work </a:t>
            </a:r>
            <a:r>
              <a:rPr lang="en-US" dirty="0"/>
              <a:t>long and it's really </a:t>
            </a:r>
            <a:r>
              <a:rPr lang="hr-HR" dirty="0" err="1" smtClean="0"/>
              <a:t>good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23" y="3068960"/>
            <a:ext cx="4823073" cy="33008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905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>
            <a:normAutofit/>
          </a:bodyPr>
          <a:lstStyle/>
          <a:p>
            <a:r>
              <a:rPr lang="hr-HR" sz="4800" b="1" dirty="0" err="1" smtClean="0"/>
              <a:t>INGREDIENTS</a:t>
            </a:r>
            <a:r>
              <a:rPr lang="hr-HR" sz="4800" b="1" dirty="0" smtClean="0"/>
              <a:t>:</a:t>
            </a:r>
            <a:endParaRPr lang="hr-HR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 </a:t>
            </a:r>
            <a:r>
              <a:rPr lang="en-US" dirty="0" smtClean="0"/>
              <a:t>egg</a:t>
            </a:r>
            <a:endParaRPr lang="hr-HR" dirty="0" smtClean="0"/>
          </a:p>
          <a:p>
            <a:r>
              <a:rPr lang="hr-HR" dirty="0" err="1"/>
              <a:t>100</a:t>
            </a:r>
            <a:r>
              <a:rPr lang="hr-HR" dirty="0"/>
              <a:t> g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 smtClean="0"/>
              <a:t>sugar</a:t>
            </a:r>
            <a:endParaRPr lang="hr-HR" dirty="0" smtClean="0"/>
          </a:p>
          <a:p>
            <a:r>
              <a:rPr lang="en-US" dirty="0"/>
              <a:t>60 g of sunflower </a:t>
            </a:r>
            <a:r>
              <a:rPr lang="en-US" dirty="0" smtClean="0"/>
              <a:t>oil</a:t>
            </a:r>
            <a:endParaRPr lang="hr-HR" dirty="0" smtClean="0"/>
          </a:p>
          <a:p>
            <a:r>
              <a:rPr lang="hr-HR" dirty="0" err="1"/>
              <a:t>120</a:t>
            </a:r>
            <a:r>
              <a:rPr lang="hr-HR" dirty="0"/>
              <a:t> ml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 smtClean="0"/>
              <a:t>milk</a:t>
            </a:r>
            <a:endParaRPr lang="hr-HR" dirty="0" smtClean="0"/>
          </a:p>
          <a:p>
            <a:r>
              <a:rPr lang="hr-HR" dirty="0" err="1"/>
              <a:t>250g</a:t>
            </a:r>
            <a:r>
              <a:rPr lang="hr-HR" dirty="0"/>
              <a:t> </a:t>
            </a:r>
            <a:r>
              <a:rPr lang="hr-HR" dirty="0" err="1" smtClean="0"/>
              <a:t>flour</a:t>
            </a:r>
            <a:endParaRPr lang="hr-HR" dirty="0" smtClean="0"/>
          </a:p>
          <a:p>
            <a:r>
              <a:rPr lang="hr-HR" dirty="0"/>
              <a:t>1 </a:t>
            </a:r>
            <a:r>
              <a:rPr lang="hr-HR" dirty="0" err="1"/>
              <a:t>baking</a:t>
            </a:r>
            <a:r>
              <a:rPr lang="hr-HR" dirty="0"/>
              <a:t> </a:t>
            </a:r>
            <a:r>
              <a:rPr lang="hr-HR" dirty="0" err="1" smtClean="0"/>
              <a:t>powder</a:t>
            </a:r>
            <a:endParaRPr lang="hr-HR" dirty="0" smtClean="0"/>
          </a:p>
          <a:p>
            <a:r>
              <a:rPr lang="hr-HR" dirty="0"/>
              <a:t>a </a:t>
            </a:r>
            <a:r>
              <a:rPr lang="hr-HR" dirty="0" err="1"/>
              <a:t>pinch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 smtClean="0"/>
              <a:t>salt</a:t>
            </a:r>
            <a:endParaRPr lang="hr-HR" dirty="0" smtClean="0"/>
          </a:p>
          <a:p>
            <a:r>
              <a:rPr lang="hr-HR" dirty="0" err="1"/>
              <a:t>200</a:t>
            </a:r>
            <a:r>
              <a:rPr lang="hr-HR" dirty="0"/>
              <a:t> g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 smtClean="0"/>
              <a:t>apples</a:t>
            </a:r>
            <a:endParaRPr lang="hr-HR" dirty="0" smtClean="0"/>
          </a:p>
          <a:p>
            <a:r>
              <a:rPr lang="hr-HR" dirty="0"/>
              <a:t>2 </a:t>
            </a:r>
            <a:r>
              <a:rPr lang="hr-HR" dirty="0" err="1"/>
              <a:t>teaspoons</a:t>
            </a:r>
            <a:r>
              <a:rPr lang="hr-HR" dirty="0"/>
              <a:t> Vegeta </a:t>
            </a:r>
            <a:r>
              <a:rPr lang="hr-HR" dirty="0" err="1"/>
              <a:t>cinnamon</a:t>
            </a:r>
            <a:r>
              <a:rPr lang="hr-HR" dirty="0"/>
              <a:t> </a:t>
            </a:r>
            <a:r>
              <a:rPr lang="hr-HR" dirty="0" err="1"/>
              <a:t>minced</a:t>
            </a:r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159351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35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90736"/>
          </a:xfrm>
        </p:spPr>
        <p:txBody>
          <a:bodyPr>
            <a:normAutofit/>
          </a:bodyPr>
          <a:lstStyle/>
          <a:p>
            <a:r>
              <a:rPr lang="hr-HR" sz="4400" b="1" dirty="0" err="1"/>
              <a:t>Preparation</a:t>
            </a:r>
            <a:endParaRPr lang="hr-HR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475238"/>
          </a:xfrm>
        </p:spPr>
        <p:txBody>
          <a:bodyPr/>
          <a:lstStyle/>
          <a:p>
            <a:r>
              <a:rPr lang="hr-HR" dirty="0" smtClean="0"/>
              <a:t>1.</a:t>
            </a:r>
            <a:r>
              <a:rPr lang="en-US" dirty="0" smtClean="0"/>
              <a:t>Mix </a:t>
            </a:r>
            <a:r>
              <a:rPr lang="en-US" dirty="0"/>
              <a:t>eggs and sugar, add oil, milk, flour, baking powder and salt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hr-HR" dirty="0" smtClean="0"/>
              <a:t>2.</a:t>
            </a:r>
            <a:r>
              <a:rPr lang="en-US" dirty="0" smtClean="0"/>
              <a:t>Stir </a:t>
            </a:r>
            <a:r>
              <a:rPr lang="en-US" dirty="0"/>
              <a:t>well to obtain a smooth mixture and </a:t>
            </a:r>
            <a:r>
              <a:rPr lang="en-US" dirty="0" smtClean="0"/>
              <a:t>finally </a:t>
            </a:r>
            <a:r>
              <a:rPr lang="en-US" dirty="0"/>
              <a:t>mix grated apple and cinnamon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hr-HR" dirty="0" smtClean="0"/>
              <a:t>3.</a:t>
            </a:r>
            <a:r>
              <a:rPr lang="en-US" dirty="0" smtClean="0"/>
              <a:t>Place </a:t>
            </a:r>
            <a:r>
              <a:rPr lang="en-US" dirty="0"/>
              <a:t>the arrangement in the muffin molds in which you previously placed the paper baskets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hr-HR" dirty="0" smtClean="0"/>
              <a:t>4.</a:t>
            </a:r>
            <a:r>
              <a:rPr lang="nb-NO" dirty="0" smtClean="0"/>
              <a:t>Bake </a:t>
            </a:r>
            <a:r>
              <a:rPr lang="nb-NO" dirty="0"/>
              <a:t>at 170 ° C for 30 minutes.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4220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554162"/>
            <a:ext cx="4275584" cy="4683149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Serving</a:t>
            </a:r>
            <a:r>
              <a:rPr lang="en-US" dirty="0"/>
              <a:t>: Sprinkle the cooled muffins with powdered </a:t>
            </a:r>
            <a:r>
              <a:rPr lang="en-US" dirty="0" smtClean="0"/>
              <a:t>sugar</a:t>
            </a:r>
            <a:endParaRPr lang="hr-HR" dirty="0" smtClean="0"/>
          </a:p>
          <a:p>
            <a:r>
              <a:rPr lang="en-US" b="1" u="sng" dirty="0"/>
              <a:t>Tip</a:t>
            </a:r>
            <a:r>
              <a:rPr lang="en-US" dirty="0"/>
              <a:t>: Optionally, instead of apples and cinnamon, you can add chocolate, cherries or blueberries to the dough.</a:t>
            </a:r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4363"/>
            <a:ext cx="4329653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66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132040"/>
          </a:xfrm>
        </p:spPr>
        <p:txBody>
          <a:bodyPr>
            <a:noAutofit/>
          </a:bodyPr>
          <a:lstStyle/>
          <a:p>
            <a:pPr algn="ctr"/>
            <a:r>
              <a:rPr lang="hr-HR" sz="15000" dirty="0" err="1" smtClean="0"/>
              <a:t>THE</a:t>
            </a:r>
            <a:r>
              <a:rPr lang="hr-HR" sz="15000" dirty="0" smtClean="0"/>
              <a:t> </a:t>
            </a:r>
            <a:r>
              <a:rPr lang="hr-HR" sz="15000" dirty="0" err="1" smtClean="0"/>
              <a:t>END</a:t>
            </a:r>
            <a:endParaRPr lang="hr-HR" sz="15000" dirty="0"/>
          </a:p>
        </p:txBody>
      </p:sp>
    </p:spTree>
    <p:extLst>
      <p:ext uri="{BB962C8B-B14F-4D97-AF65-F5344CB8AC3E}">
        <p14:creationId xmlns:p14="http://schemas.microsoft.com/office/powerpoint/2010/main" val="48309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151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Trek</vt:lpstr>
      <vt:lpstr>MUFFINS WITH APPLE</vt:lpstr>
      <vt:lpstr>MUFFINS</vt:lpstr>
      <vt:lpstr>INGREDIENTS:</vt:lpstr>
      <vt:lpstr>Preparation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MUFFINS WITH APPLE</dc:title>
  <dc:creator>Toshiba</dc:creator>
  <cp:lastModifiedBy>Toshiba</cp:lastModifiedBy>
  <cp:revision>5</cp:revision>
  <dcterms:created xsi:type="dcterms:W3CDTF">2019-10-14T19:55:59Z</dcterms:created>
  <dcterms:modified xsi:type="dcterms:W3CDTF">2019-10-19T20:32:29Z</dcterms:modified>
</cp:coreProperties>
</file>