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43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7FDF6E-C2F9-406D-8053-F81B0621CF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2E9BF75-C6DF-470C-9F83-81F8475354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3E05C76-5470-4A8F-ADA4-11936A21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96701DD-9F36-4B87-AAD5-7A77EC731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D724678-B22A-4FE8-BE7A-5A8C96427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9418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4E65F10-6375-4A82-9216-2EE44754C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E17A134-4C06-4DA4-9578-783AA1F9E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4BF259-204F-4A4E-9EAA-F93543794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B320A7-51A5-4EA8-88F3-F0445727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BA7E1EA-889B-49F4-B9C4-A43EDD64A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72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6A7A5ACB-353F-424D-A63F-85C83D55FC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72E773F-A7C9-48FF-BAF4-D7388AEA17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D267EBE-7F99-49B0-BCCD-1FBA389B1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F3C3179-54C2-4496-ADB8-52E98A5E5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E2AD908-8891-4143-A1DF-0CBC79D3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243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850742-377A-4F1D-BD7B-844E24B3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E646E9F-E6F5-4B53-90A4-BBA85113DD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18E38B3-8EB2-4A02-8D0D-D261B536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EC15D23-F796-4DCF-A49F-ABFD3F18C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5B1FB8D-647F-4790-91C3-DE05FD25A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904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509BF87-92E0-49ED-B3EB-F120294B5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0D62D1A-A52C-4F42-8AAA-5ACF75DB3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E760159-DF9B-423A-A280-13E55052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D6B0276-DE7A-4FFE-82DE-5F2853394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BD415F0-DE02-4D4F-A92E-C39C698BA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2650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FCDA40-E89C-45D6-8773-1502814CA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75C7586-D3EB-49E5-AB68-18EAD6EA28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1781E9F-F90A-4675-9B5E-14441E8E7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6F70FE2-3377-42B0-8706-63A369AFA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947DBC-51CA-4B5E-B3C6-71A68788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9D0173E-6F29-4AB4-AD5A-31AC367ED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846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F232CE-8207-425A-ABF5-A63D2CC7FC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0FE7EB8-6693-4751-AD7B-2DF8C23792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0EB858F-E263-4566-96EB-9A9657382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9EE4963C-A8E4-4101-B944-505772E55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6B4171C-60B2-4A11-A89E-CD4C01369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EBAF4AC0-7BE1-469E-BAE6-78DF9A4B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67D9FBCA-2649-4BE3-91EF-59B769FF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CDEED5AE-740B-46CC-A3D4-BA8C92B65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0786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1F457CF-73DB-421E-BB38-6F10BFDB4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808E235-AF41-4EE4-B9A8-7C541965E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E79663D-A2A2-45D9-AA14-14E19AEFF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CAF0519-1C47-4E9E-8240-EC960327B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6248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984DD7D-01FF-4573-BB8B-83363BD8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542D7F06-CB2C-4B3A-BDFB-EFA5C88F2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E831999-BB6B-4945-90DB-595851C91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79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EBF6A2E-320C-4F75-AC41-237E4F3C2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F98771B-BA6E-4FBC-A95D-A0C5D0A10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0B0F254-9464-404F-BABE-3AE72EF6AF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099A3AE-D07C-4BE8-B4CD-F1868511D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39C7D4-EE77-4B13-9D8F-BCC563B6B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F818F4B-872C-449A-8207-FFB7D5DFF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1067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FAF5CAC-74AC-49B7-8339-06D05001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2C2AE63-B540-4678-BC85-568EA74050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99DEFE35-6544-4A56-8D9D-F7200D8F17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26FB253-F52F-4B3D-8448-F4C2AD970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1B7E7A7-32C3-4F4F-B2D8-53E67D675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F277475-335A-4284-B325-0F35ADB0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71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2E926525-089F-41DE-92DE-93DD76081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ED55D26-B1D8-4B9D-94D4-215181F23E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43732F0-DDCE-42DE-9FE2-9FC42C460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25B5-CDDD-4639-8CFD-0193C6931138}" type="datetimeFigureOut">
              <a:rPr lang="tr-TR" smtClean="0"/>
              <a:t>17.11.2020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16E6104-1F0A-4117-A78C-E66A81DD24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9B2AF83-6273-4DEA-80DB-8CD415C3EF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301EA-2721-4566-9F28-4EFF30A8E5B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9538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E4F5DD-7AE9-49FE-9A78-F87604D423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MUNCH HEALTHY FOOD – TURKEY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FA9E60C-2C9A-4B03-BD14-C400166AA0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046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2B335CE-0FCD-4794-9267-7BB2FF6342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AF981BD-F18A-4EEB-9A1A-5D810BBB9D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195AF88C-5647-4164-80D9-027BE16569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190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BD05129-FBD3-461D-8525-81760A3D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0724FCE1-636C-427B-BB84-77E8D2794D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54" y="562708"/>
            <a:ext cx="5955323" cy="6295292"/>
          </a:xfrm>
        </p:spPr>
      </p:pic>
    </p:spTree>
    <p:extLst>
      <p:ext uri="{BB962C8B-B14F-4D97-AF65-F5344CB8AC3E}">
        <p14:creationId xmlns:p14="http://schemas.microsoft.com/office/powerpoint/2010/main" val="2654016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A02F19-725C-4836-946A-57566D11B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81B3005D-631C-4DA1-9A45-36BFB46297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4" y="546334"/>
            <a:ext cx="3169844" cy="5765332"/>
          </a:xfrm>
        </p:spPr>
      </p:pic>
      <p:pic>
        <p:nvPicPr>
          <p:cNvPr id="7" name="Resim 6">
            <a:extLst>
              <a:ext uri="{FF2B5EF4-FFF2-40B4-BE49-F238E27FC236}">
                <a16:creationId xmlns:a16="http://schemas.microsoft.com/office/drawing/2014/main" id="{6D479BB7-5232-4923-B6AE-28D80ACE24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187" y="365124"/>
            <a:ext cx="3857625" cy="594654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E46A60E5-08B3-4079-9E36-509BA38F476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3231" y="365124"/>
            <a:ext cx="2881022" cy="594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174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825957-7045-45B5-B13F-C4F3B3DF9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7D108309-6E8C-4B64-8658-468F85D1DD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3" y="365125"/>
            <a:ext cx="11207262" cy="6127750"/>
          </a:xfrm>
        </p:spPr>
      </p:pic>
    </p:spTree>
    <p:extLst>
      <p:ext uri="{BB962C8B-B14F-4D97-AF65-F5344CB8AC3E}">
        <p14:creationId xmlns:p14="http://schemas.microsoft.com/office/powerpoint/2010/main" val="3358810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569A07A-C406-428E-B4DF-1E5B44D82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FE71FB7-FAF5-4DD7-A4B0-D23EEC30A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606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Geniş ekran</PresentationFormat>
  <Paragraphs>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MUNCH HEALTHY FOOD – TURKEY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MUNCH HEALTHY FOOD – TURKEY </dc:title>
  <dc:creator>Anıl Beyatlı Gençer</dc:creator>
  <cp:lastModifiedBy>Anıl Beyatlı Gençer</cp:lastModifiedBy>
  <cp:revision>1</cp:revision>
  <dcterms:created xsi:type="dcterms:W3CDTF">2020-11-17T10:24:39Z</dcterms:created>
  <dcterms:modified xsi:type="dcterms:W3CDTF">2020-11-17T10:28:14Z</dcterms:modified>
</cp:coreProperties>
</file>