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04" r:id="rId1"/>
  </p:sldMasterIdLst>
  <p:notesMasterIdLst>
    <p:notesMasterId r:id="rId22"/>
  </p:notesMasterIdLst>
  <p:sldIdLst>
    <p:sldId id="295" r:id="rId2"/>
    <p:sldId id="297" r:id="rId3"/>
    <p:sldId id="290" r:id="rId4"/>
    <p:sldId id="292" r:id="rId5"/>
    <p:sldId id="293" r:id="rId6"/>
    <p:sldId id="314" r:id="rId7"/>
    <p:sldId id="315" r:id="rId8"/>
    <p:sldId id="294" r:id="rId9"/>
    <p:sldId id="296" r:id="rId10"/>
    <p:sldId id="306" r:id="rId11"/>
    <p:sldId id="313" r:id="rId12"/>
    <p:sldId id="303" r:id="rId13"/>
    <p:sldId id="304" r:id="rId14"/>
    <p:sldId id="305" r:id="rId15"/>
    <p:sldId id="307" r:id="rId16"/>
    <p:sldId id="308" r:id="rId17"/>
    <p:sldId id="309" r:id="rId18"/>
    <p:sldId id="311" r:id="rId19"/>
    <p:sldId id="316" r:id="rId20"/>
    <p:sldId id="310" r:id="rId21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 autoAdjust="0"/>
    <p:restoredTop sz="94607" autoAdjust="0"/>
  </p:normalViewPr>
  <p:slideViewPr>
    <p:cSldViewPr>
      <p:cViewPr varScale="1">
        <p:scale>
          <a:sx n="68" d="100"/>
          <a:sy n="68" d="100"/>
        </p:scale>
        <p:origin x="-570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44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43" d="100"/>
          <a:sy n="43" d="100"/>
        </p:scale>
        <p:origin x="-2088" y="-82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EACD26-5601-4311-8B56-E8289696C9C1}" type="datetimeFigureOut">
              <a:rPr lang="fr-FR" smtClean="0"/>
              <a:pPr/>
              <a:t>31/05/2019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028FBD-0680-47ED-9BC0-3741FF5698C9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19544176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028FBD-0680-47ED-9BC0-3741FF5698C9}" type="slidenum">
              <a:rPr lang="fr-FR" smtClean="0"/>
              <a:pPr/>
              <a:t>12</a:t>
            </a:fld>
            <a:endParaRPr lang="fr-F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rrondir un rectangle avec un coin diagonal 6"/>
          <p:cNvSpPr/>
          <p:nvPr/>
        </p:nvSpPr>
        <p:spPr>
          <a:xfrm>
            <a:off x="164592" y="146304"/>
            <a:ext cx="8814816" cy="2505456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Titre 7"/>
          <p:cNvSpPr>
            <a:spLocks noGrp="1"/>
          </p:cNvSpPr>
          <p:nvPr>
            <p:ph type="ctrTitle"/>
          </p:nvPr>
        </p:nvSpPr>
        <p:spPr>
          <a:xfrm>
            <a:off x="464234" y="381001"/>
            <a:ext cx="8229600" cy="2209800"/>
          </a:xfrm>
        </p:spPr>
        <p:txBody>
          <a:bodyPr lIns="45720" rIns="228600" anchor="b">
            <a:normAutofit/>
          </a:bodyPr>
          <a:lstStyle>
            <a:lvl1pPr marL="0" algn="r">
              <a:defRPr sz="4800"/>
            </a:lvl1pPr>
            <a:extLst/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9" name="Sous-titre 8"/>
          <p:cNvSpPr>
            <a:spLocks noGrp="1"/>
          </p:cNvSpPr>
          <p:nvPr>
            <p:ph type="subTitle" idx="1"/>
          </p:nvPr>
        </p:nvSpPr>
        <p:spPr>
          <a:xfrm>
            <a:off x="2133600" y="2819400"/>
            <a:ext cx="6560234" cy="1752600"/>
          </a:xfrm>
        </p:spPr>
        <p:txBody>
          <a:bodyPr lIns="45720" rIns="246888"/>
          <a:lstStyle>
            <a:lvl1pPr marL="0" indent="0" algn="r">
              <a:spcBef>
                <a:spcPts val="0"/>
              </a:spcBef>
              <a:buNone/>
              <a:defRPr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fr-FR" smtClean="0"/>
              <a:t>Cliquez pour modifier le style des sous-titres du masque</a:t>
            </a:r>
            <a:endParaRPr kumimoji="0" lang="en-US"/>
          </a:p>
        </p:txBody>
      </p:sp>
      <p:sp>
        <p:nvSpPr>
          <p:cNvPr id="10" name="Espace réservé de la date 9"/>
          <p:cNvSpPr>
            <a:spLocks noGrp="1"/>
          </p:cNvSpPr>
          <p:nvPr>
            <p:ph type="dt" sz="half" idx="10"/>
          </p:nvPr>
        </p:nvSpPr>
        <p:spPr>
          <a:xfrm>
            <a:off x="5562600" y="6509004"/>
            <a:ext cx="3002280" cy="274320"/>
          </a:xfrm>
        </p:spPr>
        <p:txBody>
          <a:bodyPr vert="horz" rtlCol="0"/>
          <a:lstStyle>
            <a:extLst/>
          </a:lstStyle>
          <a:p>
            <a:fld id="{962CC0C3-73CA-4D99-8F85-1D51D42F81BF}" type="datetime1">
              <a:rPr lang="fr-FR" smtClean="0"/>
              <a:pPr/>
              <a:t>31/05/2019</a:t>
            </a:fld>
            <a:endParaRPr lang="fr-FR"/>
          </a:p>
        </p:txBody>
      </p:sp>
      <p:sp>
        <p:nvSpPr>
          <p:cNvPr id="11" name="Espace réservé du numéro de diapositive 10"/>
          <p:cNvSpPr>
            <a:spLocks noGrp="1"/>
          </p:cNvSpPr>
          <p:nvPr>
            <p:ph type="sldNum" sz="quarter" idx="11"/>
          </p:nvPr>
        </p:nvSpPr>
        <p:spPr>
          <a:xfrm>
            <a:off x="8638952" y="6509004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55FE3168-DC91-401E-967E-6F90F1A4BC75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2" name="Espace réservé du pied de page 11"/>
          <p:cNvSpPr>
            <a:spLocks noGrp="1"/>
          </p:cNvSpPr>
          <p:nvPr>
            <p:ph type="ftr" sz="quarter" idx="12"/>
          </p:nvPr>
        </p:nvSpPr>
        <p:spPr>
          <a:xfrm>
            <a:off x="1600200" y="6509004"/>
            <a:ext cx="3907464" cy="274320"/>
          </a:xfrm>
        </p:spPr>
        <p:txBody>
          <a:bodyPr vert="horz" rtlCol="0"/>
          <a:lstStyle>
            <a:extLst/>
          </a:lstStyle>
          <a:p>
            <a:endParaRPr lang="fr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7D127C8-5B04-4F8A-9C46-8315AB6F556C}" type="datetime1">
              <a:rPr lang="fr-FR" smtClean="0"/>
              <a:pPr/>
              <a:t>31/05/2019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5FE3168-DC91-401E-967E-6F90F1A4BC75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 algn="l">
              <a:defRPr/>
            </a:lvl1pPr>
            <a:extLst/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C3E7C9D-695E-4822-A7F6-50D02E935025}" type="datetime1">
              <a:rPr lang="fr-FR" smtClean="0"/>
              <a:pPr/>
              <a:t>31/05/2019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5FE3168-DC91-401E-967E-6F90F1A4BC75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E18700F-1923-4277-A99A-618BDBF7C89B}" type="datetime1">
              <a:rPr lang="fr-FR" smtClean="0"/>
              <a:pPr/>
              <a:t>31/05/2019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5FE3168-DC91-401E-967E-6F90F1A4BC75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Titre de sec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000128" y="3267456"/>
            <a:ext cx="74066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76" y="498230"/>
            <a:ext cx="7772400" cy="2731008"/>
          </a:xfrm>
        </p:spPr>
        <p:txBody>
          <a:bodyPr rIns="100584"/>
          <a:lstStyle>
            <a:lvl1pPr algn="r">
              <a:buNone/>
              <a:defRPr sz="4000" b="1" cap="none">
                <a:solidFill>
                  <a:schemeClr val="accent1">
                    <a:tint val="95000"/>
                    <a:satMod val="200000"/>
                  </a:schemeClr>
                </a:solidFill>
              </a:defRPr>
            </a:lvl1pPr>
            <a:extLst/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3287713"/>
            <a:ext cx="7772400" cy="1509712"/>
          </a:xfrm>
        </p:spPr>
        <p:txBody>
          <a:bodyPr rIns="128016" anchor="t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8" name="Espace réservé de la date 7"/>
          <p:cNvSpPr>
            <a:spLocks noGrp="1"/>
          </p:cNvSpPr>
          <p:nvPr>
            <p:ph type="dt" sz="half" idx="10"/>
          </p:nvPr>
        </p:nvSpPr>
        <p:spPr>
          <a:xfrm>
            <a:off x="5562600" y="6513670"/>
            <a:ext cx="3002280" cy="274320"/>
          </a:xfrm>
        </p:spPr>
        <p:txBody>
          <a:bodyPr vert="horz" rtlCol="0"/>
          <a:lstStyle>
            <a:extLst/>
          </a:lstStyle>
          <a:p>
            <a:fld id="{B420D4A9-BF7D-4075-A336-C01CA22635CB}" type="datetime1">
              <a:rPr lang="fr-FR" smtClean="0"/>
              <a:pPr/>
              <a:t>31/05/2019</a:t>
            </a:fld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1"/>
          </p:nvPr>
        </p:nvSpPr>
        <p:spPr>
          <a:xfrm>
            <a:off x="8638952" y="6513670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55FE3168-DC91-401E-967E-6F90F1A4BC75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0" name="Espace réservé du pied de page 9"/>
          <p:cNvSpPr>
            <a:spLocks noGrp="1"/>
          </p:cNvSpPr>
          <p:nvPr>
            <p:ph type="ftr" sz="quarter" idx="12"/>
          </p:nvPr>
        </p:nvSpPr>
        <p:spPr>
          <a:xfrm>
            <a:off x="1600200" y="6513670"/>
            <a:ext cx="3907464" cy="274320"/>
          </a:xfrm>
        </p:spPr>
        <p:txBody>
          <a:bodyPr vert="horz" rtlCol="0"/>
          <a:lstStyle>
            <a:extLst/>
          </a:lstStyle>
          <a:p>
            <a:endParaRPr lang="fr-FR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DA6AE2-ACE6-4B75-AB1D-2078F9A5C0B3}" type="datetime1">
              <a:rPr lang="fr-FR" smtClean="0"/>
              <a:pPr/>
              <a:t>31/05/2019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8641080" y="6514568"/>
            <a:ext cx="464288" cy="274320"/>
          </a:xfrm>
        </p:spPr>
        <p:txBody>
          <a:bodyPr/>
          <a:lstStyle>
            <a:extLst/>
          </a:lstStyle>
          <a:p>
            <a:fld id="{55FE3168-DC91-401E-967E-6F90F1A4BC75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0" name="Rectangle 9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616744" y="216521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4800600" y="216521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51948"/>
            <a:ext cx="8229600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3"/>
          </p:nvPr>
        </p:nvSpPr>
        <p:spPr>
          <a:xfrm>
            <a:off x="4645025" y="1535113"/>
            <a:ext cx="4041775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941763"/>
          </a:xfrm>
        </p:spPr>
        <p:txBody>
          <a:bodyPr lIns="9144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941763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920AE1D-68FD-4F9B-812F-17940A366776}" type="datetime1">
              <a:rPr lang="fr-FR" smtClean="0"/>
              <a:pPr/>
              <a:t>31/05/2019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641080" y="6514568"/>
            <a:ext cx="464288" cy="274320"/>
          </a:xfrm>
        </p:spPr>
        <p:txBody>
          <a:bodyPr/>
          <a:lstStyle>
            <a:extLst/>
          </a:lstStyle>
          <a:p>
            <a:fld id="{55FE3168-DC91-401E-967E-6F90F1A4BC75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53218"/>
            <a:ext cx="8229600" cy="1143000"/>
          </a:xfrm>
        </p:spPr>
        <p:txBody>
          <a:bodyPr/>
          <a:lstStyle>
            <a:extLst/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85D435E-DDDD-4F45-A96B-DC4FD955DFE3}" type="datetime1">
              <a:rPr lang="fr-FR" smtClean="0"/>
              <a:pPr/>
              <a:t>31/05/2019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5FE3168-DC91-401E-967E-6F90F1A4BC75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7" name="Rectangle 6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1C83425-8F2B-4FA4-AC79-5C09B442B61D}" type="datetime1">
              <a:rPr lang="fr-FR" smtClean="0"/>
              <a:pPr/>
              <a:t>31/05/2019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5FE3168-DC91-401E-967E-6F90F1A4BC75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 avec légen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5057552" y="105765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963136" y="304800"/>
            <a:ext cx="3931920" cy="762000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2"/>
          </p:nvPr>
        </p:nvSpPr>
        <p:spPr>
          <a:xfrm>
            <a:off x="4963136" y="1107560"/>
            <a:ext cx="3931920" cy="1066800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1"/>
          </p:nvPr>
        </p:nvSpPr>
        <p:spPr>
          <a:xfrm>
            <a:off x="228600" y="2209800"/>
            <a:ext cx="8666456" cy="3977640"/>
          </a:xfrm>
        </p:spPr>
        <p:txBody>
          <a:bodyPr/>
          <a:lstStyle>
            <a:lvl1pPr marL="292608">
              <a:defRPr sz="3200"/>
            </a:lvl1pPr>
            <a:lvl2pPr marL="594360">
              <a:defRPr sz="2800"/>
            </a:lvl2pPr>
            <a:lvl3pPr marL="822960">
              <a:defRPr sz="2400"/>
            </a:lvl3pPr>
            <a:lvl4pPr marL="1051560">
              <a:defRPr sz="2000"/>
            </a:lvl4pPr>
            <a:lvl5pPr marL="1261872">
              <a:defRPr sz="2000"/>
            </a:lvl5pPr>
            <a:extLst/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9" name="Espace réservé de la date 8"/>
          <p:cNvSpPr>
            <a:spLocks noGrp="1"/>
          </p:cNvSpPr>
          <p:nvPr>
            <p:ph type="dt" sz="half" idx="10"/>
          </p:nvPr>
        </p:nvSpPr>
        <p:spPr>
          <a:xfrm>
            <a:off x="5562600" y="6513670"/>
            <a:ext cx="3002280" cy="274320"/>
          </a:xfrm>
        </p:spPr>
        <p:txBody>
          <a:bodyPr vert="horz" rtlCol="0"/>
          <a:lstStyle>
            <a:extLst/>
          </a:lstStyle>
          <a:p>
            <a:fld id="{8691193E-53B8-4056-B6E6-EDD1A385BC16}" type="datetime1">
              <a:rPr lang="fr-FR" smtClean="0"/>
              <a:pPr/>
              <a:t>31/05/2019</a:t>
            </a:fld>
            <a:endParaRPr lang="fr-FR"/>
          </a:p>
        </p:txBody>
      </p:sp>
      <p:sp>
        <p:nvSpPr>
          <p:cNvPr id="10" name="Espace réservé du numéro de diapositive 9"/>
          <p:cNvSpPr>
            <a:spLocks noGrp="1"/>
          </p:cNvSpPr>
          <p:nvPr>
            <p:ph type="sldNum" sz="quarter" idx="11"/>
          </p:nvPr>
        </p:nvSpPr>
        <p:spPr>
          <a:xfrm>
            <a:off x="8638952" y="6513670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55FE3168-DC91-401E-967E-6F90F1A4BC75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1" name="Espace réservé du pied de page 10"/>
          <p:cNvSpPr>
            <a:spLocks noGrp="1"/>
          </p:cNvSpPr>
          <p:nvPr>
            <p:ph type="ftr" sz="quarter" idx="12"/>
          </p:nvPr>
        </p:nvSpPr>
        <p:spPr>
          <a:xfrm>
            <a:off x="1600200" y="6513670"/>
            <a:ext cx="3907464" cy="274320"/>
          </a:xfrm>
        </p:spPr>
        <p:txBody>
          <a:bodyPr vert="horz" rtlCol="0"/>
          <a:lstStyle>
            <a:extLst/>
          </a:lstStyle>
          <a:p>
            <a:endParaRPr lang="fr-FR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040443" y="4724400"/>
            <a:ext cx="5486400" cy="664536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3040443" y="5388936"/>
            <a:ext cx="5486400" cy="912255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13" name="Espace réservé pour une image  12"/>
          <p:cNvSpPr>
            <a:spLocks noGrp="1"/>
          </p:cNvSpPr>
          <p:nvPr>
            <p:ph type="pic" idx="1"/>
          </p:nvPr>
        </p:nvSpPr>
        <p:spPr>
          <a:xfrm>
            <a:off x="304800" y="249864"/>
            <a:ext cx="8534400" cy="4343400"/>
          </a:xfrm>
          <a:prstGeom prst="round2DiagRect">
            <a:avLst>
              <a:gd name="adj1" fmla="val 11403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  <a:extLst/>
          </a:lstStyle>
          <a:p>
            <a:pPr marL="0" algn="l" rtl="0" eaLnBrk="1" latinLnBrk="0" hangingPunct="1"/>
            <a:r>
              <a:rPr kumimoji="0" lang="fr-FR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Cliquez sur l'icône pour ajouter une image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Espace réservé de la date 7"/>
          <p:cNvSpPr>
            <a:spLocks noGrp="1"/>
          </p:cNvSpPr>
          <p:nvPr>
            <p:ph type="dt" sz="half" idx="10"/>
          </p:nvPr>
        </p:nvSpPr>
        <p:spPr>
          <a:xfrm>
            <a:off x="5562600" y="6509004"/>
            <a:ext cx="3002280" cy="274320"/>
          </a:xfrm>
        </p:spPr>
        <p:txBody>
          <a:bodyPr vert="horz" rtlCol="0"/>
          <a:lstStyle>
            <a:extLst/>
          </a:lstStyle>
          <a:p>
            <a:fld id="{C0FEBED9-E36B-4262-904D-094178F36E3D}" type="datetime1">
              <a:rPr lang="fr-FR" smtClean="0"/>
              <a:pPr/>
              <a:t>31/05/2019</a:t>
            </a:fld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1"/>
          </p:nvPr>
        </p:nvSpPr>
        <p:spPr>
          <a:xfrm>
            <a:off x="8638952" y="6509004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55FE3168-DC91-401E-967E-6F90F1A4BC75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0" name="Espace réservé du pied de page 9"/>
          <p:cNvSpPr>
            <a:spLocks noGrp="1"/>
          </p:cNvSpPr>
          <p:nvPr>
            <p:ph type="ftr" sz="quarter" idx="12"/>
          </p:nvPr>
        </p:nvSpPr>
        <p:spPr>
          <a:xfrm>
            <a:off x="1600200" y="6509004"/>
            <a:ext cx="3907464" cy="274320"/>
          </a:xfrm>
        </p:spPr>
        <p:txBody>
          <a:bodyPr vert="horz" rtlCol="0"/>
          <a:lstStyle>
            <a:extLst/>
          </a:lstStyle>
          <a:p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rrondir un rectangle avec un coin diagonal 6"/>
          <p:cNvSpPr/>
          <p:nvPr/>
        </p:nvSpPr>
        <p:spPr>
          <a:xfrm>
            <a:off x="164592" y="147085"/>
            <a:ext cx="8810846" cy="6565392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3"/>
          </p:nvPr>
        </p:nvSpPr>
        <p:spPr>
          <a:xfrm>
            <a:off x="1295400" y="6400800"/>
            <a:ext cx="4212264" cy="274320"/>
          </a:xfrm>
          <a:prstGeom prst="rect">
            <a:avLst/>
          </a:prstGeom>
        </p:spPr>
        <p:txBody>
          <a:bodyPr/>
          <a:lstStyle>
            <a:lvl1pPr algn="r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endParaRPr lang="fr-FR"/>
          </a:p>
        </p:txBody>
      </p:sp>
      <p:sp>
        <p:nvSpPr>
          <p:cNvPr id="14" name="Espace réservé de la date 13"/>
          <p:cNvSpPr>
            <a:spLocks noGrp="1"/>
          </p:cNvSpPr>
          <p:nvPr>
            <p:ph type="dt" sz="half" idx="2"/>
          </p:nvPr>
        </p:nvSpPr>
        <p:spPr>
          <a:xfrm>
            <a:off x="5562600" y="6400800"/>
            <a:ext cx="3002280" cy="274320"/>
          </a:xfrm>
          <a:prstGeom prst="rect">
            <a:avLst/>
          </a:prstGeom>
        </p:spPr>
        <p:txBody>
          <a:bodyPr/>
          <a:lstStyle>
            <a:lvl1pPr algn="l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fld id="{469209AA-6917-47BC-AF0F-DDFE4C5448CD}" type="datetime1">
              <a:rPr lang="fr-FR" smtClean="0"/>
              <a:pPr/>
              <a:t>31/05/2019</a:t>
            </a:fld>
            <a:endParaRPr lang="fr-FR"/>
          </a:p>
        </p:txBody>
      </p:sp>
      <p:sp>
        <p:nvSpPr>
          <p:cNvPr id="23" name="Espace réservé du numéro de diapositive 22"/>
          <p:cNvSpPr>
            <a:spLocks noGrp="1"/>
          </p:cNvSpPr>
          <p:nvPr>
            <p:ph type="sldNum" sz="quarter" idx="4"/>
          </p:nvPr>
        </p:nvSpPr>
        <p:spPr>
          <a:xfrm>
            <a:off x="8638952" y="6514568"/>
            <a:ext cx="464288" cy="274320"/>
          </a:xfrm>
          <a:prstGeom prst="rect">
            <a:avLst/>
          </a:prstGeom>
        </p:spPr>
        <p:txBody>
          <a:bodyPr anchor="ctr"/>
          <a:lstStyle>
            <a:lvl1pPr algn="r" eaLnBrk="1" latinLnBrk="0" hangingPunct="1">
              <a:defRPr kumimoji="0" sz="1600">
                <a:solidFill>
                  <a:schemeClr val="tx2">
                    <a:shade val="90000"/>
                  </a:schemeClr>
                </a:solidFill>
                <a:effectLst/>
              </a:defRPr>
            </a:lvl1pPr>
            <a:extLst/>
          </a:lstStyle>
          <a:p>
            <a:fld id="{55FE3168-DC91-401E-967E-6F90F1A4BC75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22" name="Espace réservé du titre 21"/>
          <p:cNvSpPr>
            <a:spLocks noGrp="1"/>
          </p:cNvSpPr>
          <p:nvPr>
            <p:ph type="title"/>
          </p:nvPr>
        </p:nvSpPr>
        <p:spPr>
          <a:xfrm>
            <a:off x="457200" y="253536"/>
            <a:ext cx="8229600" cy="1143000"/>
          </a:xfrm>
          <a:prstGeom prst="rect">
            <a:avLst/>
          </a:prstGeom>
        </p:spPr>
        <p:txBody>
          <a:bodyPr rIns="91440" anchor="b">
            <a:normAutofit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>
            <a:extLst/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13" name="Espace réservé du texte 12"/>
          <p:cNvSpPr>
            <a:spLocks noGrp="1"/>
          </p:cNvSpPr>
          <p:nvPr>
            <p:ph type="body" idx="1"/>
          </p:nvPr>
        </p:nvSpPr>
        <p:spPr>
          <a:xfrm>
            <a:off x="457200" y="1646237"/>
            <a:ext cx="8229600" cy="452628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  <a:p>
            <a:pPr lvl="1" eaLnBrk="1" latinLnBrk="0" hangingPunct="1"/>
            <a:r>
              <a:rPr kumimoji="0" lang="fr-FR" smtClean="0"/>
              <a:t>Deuxième niveau</a:t>
            </a:r>
          </a:p>
          <a:p>
            <a:pPr lvl="2" eaLnBrk="1" latinLnBrk="0" hangingPunct="1"/>
            <a:r>
              <a:rPr kumimoji="0" lang="fr-FR" smtClean="0"/>
              <a:t>Troisième niveau</a:t>
            </a:r>
          </a:p>
          <a:p>
            <a:pPr lvl="3" eaLnBrk="1" latinLnBrk="0" hangingPunct="1"/>
            <a:r>
              <a:rPr kumimoji="0" lang="fr-FR" smtClean="0"/>
              <a:t>Quatrième niveau</a:t>
            </a:r>
          </a:p>
          <a:p>
            <a:pPr lvl="4" eaLnBrk="1" latinLnBrk="0" hangingPunct="1"/>
            <a:r>
              <a:rPr kumimoji="0" lang="fr-FR" smtClean="0"/>
              <a:t>Cinquième niveau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hf hdr="0" ftr="0" dt="0"/>
  <p:txStyles>
    <p:titleStyle>
      <a:lvl1pPr marL="54864" algn="r" rtl="0" eaLnBrk="1" latinLnBrk="0" hangingPunct="1">
        <a:spcBef>
          <a:spcPct val="0"/>
        </a:spcBef>
        <a:buNone/>
        <a:defRPr kumimoji="0" sz="4600" kern="1200">
          <a:solidFill>
            <a:schemeClr val="tx2">
              <a:tint val="100000"/>
              <a:shade val="90000"/>
              <a:satMod val="250000"/>
              <a:alpha val="100000"/>
            </a:schemeClr>
          </a:solidFill>
          <a:effectLst>
            <a:outerShdw blurRad="38100" dist="25500" dir="5400000" algn="tl" rotWithShape="0">
              <a:srgbClr val="000000">
                <a:satMod val="180000"/>
                <a:alpha val="7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92100" indent="-292100" algn="l" rtl="0" eaLnBrk="1" latinLnBrk="0" hangingPunct="1">
        <a:spcBef>
          <a:spcPts val="0"/>
        </a:spcBef>
        <a:buClr>
          <a:schemeClr val="accent1"/>
        </a:buClr>
        <a:buSzPct val="70000"/>
        <a:buFont typeface="Wingdings 2"/>
        <a:buChar char="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rtl="0" eaLnBrk="1" latinLnBrk="0" hangingPunct="1">
        <a:spcBef>
          <a:spcPts val="400"/>
        </a:spcBef>
        <a:buClr>
          <a:schemeClr val="accent2"/>
        </a:buClr>
        <a:buSzPct val="90000"/>
        <a:buFontTx/>
        <a:buChar char="•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192024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fr-RE" dirty="0" smtClean="0">
                <a:solidFill>
                  <a:schemeClr val="bg1"/>
                </a:solidFill>
                <a:latin typeface="Algerian" pitchFamily="82" charset="0"/>
              </a:rPr>
              <a:t>And </a:t>
            </a:r>
            <a:r>
              <a:rPr lang="fr-RE" dirty="0" err="1" smtClean="0">
                <a:solidFill>
                  <a:schemeClr val="bg1"/>
                </a:solidFill>
                <a:latin typeface="Algerian" pitchFamily="82" charset="0"/>
              </a:rPr>
              <a:t>now</a:t>
            </a:r>
            <a:r>
              <a:rPr lang="fr-RE" dirty="0" smtClean="0">
                <a:solidFill>
                  <a:schemeClr val="bg1"/>
                </a:solidFill>
                <a:latin typeface="Algerian" pitchFamily="82" charset="0"/>
              </a:rPr>
              <a:t>, </a:t>
            </a:r>
            <a:r>
              <a:rPr lang="fr-RE" dirty="0" err="1" smtClean="0">
                <a:solidFill>
                  <a:schemeClr val="bg1"/>
                </a:solidFill>
                <a:latin typeface="Algerian" pitchFamily="82" charset="0"/>
              </a:rPr>
              <a:t>Let’s</a:t>
            </a:r>
            <a:r>
              <a:rPr lang="fr-RE" dirty="0" smtClean="0">
                <a:solidFill>
                  <a:schemeClr val="bg1"/>
                </a:solidFill>
                <a:latin typeface="Algerian" pitchFamily="82" charset="0"/>
              </a:rPr>
              <a:t> </a:t>
            </a:r>
            <a:r>
              <a:rPr lang="fr-RE" dirty="0" err="1" smtClean="0">
                <a:solidFill>
                  <a:schemeClr val="bg1"/>
                </a:solidFill>
                <a:latin typeface="Algerian" pitchFamily="82" charset="0"/>
              </a:rPr>
              <a:t>think</a:t>
            </a:r>
            <a:r>
              <a:rPr lang="fr-RE" dirty="0" smtClean="0">
                <a:solidFill>
                  <a:schemeClr val="bg1"/>
                </a:solidFill>
                <a:latin typeface="Algerian" pitchFamily="82" charset="0"/>
              </a:rPr>
              <a:t> about plastic!</a:t>
            </a:r>
            <a:endParaRPr lang="fr-FR" dirty="0">
              <a:solidFill>
                <a:schemeClr val="bg1"/>
              </a:solidFill>
              <a:latin typeface="Algerian" pitchFamily="82" charset="0"/>
            </a:endParaRPr>
          </a:p>
        </p:txBody>
      </p:sp>
      <p:pic>
        <p:nvPicPr>
          <p:cNvPr id="4" name="Espace réservé du contenu 3" descr="intro">
            <a:extLst>
              <a:ext uri="{FF2B5EF4-FFF2-40B4-BE49-F238E27FC236}">
                <a16:creationId xmlns:a16="http://schemas.microsoft.com/office/drawing/2014/main" xmlns="" id="{58637158-3BBD-49F1-B402-37E0E57FACA5}"/>
              </a:ext>
            </a:extLst>
          </p:cNvPr>
          <p:cNvPicPr>
            <a:picLocks noGrp="1" noChangeAspect="1"/>
          </p:cNvPicPr>
          <p:nvPr isPhoto="1">
            <p:ph idx="1"/>
          </p:nvPr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75656" y="1598514"/>
            <a:ext cx="6336704" cy="4728883"/>
          </a:xfrm>
          <a:prstGeom prst="rect">
            <a:avLst/>
          </a:prstGeom>
        </p:spPr>
      </p:pic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E3168-DC91-401E-967E-6F90F1A4BC75}" type="slidenum">
              <a:rPr lang="fr-FR" smtClean="0"/>
              <a:pPr/>
              <a:t>1</a:t>
            </a:fld>
            <a:endParaRPr lang="fr-FR"/>
          </a:p>
        </p:txBody>
      </p:sp>
      <p:sp>
        <p:nvSpPr>
          <p:cNvPr id="5" name="Étoile : 5 branches 4">
            <a:extLst>
              <a:ext uri="{FF2B5EF4-FFF2-40B4-BE49-F238E27FC236}">
                <a16:creationId xmlns:a16="http://schemas.microsoft.com/office/drawing/2014/main" xmlns="" id="{A00E3914-6812-4E04-B976-6A6C73CDD280}"/>
              </a:ext>
            </a:extLst>
          </p:cNvPr>
          <p:cNvSpPr/>
          <p:nvPr/>
        </p:nvSpPr>
        <p:spPr>
          <a:xfrm>
            <a:off x="251520" y="908720"/>
            <a:ext cx="914400" cy="9144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RE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8" name="Étoile : 5 branches 3">
            <a:extLst>
              <a:ext uri="{FF2B5EF4-FFF2-40B4-BE49-F238E27FC236}">
                <a16:creationId xmlns:a16="http://schemas.microsoft.com/office/drawing/2014/main" xmlns="" id="{6F9129A8-12F1-4734-AEBB-E932C865DFA1}"/>
              </a:ext>
            </a:extLst>
          </p:cNvPr>
          <p:cNvSpPr/>
          <p:nvPr/>
        </p:nvSpPr>
        <p:spPr>
          <a:xfrm>
            <a:off x="8460432" y="21525"/>
            <a:ext cx="681898" cy="671171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RE" dirty="0">
              <a:solidFill>
                <a:schemeClr val="bg2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 spd="med">
    <p:strips dir="r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 rot="10800000" flipV="1">
            <a:off x="457200" y="0"/>
            <a:ext cx="8229600" cy="2780928"/>
          </a:xfrm>
        </p:spPr>
        <p:txBody>
          <a:bodyPr>
            <a:normAutofit fontScale="90000"/>
          </a:bodyPr>
          <a:lstStyle/>
          <a:p>
            <a:pPr algn="ctr"/>
            <a:r>
              <a:rPr lang="fr-FR" sz="2700" dirty="0" smtClean="0">
                <a:solidFill>
                  <a:schemeClr val="bg1"/>
                </a:solidFill>
                <a:latin typeface="Algerian" pitchFamily="82" charset="0"/>
              </a:rPr>
              <a:t>GOODBYE PLASTIC:</a:t>
            </a:r>
            <a:br>
              <a:rPr lang="fr-FR" sz="2700" dirty="0" smtClean="0">
                <a:solidFill>
                  <a:schemeClr val="bg1"/>
                </a:solidFill>
                <a:latin typeface="Algerian" pitchFamily="82" charset="0"/>
              </a:rPr>
            </a:br>
            <a:r>
              <a:rPr lang="en-US" sz="2700" b="0" i="1" dirty="0" smtClean="0">
                <a:solidFill>
                  <a:schemeClr val="bg1"/>
                </a:solidFill>
                <a:latin typeface="Algerian" pitchFamily="82" charset="0"/>
              </a:rPr>
              <a:t>Looking for alternative solutions to single use plastics  IN REUNION!</a:t>
            </a:r>
            <a:r>
              <a:rPr lang="en-US" sz="5400" b="0" dirty="0" smtClean="0"/>
              <a:t/>
            </a:r>
            <a:br>
              <a:rPr lang="en-US" sz="5400" b="0" dirty="0" smtClean="0"/>
            </a:br>
            <a:r>
              <a:rPr lang="en-US" sz="5400" dirty="0" smtClean="0"/>
              <a:t/>
            </a:r>
            <a:br>
              <a:rPr lang="en-US" sz="5400" dirty="0" smtClean="0"/>
            </a:br>
            <a:endParaRPr lang="fr-FR" sz="5400" dirty="0">
              <a:solidFill>
                <a:schemeClr val="bg1"/>
              </a:solidFill>
              <a:latin typeface="Algerian" pitchFamily="82" charset="0"/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412776"/>
            <a:ext cx="333375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E3168-DC91-401E-967E-6F90F1A4BC75}" type="slidenum">
              <a:rPr lang="fr-FR" smtClean="0"/>
              <a:pPr/>
              <a:t>10</a:t>
            </a:fld>
            <a:endParaRPr lang="fr-FR"/>
          </a:p>
        </p:txBody>
      </p:sp>
      <p:sp>
        <p:nvSpPr>
          <p:cNvPr id="5" name="ZoneTexte 4"/>
          <p:cNvSpPr txBox="1"/>
          <p:nvPr/>
        </p:nvSpPr>
        <p:spPr>
          <a:xfrm>
            <a:off x="971600" y="4725144"/>
            <a:ext cx="640871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 smtClean="0">
                <a:solidFill>
                  <a:schemeClr val="bg1"/>
                </a:solidFill>
              </a:rPr>
              <a:t> </a:t>
            </a:r>
            <a:r>
              <a:rPr lang="en-US" sz="2000" b="1" dirty="0" smtClean="0">
                <a:solidFill>
                  <a:schemeClr val="bg1"/>
                </a:solidFill>
              </a:rPr>
              <a:t>Tristan </a:t>
            </a:r>
            <a:r>
              <a:rPr lang="en-US" sz="2000" b="1" dirty="0" err="1" smtClean="0">
                <a:solidFill>
                  <a:schemeClr val="bg1"/>
                </a:solidFill>
              </a:rPr>
              <a:t>Simille</a:t>
            </a:r>
            <a:r>
              <a:rPr lang="en-US" sz="2000" b="1" dirty="0" smtClean="0">
                <a:solidFill>
                  <a:schemeClr val="bg1"/>
                </a:solidFill>
              </a:rPr>
              <a:t> created GOODBYE PLASTIC ! with the objective  to contribute to the reduction of waste in Reunion and elsewhere with products such as toothbrushes imagined in Reunion and made in wild bamboo.</a:t>
            </a:r>
            <a:endParaRPr lang="fr-FR" sz="2000" b="1" dirty="0">
              <a:solidFill>
                <a:schemeClr val="bg1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32240" y="1340768"/>
            <a:ext cx="1952625" cy="202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9992" y="2564904"/>
            <a:ext cx="2000250" cy="209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pull dir="rd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sz="5300" dirty="0" smtClean="0">
                <a:solidFill>
                  <a:srgbClr val="0070C0"/>
                </a:solidFill>
                <a:latin typeface="Cooper Black" panose="0208090404030B020404" pitchFamily="18" charset="0"/>
              </a:rPr>
              <a:t>La </a:t>
            </a:r>
            <a:r>
              <a:rPr lang="fr-FR" sz="5300" dirty="0" err="1" smtClean="0">
                <a:solidFill>
                  <a:srgbClr val="0070C0"/>
                </a:solidFill>
                <a:latin typeface="Cooper Black" panose="0208090404030B020404" pitchFamily="18" charset="0"/>
              </a:rPr>
              <a:t>Rondavelle</a:t>
            </a:r>
            <a:r>
              <a:rPr lang="fr-FR" sz="5300" dirty="0" smtClean="0">
                <a:solidFill>
                  <a:srgbClr val="0070C0"/>
                </a:solidFill>
                <a:latin typeface="Cooper Black" panose="0208090404030B020404" pitchFamily="18" charset="0"/>
              </a:rPr>
              <a:t> l’</a:t>
            </a:r>
            <a:r>
              <a:rPr lang="fr-FR" sz="5300" dirty="0" err="1" smtClean="0">
                <a:solidFill>
                  <a:srgbClr val="0070C0"/>
                </a:solidFill>
                <a:latin typeface="Cooper Black" panose="0208090404030B020404" pitchFamily="18" charset="0"/>
              </a:rPr>
              <a:t>Univert</a:t>
            </a:r>
            <a:r>
              <a:rPr lang="fr-FR" sz="4400" dirty="0" smtClean="0">
                <a:solidFill>
                  <a:srgbClr val="0070C0"/>
                </a:solidFill>
                <a:latin typeface="Cooper Black" panose="0208090404030B020404" pitchFamily="18" charset="0"/>
              </a:rPr>
              <a:t/>
            </a:r>
            <a:br>
              <a:rPr lang="fr-FR" sz="4400" dirty="0" smtClean="0">
                <a:solidFill>
                  <a:srgbClr val="0070C0"/>
                </a:solidFill>
                <a:latin typeface="Cooper Black" panose="0208090404030B020404" pitchFamily="18" charset="0"/>
              </a:rPr>
            </a:br>
            <a:endParaRPr lang="fr-FR" dirty="0"/>
          </a:p>
        </p:txBody>
      </p:sp>
      <p:pic>
        <p:nvPicPr>
          <p:cNvPr id="4" name="Espace réservé du contenu 3">
            <a:extLst>
              <a:ext uri="{FF2B5EF4-FFF2-40B4-BE49-F238E27FC236}">
                <a16:creationId xmlns="" xmlns:a16="http://schemas.microsoft.com/office/drawing/2014/main" id="{4C34BFB0-68F3-408A-9F0A-0FAA752DD4C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39552" y="1052736"/>
            <a:ext cx="1944216" cy="1944216"/>
          </a:xfrm>
          <a:prstGeom prst="rect">
            <a:avLst/>
          </a:prstGeom>
        </p:spPr>
      </p:pic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E3168-DC91-401E-967E-6F90F1A4BC75}" type="slidenum">
              <a:rPr lang="fr-FR" smtClean="0"/>
              <a:pPr/>
              <a:t>11</a:t>
            </a:fld>
            <a:endParaRPr lang="fr-FR"/>
          </a:p>
        </p:txBody>
      </p:sp>
      <p:sp>
        <p:nvSpPr>
          <p:cNvPr id="5" name="ZoneTexte 4"/>
          <p:cNvSpPr txBox="1"/>
          <p:nvPr/>
        </p:nvSpPr>
        <p:spPr>
          <a:xfrm>
            <a:off x="3347864" y="2492896"/>
            <a:ext cx="554461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 smtClean="0">
                <a:solidFill>
                  <a:srgbClr val="002060"/>
                </a:solidFill>
                <a:latin typeface="Comic Sans MS" pitchFamily="66" charset="0"/>
              </a:rPr>
              <a:t>La </a:t>
            </a:r>
            <a:r>
              <a:rPr lang="fr-FR" sz="2000" b="1" dirty="0" err="1" smtClean="0">
                <a:solidFill>
                  <a:srgbClr val="002060"/>
                </a:solidFill>
                <a:latin typeface="Comic Sans MS" pitchFamily="66" charset="0"/>
              </a:rPr>
              <a:t>Rondavelle</a:t>
            </a:r>
            <a:r>
              <a:rPr lang="fr-FR" sz="2000" b="1" dirty="0" smtClean="0">
                <a:solidFill>
                  <a:srgbClr val="002060"/>
                </a:solidFill>
                <a:latin typeface="Comic Sans MS" pitchFamily="66" charset="0"/>
              </a:rPr>
              <a:t> </a:t>
            </a:r>
            <a:r>
              <a:rPr lang="fr-FR" sz="2000" b="1" dirty="0" err="1" smtClean="0">
                <a:solidFill>
                  <a:srgbClr val="002060"/>
                </a:solidFill>
                <a:latin typeface="Comic Sans MS" pitchFamily="66" charset="0"/>
              </a:rPr>
              <a:t>Univert</a:t>
            </a:r>
            <a:r>
              <a:rPr lang="fr-FR" sz="2000" b="1" dirty="0" smtClean="0">
                <a:solidFill>
                  <a:srgbClr val="002060"/>
                </a:solidFill>
                <a:latin typeface="Comic Sans MS" pitchFamily="66" charset="0"/>
              </a:rPr>
              <a:t> </a:t>
            </a:r>
            <a:r>
              <a:rPr lang="fr-FR" sz="2000" b="1" dirty="0" err="1" smtClean="0">
                <a:solidFill>
                  <a:srgbClr val="002060"/>
                </a:solidFill>
                <a:latin typeface="Comic Sans MS" pitchFamily="66" charset="0"/>
              </a:rPr>
              <a:t>is</a:t>
            </a:r>
            <a:r>
              <a:rPr lang="fr-FR" sz="2000" b="1" dirty="0" smtClean="0">
                <a:solidFill>
                  <a:srgbClr val="002060"/>
                </a:solidFill>
                <a:latin typeface="Comic Sans MS" pitchFamily="66" charset="0"/>
              </a:rPr>
              <a:t> in the </a:t>
            </a:r>
            <a:r>
              <a:rPr lang="fr-FR" sz="2000" b="1" dirty="0" err="1" smtClean="0">
                <a:solidFill>
                  <a:srgbClr val="002060"/>
                </a:solidFill>
                <a:latin typeface="Comic Sans MS" pitchFamily="66" charset="0"/>
              </a:rPr>
              <a:t>west</a:t>
            </a:r>
            <a:r>
              <a:rPr lang="fr-FR" sz="2000" b="1" dirty="0" smtClean="0">
                <a:solidFill>
                  <a:srgbClr val="002060"/>
                </a:solidFill>
                <a:latin typeface="Comic Sans MS" pitchFamily="66" charset="0"/>
              </a:rPr>
              <a:t> in a place </a:t>
            </a:r>
            <a:r>
              <a:rPr lang="fr-FR" sz="2000" b="1" dirty="0" err="1" smtClean="0">
                <a:solidFill>
                  <a:srgbClr val="002060"/>
                </a:solidFill>
                <a:latin typeface="Comic Sans MS" pitchFamily="66" charset="0"/>
              </a:rPr>
              <a:t>called</a:t>
            </a:r>
            <a:r>
              <a:rPr lang="fr-FR" sz="2000" b="1" dirty="0" smtClean="0">
                <a:solidFill>
                  <a:srgbClr val="002060"/>
                </a:solidFill>
                <a:latin typeface="Comic Sans MS" pitchFamily="66" charset="0"/>
              </a:rPr>
              <a:t> « La Saline ».  </a:t>
            </a:r>
            <a:r>
              <a:rPr lang="fr-FR" sz="2000" b="1" dirty="0" err="1" smtClean="0">
                <a:solidFill>
                  <a:srgbClr val="002060"/>
                </a:solidFill>
                <a:latin typeface="Comic Sans MS" pitchFamily="66" charset="0"/>
              </a:rPr>
              <a:t>They</a:t>
            </a:r>
            <a:r>
              <a:rPr lang="fr-FR" sz="2000" b="1" dirty="0" smtClean="0">
                <a:solidFill>
                  <a:srgbClr val="002060"/>
                </a:solidFill>
                <a:latin typeface="Comic Sans MS" pitchFamily="66" charset="0"/>
              </a:rPr>
              <a:t> are </a:t>
            </a:r>
            <a:r>
              <a:rPr lang="fr-FR" sz="2000" b="1" dirty="0" err="1" smtClean="0">
                <a:solidFill>
                  <a:srgbClr val="002060"/>
                </a:solidFill>
                <a:latin typeface="Comic Sans MS" pitchFamily="66" charset="0"/>
              </a:rPr>
              <a:t>specialized</a:t>
            </a:r>
            <a:r>
              <a:rPr lang="fr-FR" sz="2000" b="1" dirty="0" smtClean="0">
                <a:solidFill>
                  <a:srgbClr val="002060"/>
                </a:solidFill>
                <a:latin typeface="Comic Sans MS" pitchFamily="66" charset="0"/>
              </a:rPr>
              <a:t> in </a:t>
            </a:r>
            <a:r>
              <a:rPr lang="fr-FR" sz="2000" b="1" dirty="0" err="1" smtClean="0">
                <a:solidFill>
                  <a:srgbClr val="002060"/>
                </a:solidFill>
                <a:latin typeface="Comic Sans MS" pitchFamily="66" charset="0"/>
              </a:rPr>
              <a:t>vegetarian</a:t>
            </a:r>
            <a:r>
              <a:rPr lang="fr-FR" sz="2000" b="1" dirty="0" smtClean="0">
                <a:solidFill>
                  <a:srgbClr val="002060"/>
                </a:solidFill>
                <a:latin typeface="Comic Sans MS" pitchFamily="66" charset="0"/>
              </a:rPr>
              <a:t>, </a:t>
            </a:r>
            <a:r>
              <a:rPr lang="fr-FR" sz="2000" b="1" dirty="0" err="1" smtClean="0">
                <a:solidFill>
                  <a:srgbClr val="002060"/>
                </a:solidFill>
                <a:latin typeface="Comic Sans MS" pitchFamily="66" charset="0"/>
              </a:rPr>
              <a:t>vegan</a:t>
            </a:r>
            <a:r>
              <a:rPr lang="fr-FR" sz="2000" b="1" dirty="0" smtClean="0">
                <a:solidFill>
                  <a:srgbClr val="002060"/>
                </a:solidFill>
                <a:latin typeface="Comic Sans MS" pitchFamily="66" charset="0"/>
              </a:rPr>
              <a:t> and gluten-free </a:t>
            </a:r>
            <a:r>
              <a:rPr lang="fr-FR" sz="2000" b="1" dirty="0" err="1" smtClean="0">
                <a:solidFill>
                  <a:srgbClr val="002060"/>
                </a:solidFill>
                <a:latin typeface="Comic Sans MS" pitchFamily="66" charset="0"/>
              </a:rPr>
              <a:t>dishes</a:t>
            </a:r>
            <a:r>
              <a:rPr lang="fr-FR" b="1" dirty="0" smtClean="0">
                <a:solidFill>
                  <a:srgbClr val="002060"/>
                </a:solidFill>
                <a:latin typeface="Comic Sans MS" pitchFamily="66" charset="0"/>
              </a:rPr>
              <a:t>.</a:t>
            </a:r>
            <a:endParaRPr lang="fr-FR" b="1" dirty="0">
              <a:solidFill>
                <a:srgbClr val="002060"/>
              </a:solidFill>
              <a:latin typeface="Comic Sans MS" pitchFamily="66" charset="0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="" xmlns:a16="http://schemas.microsoft.com/office/drawing/2014/main" id="{3B39FB1D-FB70-4998-87DB-48C2B64E99CD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32040" y="3933056"/>
            <a:ext cx="3890562" cy="2630787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827584" y="4077072"/>
            <a:ext cx="331236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 err="1" smtClean="0">
                <a:solidFill>
                  <a:srgbClr val="002060"/>
                </a:solidFill>
                <a:latin typeface="Comic Sans MS" pitchFamily="66" charset="0"/>
              </a:rPr>
              <a:t>They</a:t>
            </a:r>
            <a:r>
              <a:rPr lang="fr-FR" sz="2000" b="1" dirty="0" smtClean="0">
                <a:solidFill>
                  <a:srgbClr val="002060"/>
                </a:solidFill>
                <a:latin typeface="Comic Sans MS" pitchFamily="66" charset="0"/>
              </a:rPr>
              <a:t> </a:t>
            </a:r>
            <a:r>
              <a:rPr lang="fr-FR" sz="2000" b="1" dirty="0" err="1" smtClean="0">
                <a:solidFill>
                  <a:srgbClr val="002060"/>
                </a:solidFill>
                <a:latin typeface="Comic Sans MS" pitchFamily="66" charset="0"/>
              </a:rPr>
              <a:t>partly</a:t>
            </a:r>
            <a:r>
              <a:rPr lang="fr-FR" sz="2000" b="1" dirty="0" smtClean="0">
                <a:solidFill>
                  <a:srgbClr val="002060"/>
                </a:solidFill>
                <a:latin typeface="Comic Sans MS" pitchFamily="66" charset="0"/>
              </a:rPr>
              <a:t> </a:t>
            </a:r>
            <a:r>
              <a:rPr lang="fr-FR" sz="2000" b="1" dirty="0" err="1" smtClean="0">
                <a:solidFill>
                  <a:srgbClr val="002060"/>
                </a:solidFill>
                <a:latin typeface="Comic Sans MS" pitchFamily="66" charset="0"/>
              </a:rPr>
              <a:t>organize</a:t>
            </a:r>
            <a:r>
              <a:rPr lang="fr-FR" sz="2000" b="1" dirty="0" smtClean="0">
                <a:solidFill>
                  <a:srgbClr val="002060"/>
                </a:solidFill>
                <a:latin typeface="Comic Sans MS" pitchFamily="66" charset="0"/>
              </a:rPr>
              <a:t> «The international </a:t>
            </a:r>
            <a:r>
              <a:rPr lang="fr-FR" sz="2000" b="1" dirty="0" err="1" smtClean="0">
                <a:solidFill>
                  <a:srgbClr val="002060"/>
                </a:solidFill>
                <a:latin typeface="Comic Sans MS" pitchFamily="66" charset="0"/>
              </a:rPr>
              <a:t>day</a:t>
            </a:r>
            <a:r>
              <a:rPr lang="fr-FR" sz="2000" b="1" dirty="0" smtClean="0">
                <a:solidFill>
                  <a:srgbClr val="002060"/>
                </a:solidFill>
                <a:latin typeface="Comic Sans MS" pitchFamily="66" charset="0"/>
              </a:rPr>
              <a:t> </a:t>
            </a:r>
            <a:r>
              <a:rPr lang="fr-FR" sz="2000" b="1" dirty="0" err="1" smtClean="0">
                <a:solidFill>
                  <a:srgbClr val="002060"/>
                </a:solidFill>
                <a:latin typeface="Comic Sans MS" pitchFamily="66" charset="0"/>
              </a:rPr>
              <a:t>without</a:t>
            </a:r>
            <a:r>
              <a:rPr lang="fr-FR" sz="2000" b="1" dirty="0" smtClean="0">
                <a:solidFill>
                  <a:srgbClr val="002060"/>
                </a:solidFill>
                <a:latin typeface="Comic Sans MS" pitchFamily="66" charset="0"/>
              </a:rPr>
              <a:t> plastic </a:t>
            </a:r>
            <a:r>
              <a:rPr lang="fr-FR" sz="2000" b="1" dirty="0" err="1" smtClean="0">
                <a:solidFill>
                  <a:srgbClr val="002060"/>
                </a:solidFill>
                <a:latin typeface="Comic Sans MS" pitchFamily="66" charset="0"/>
              </a:rPr>
              <a:t>straw</a:t>
            </a:r>
            <a:r>
              <a:rPr lang="fr-FR" sz="2000" b="1" dirty="0" smtClean="0">
                <a:solidFill>
                  <a:srgbClr val="002060"/>
                </a:solidFill>
                <a:latin typeface="Comic Sans MS" pitchFamily="66" charset="0"/>
              </a:rPr>
              <a:t> » in </a:t>
            </a:r>
            <a:r>
              <a:rPr lang="fr-FR" sz="2000" b="1" dirty="0" err="1" smtClean="0">
                <a:solidFill>
                  <a:srgbClr val="002060"/>
                </a:solidFill>
                <a:latin typeface="Comic Sans MS" pitchFamily="66" charset="0"/>
              </a:rPr>
              <a:t>Reunion</a:t>
            </a:r>
            <a:r>
              <a:rPr lang="fr-FR" sz="2000" b="1" dirty="0" smtClean="0">
                <a:solidFill>
                  <a:srgbClr val="002060"/>
                </a:solidFill>
                <a:latin typeface="Comic Sans MS" pitchFamily="66" charset="0"/>
              </a:rPr>
              <a:t>.</a:t>
            </a:r>
            <a:endParaRPr lang="fr-FR" sz="2000" b="1" dirty="0">
              <a:solidFill>
                <a:srgbClr val="002060"/>
              </a:solidFill>
              <a:latin typeface="Comic Sans MS" pitchFamily="66" charset="0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3203848" y="1124745"/>
            <a:ext cx="48965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Comic Sans MS" pitchFamily="66" charset="0"/>
              </a:rPr>
              <a:t>But, </a:t>
            </a:r>
            <a:r>
              <a:rPr lang="fr-FR" b="1" dirty="0" err="1" smtClean="0">
                <a:solidFill>
                  <a:schemeClr val="accent3">
                    <a:lumMod val="60000"/>
                    <a:lumOff val="40000"/>
                  </a:schemeClr>
                </a:solidFill>
                <a:latin typeface="Comic Sans MS" pitchFamily="66" charset="0"/>
              </a:rPr>
              <a:t>what</a:t>
            </a:r>
            <a:r>
              <a:rPr lang="fr-FR" b="1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Comic Sans MS" pitchFamily="66" charset="0"/>
              </a:rPr>
              <a:t> </a:t>
            </a:r>
            <a:r>
              <a:rPr lang="fr-FR" b="1" dirty="0" err="1" smtClean="0">
                <a:solidFill>
                  <a:schemeClr val="accent3">
                    <a:lumMod val="60000"/>
                    <a:lumOff val="40000"/>
                  </a:schemeClr>
                </a:solidFill>
                <a:latin typeface="Comic Sans MS" pitchFamily="66" charset="0"/>
              </a:rPr>
              <a:t>is</a:t>
            </a:r>
            <a:r>
              <a:rPr lang="fr-FR" b="1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Comic Sans MS" pitchFamily="66" charset="0"/>
              </a:rPr>
              <a:t> a </a:t>
            </a:r>
            <a:r>
              <a:rPr lang="fr-FR" b="1" dirty="0" err="1" smtClean="0">
                <a:solidFill>
                  <a:schemeClr val="accent3">
                    <a:lumMod val="60000"/>
                    <a:lumOff val="40000"/>
                  </a:schemeClr>
                </a:solidFill>
                <a:latin typeface="Comic Sans MS" pitchFamily="66" charset="0"/>
              </a:rPr>
              <a:t>rondavel</a:t>
            </a:r>
            <a:r>
              <a:rPr lang="fr-FR" b="1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Comic Sans MS" pitchFamily="66" charset="0"/>
              </a:rPr>
              <a:t> in </a:t>
            </a:r>
            <a:r>
              <a:rPr lang="fr-FR" b="1" dirty="0" err="1" smtClean="0">
                <a:solidFill>
                  <a:schemeClr val="accent3">
                    <a:lumMod val="60000"/>
                    <a:lumOff val="40000"/>
                  </a:schemeClr>
                </a:solidFill>
                <a:latin typeface="Comic Sans MS" pitchFamily="66" charset="0"/>
              </a:rPr>
              <a:t>Reunion</a:t>
            </a:r>
            <a:r>
              <a:rPr lang="fr-FR" b="1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Comic Sans MS" pitchFamily="66" charset="0"/>
              </a:rPr>
              <a:t>?  </a:t>
            </a:r>
            <a:r>
              <a:rPr lang="fr-FR" b="1" dirty="0" err="1" smtClean="0">
                <a:solidFill>
                  <a:schemeClr val="accent3">
                    <a:lumMod val="60000"/>
                    <a:lumOff val="40000"/>
                  </a:schemeClr>
                </a:solidFill>
                <a:latin typeface="Comic Sans MS" pitchFamily="66" charset="0"/>
              </a:rPr>
              <a:t>It’s</a:t>
            </a:r>
            <a:r>
              <a:rPr lang="fr-FR" b="1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Comic Sans MS" pitchFamily="66" charset="0"/>
              </a:rPr>
              <a:t> a public place </a:t>
            </a:r>
            <a:r>
              <a:rPr lang="fr-FR" b="1" dirty="0" err="1" smtClean="0">
                <a:solidFill>
                  <a:schemeClr val="accent3">
                    <a:lumMod val="60000"/>
                    <a:lumOff val="40000"/>
                  </a:schemeClr>
                </a:solidFill>
                <a:latin typeface="Comic Sans MS" pitchFamily="66" charset="0"/>
              </a:rPr>
              <a:t>where</a:t>
            </a:r>
            <a:r>
              <a:rPr lang="fr-FR" b="1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Comic Sans MS" pitchFamily="66" charset="0"/>
              </a:rPr>
              <a:t> </a:t>
            </a:r>
            <a:r>
              <a:rPr lang="fr-FR" b="1" dirty="0" err="1" smtClean="0">
                <a:solidFill>
                  <a:schemeClr val="accent3">
                    <a:lumMod val="60000"/>
                    <a:lumOff val="40000"/>
                  </a:schemeClr>
                </a:solidFill>
                <a:latin typeface="Comic Sans MS" pitchFamily="66" charset="0"/>
              </a:rPr>
              <a:t>you</a:t>
            </a:r>
            <a:r>
              <a:rPr lang="fr-FR" b="1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Comic Sans MS" pitchFamily="66" charset="0"/>
              </a:rPr>
              <a:t> </a:t>
            </a:r>
            <a:r>
              <a:rPr lang="fr-FR" b="1" dirty="0" err="1" smtClean="0">
                <a:solidFill>
                  <a:schemeClr val="accent3">
                    <a:lumMod val="60000"/>
                    <a:lumOff val="40000"/>
                  </a:schemeClr>
                </a:solidFill>
                <a:latin typeface="Comic Sans MS" pitchFamily="66" charset="0"/>
              </a:rPr>
              <a:t>can</a:t>
            </a:r>
            <a:r>
              <a:rPr lang="fr-FR" b="1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Comic Sans MS" pitchFamily="66" charset="0"/>
              </a:rPr>
              <a:t> </a:t>
            </a:r>
            <a:r>
              <a:rPr lang="fr-FR" b="1" dirty="0" err="1" smtClean="0">
                <a:solidFill>
                  <a:schemeClr val="accent3">
                    <a:lumMod val="60000"/>
                    <a:lumOff val="40000"/>
                  </a:schemeClr>
                </a:solidFill>
                <a:latin typeface="Comic Sans MS" pitchFamily="66" charset="0"/>
              </a:rPr>
              <a:t>eat</a:t>
            </a:r>
            <a:r>
              <a:rPr lang="fr-FR" b="1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Comic Sans MS" pitchFamily="66" charset="0"/>
              </a:rPr>
              <a:t> or have a drink.  </a:t>
            </a:r>
            <a:r>
              <a:rPr lang="fr-FR" b="1" dirty="0" err="1" smtClean="0">
                <a:solidFill>
                  <a:schemeClr val="accent3">
                    <a:lumMod val="60000"/>
                    <a:lumOff val="40000"/>
                  </a:schemeClr>
                </a:solidFill>
                <a:latin typeface="Comic Sans MS" pitchFamily="66" charset="0"/>
              </a:rPr>
              <a:t>Rondavels</a:t>
            </a:r>
            <a:r>
              <a:rPr lang="fr-FR" b="1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Comic Sans MS" pitchFamily="66" charset="0"/>
              </a:rPr>
              <a:t> are </a:t>
            </a:r>
            <a:r>
              <a:rPr lang="fr-FR" b="1" dirty="0" err="1" smtClean="0">
                <a:solidFill>
                  <a:schemeClr val="accent3">
                    <a:lumMod val="60000"/>
                    <a:lumOff val="40000"/>
                  </a:schemeClr>
                </a:solidFill>
                <a:latin typeface="Comic Sans MS" pitchFamily="66" charset="0"/>
              </a:rPr>
              <a:t>usually</a:t>
            </a:r>
            <a:r>
              <a:rPr lang="fr-FR" b="1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Comic Sans MS" pitchFamily="66" charset="0"/>
              </a:rPr>
              <a:t> </a:t>
            </a:r>
            <a:r>
              <a:rPr lang="fr-FR" b="1" dirty="0" err="1" smtClean="0">
                <a:solidFill>
                  <a:schemeClr val="accent3">
                    <a:lumMod val="60000"/>
                    <a:lumOff val="40000"/>
                  </a:schemeClr>
                </a:solidFill>
                <a:latin typeface="Comic Sans MS" pitchFamily="66" charset="0"/>
              </a:rPr>
              <a:t>near</a:t>
            </a:r>
            <a:r>
              <a:rPr lang="fr-FR" b="1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Comic Sans MS" pitchFamily="66" charset="0"/>
              </a:rPr>
              <a:t> the </a:t>
            </a:r>
            <a:r>
              <a:rPr lang="fr-FR" b="1" dirty="0" err="1" smtClean="0">
                <a:solidFill>
                  <a:schemeClr val="accent3">
                    <a:lumMod val="60000"/>
                    <a:lumOff val="40000"/>
                  </a:schemeClr>
                </a:solidFill>
                <a:latin typeface="Comic Sans MS" pitchFamily="66" charset="0"/>
              </a:rPr>
              <a:t>beach</a:t>
            </a:r>
            <a:endParaRPr lang="fr-FR" b="1" dirty="0">
              <a:solidFill>
                <a:schemeClr val="accent3">
                  <a:lumMod val="60000"/>
                  <a:lumOff val="40000"/>
                </a:schemeClr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ransition spd="med">
    <p:dissolv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2736304"/>
          </a:xfrm>
        </p:spPr>
        <p:txBody>
          <a:bodyPr>
            <a:normAutofit fontScale="90000"/>
          </a:bodyPr>
          <a:lstStyle/>
          <a:p>
            <a:pPr algn="ctr"/>
            <a:r>
              <a:rPr lang="fr-FR" sz="3600" dirty="0" smtClean="0">
                <a:solidFill>
                  <a:schemeClr val="bg1"/>
                </a:solidFill>
                <a:latin typeface="Algerian" pitchFamily="82" charset="0"/>
              </a:rPr>
              <a:t>La </a:t>
            </a:r>
            <a:r>
              <a:rPr lang="fr-FR" sz="3600" dirty="0" err="1" smtClean="0">
                <a:solidFill>
                  <a:schemeClr val="bg1"/>
                </a:solidFill>
                <a:latin typeface="Algerian" pitchFamily="82" charset="0"/>
              </a:rPr>
              <a:t>Rondavelle</a:t>
            </a:r>
            <a:r>
              <a:rPr lang="fr-FR" sz="3600" dirty="0" smtClean="0">
                <a:solidFill>
                  <a:schemeClr val="bg1"/>
                </a:solidFill>
                <a:latin typeface="Algerian" pitchFamily="82" charset="0"/>
              </a:rPr>
              <a:t>  l'</a:t>
            </a:r>
            <a:r>
              <a:rPr lang="fr-FR" sz="3600" dirty="0" err="1" smtClean="0">
                <a:solidFill>
                  <a:schemeClr val="bg1"/>
                </a:solidFill>
                <a:latin typeface="Algerian" pitchFamily="82" charset="0"/>
              </a:rPr>
              <a:t>Univert</a:t>
            </a:r>
            <a:r>
              <a:rPr lang="fr-FR" sz="3600" dirty="0" smtClean="0">
                <a:solidFill>
                  <a:schemeClr val="bg1"/>
                </a:solidFill>
                <a:latin typeface="Algerian" pitchFamily="82" charset="0"/>
              </a:rPr>
              <a:t>,  </a:t>
            </a:r>
            <a:r>
              <a:rPr lang="fr-FR" sz="3600" dirty="0" err="1" smtClean="0">
                <a:solidFill>
                  <a:schemeClr val="bg1"/>
                </a:solidFill>
                <a:latin typeface="Algerian" pitchFamily="82" charset="0"/>
              </a:rPr>
              <a:t>Goodbye</a:t>
            </a:r>
            <a:r>
              <a:rPr lang="fr-FR" sz="3600" dirty="0" smtClean="0">
                <a:solidFill>
                  <a:schemeClr val="bg1"/>
                </a:solidFill>
                <a:latin typeface="Algerian" pitchFamily="82" charset="0"/>
              </a:rPr>
              <a:t> plastic and  </a:t>
            </a:r>
            <a:r>
              <a:rPr lang="fr-FR" sz="3600" dirty="0" err="1" smtClean="0">
                <a:solidFill>
                  <a:schemeClr val="bg1"/>
                </a:solidFill>
                <a:latin typeface="Algerian" pitchFamily="82" charset="0"/>
              </a:rPr>
              <a:t>Zero</a:t>
            </a:r>
            <a:r>
              <a:rPr lang="fr-FR" sz="3600" dirty="0" smtClean="0">
                <a:solidFill>
                  <a:schemeClr val="bg1"/>
                </a:solidFill>
                <a:latin typeface="Algerian" pitchFamily="82" charset="0"/>
              </a:rPr>
              <a:t> </a:t>
            </a:r>
            <a:r>
              <a:rPr lang="fr-FR" sz="3600" dirty="0" err="1" smtClean="0">
                <a:solidFill>
                  <a:schemeClr val="bg1"/>
                </a:solidFill>
                <a:latin typeface="Algerian" pitchFamily="82" charset="0"/>
              </a:rPr>
              <a:t>dechet</a:t>
            </a:r>
            <a:r>
              <a:rPr lang="fr-FR" sz="3600" dirty="0" smtClean="0">
                <a:solidFill>
                  <a:schemeClr val="bg1"/>
                </a:solidFill>
                <a:latin typeface="Algerian" pitchFamily="82" charset="0"/>
              </a:rPr>
              <a:t> La </a:t>
            </a:r>
            <a:r>
              <a:rPr lang="fr-FR" sz="3600" dirty="0" err="1" smtClean="0">
                <a:solidFill>
                  <a:schemeClr val="bg1"/>
                </a:solidFill>
                <a:latin typeface="Algerian" pitchFamily="82" charset="0"/>
              </a:rPr>
              <a:t>Reunion</a:t>
            </a:r>
            <a:r>
              <a:rPr lang="fr-FR" sz="3600" dirty="0" smtClean="0">
                <a:solidFill>
                  <a:schemeClr val="bg1"/>
                </a:solidFill>
                <a:latin typeface="Algerian" pitchFamily="82" charset="0"/>
              </a:rPr>
              <a:t/>
            </a:r>
            <a:br>
              <a:rPr lang="fr-FR" sz="3600" dirty="0" smtClean="0">
                <a:solidFill>
                  <a:schemeClr val="bg1"/>
                </a:solidFill>
                <a:latin typeface="Algerian" pitchFamily="82" charset="0"/>
              </a:rPr>
            </a:br>
            <a:r>
              <a:rPr lang="fr-FR" sz="3600" dirty="0" err="1" smtClean="0">
                <a:solidFill>
                  <a:schemeClr val="bg1"/>
                </a:solidFill>
                <a:latin typeface="Algerian" pitchFamily="82" charset="0"/>
              </a:rPr>
              <a:t>organize</a:t>
            </a:r>
            <a:r>
              <a:rPr lang="fr-FR" sz="3600" dirty="0" smtClean="0">
                <a:solidFill>
                  <a:schemeClr val="bg1"/>
                </a:solidFill>
                <a:latin typeface="Algerian" pitchFamily="82" charset="0"/>
              </a:rPr>
              <a:t> for the second </a:t>
            </a:r>
            <a:r>
              <a:rPr lang="fr-FR" sz="3600" dirty="0" err="1" smtClean="0">
                <a:solidFill>
                  <a:schemeClr val="bg1"/>
                </a:solidFill>
                <a:latin typeface="Algerian" pitchFamily="82" charset="0"/>
              </a:rPr>
              <a:t>year</a:t>
            </a:r>
            <a:r>
              <a:rPr lang="fr-FR" sz="3600" dirty="0" smtClean="0">
                <a:solidFill>
                  <a:schemeClr val="bg1"/>
                </a:solidFill>
                <a:latin typeface="Algerian" pitchFamily="82" charset="0"/>
              </a:rPr>
              <a:t>:</a:t>
            </a:r>
            <a:r>
              <a:rPr lang="fr-FR" dirty="0" smtClean="0">
                <a:solidFill>
                  <a:schemeClr val="bg1"/>
                </a:solidFill>
                <a:latin typeface="Algerian" pitchFamily="82" charset="0"/>
              </a:rPr>
              <a:t/>
            </a:r>
            <a:br>
              <a:rPr lang="fr-FR" dirty="0" smtClean="0">
                <a:solidFill>
                  <a:schemeClr val="bg1"/>
                </a:solidFill>
                <a:latin typeface="Algerian" pitchFamily="82" charset="0"/>
              </a:rPr>
            </a:br>
            <a:r>
              <a:rPr lang="fr-FR" dirty="0" smtClean="0"/>
              <a:t/>
            </a:r>
            <a:br>
              <a:rPr lang="fr-FR" dirty="0" smtClean="0"/>
            </a:br>
            <a:endParaRPr lang="fr-FR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2636912"/>
            <a:ext cx="3915816" cy="39158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E3168-DC91-401E-967E-6F90F1A4BC75}" type="slidenum">
              <a:rPr lang="fr-FR" smtClean="0"/>
              <a:pPr/>
              <a:t>12</a:t>
            </a:fld>
            <a:endParaRPr lang="fr-FR"/>
          </a:p>
        </p:txBody>
      </p:sp>
      <p:sp>
        <p:nvSpPr>
          <p:cNvPr id="5" name="ZoneTexte 4"/>
          <p:cNvSpPr txBox="1"/>
          <p:nvPr/>
        </p:nvSpPr>
        <p:spPr>
          <a:xfrm>
            <a:off x="4499992" y="2348881"/>
            <a:ext cx="4464496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 smtClean="0">
                <a:solidFill>
                  <a:schemeClr val="bg1"/>
                </a:solidFill>
                <a:latin typeface="Comic Sans MS" pitchFamily="66" charset="0"/>
              </a:rPr>
              <a:t>The international </a:t>
            </a:r>
            <a:r>
              <a:rPr lang="fr-FR" sz="2000" b="1" dirty="0" err="1" smtClean="0">
                <a:solidFill>
                  <a:schemeClr val="bg1"/>
                </a:solidFill>
                <a:latin typeface="Comic Sans MS" pitchFamily="66" charset="0"/>
              </a:rPr>
              <a:t>day</a:t>
            </a:r>
            <a:r>
              <a:rPr lang="fr-FR" sz="2000" b="1" dirty="0" smtClean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fr-FR" sz="2000" b="1" dirty="0" err="1" smtClean="0">
                <a:solidFill>
                  <a:schemeClr val="bg1"/>
                </a:solidFill>
                <a:latin typeface="Comic Sans MS" pitchFamily="66" charset="0"/>
              </a:rPr>
              <a:t>without</a:t>
            </a:r>
            <a:r>
              <a:rPr lang="fr-FR" sz="2000" b="1" dirty="0" smtClean="0">
                <a:solidFill>
                  <a:schemeClr val="bg1"/>
                </a:solidFill>
                <a:latin typeface="Comic Sans MS" pitchFamily="66" charset="0"/>
              </a:rPr>
              <a:t> plastic</a:t>
            </a:r>
          </a:p>
          <a:p>
            <a:r>
              <a:rPr lang="en-US" sz="2000" b="1" dirty="0" smtClean="0">
                <a:solidFill>
                  <a:schemeClr val="bg1"/>
                </a:solidFill>
                <a:latin typeface="Comic Sans MS" pitchFamily="66" charset="0"/>
              </a:rPr>
              <a:t>Saturday 2</a:t>
            </a:r>
            <a:r>
              <a:rPr lang="en-US" sz="2000" b="1" baseline="30000" dirty="0" smtClean="0">
                <a:solidFill>
                  <a:schemeClr val="bg1"/>
                </a:solidFill>
                <a:latin typeface="Comic Sans MS" pitchFamily="66" charset="0"/>
              </a:rPr>
              <a:t>nd </a:t>
            </a:r>
            <a:r>
              <a:rPr lang="en-US" sz="2000" b="1" dirty="0" smtClean="0">
                <a:solidFill>
                  <a:schemeClr val="bg1"/>
                </a:solidFill>
                <a:latin typeface="Comic Sans MS" pitchFamily="66" charset="0"/>
              </a:rPr>
              <a:t> February 2019, from 16:30 to 21:00</a:t>
            </a:r>
          </a:p>
          <a:p>
            <a:r>
              <a:rPr lang="fr-FR" sz="2000" b="1" dirty="0" smtClean="0">
                <a:solidFill>
                  <a:schemeClr val="bg1"/>
                </a:solidFill>
                <a:latin typeface="Comic Sans MS" pitchFamily="66" charset="0"/>
              </a:rPr>
              <a:t>Beach </a:t>
            </a:r>
            <a:r>
              <a:rPr lang="fr-FR" sz="2000" b="1" dirty="0" err="1" smtClean="0">
                <a:solidFill>
                  <a:schemeClr val="bg1"/>
                </a:solidFill>
                <a:latin typeface="Comic Sans MS" pitchFamily="66" charset="0"/>
              </a:rPr>
              <a:t>cleaning</a:t>
            </a:r>
            <a:r>
              <a:rPr lang="fr-FR" sz="2000" b="1" dirty="0" smtClean="0">
                <a:solidFill>
                  <a:schemeClr val="bg1"/>
                </a:solidFill>
                <a:latin typeface="Comic Sans MS" pitchFamily="66" charset="0"/>
              </a:rPr>
              <a:t> </a:t>
            </a:r>
          </a:p>
          <a:p>
            <a:r>
              <a:rPr lang="fr-FR" sz="2000" b="1" dirty="0" smtClean="0">
                <a:solidFill>
                  <a:schemeClr val="bg1"/>
                </a:solidFill>
                <a:latin typeface="Comic Sans MS" pitchFamily="66" charset="0"/>
              </a:rPr>
              <a:t>Cocktail party </a:t>
            </a:r>
            <a:r>
              <a:rPr lang="fr-FR" sz="2000" b="1" dirty="0" err="1" smtClean="0">
                <a:solidFill>
                  <a:schemeClr val="bg1"/>
                </a:solidFill>
                <a:latin typeface="Comic Sans MS" pitchFamily="66" charset="0"/>
              </a:rPr>
              <a:t>without</a:t>
            </a:r>
            <a:r>
              <a:rPr lang="fr-FR" sz="2000" b="1" dirty="0" smtClean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fr-FR" sz="2000" b="1" dirty="0" err="1" smtClean="0">
                <a:solidFill>
                  <a:schemeClr val="bg1"/>
                </a:solidFill>
                <a:latin typeface="Comic Sans MS" pitchFamily="66" charset="0"/>
              </a:rPr>
              <a:t>straws</a:t>
            </a:r>
            <a:r>
              <a:rPr lang="fr-FR" sz="2000" b="1" dirty="0" smtClean="0">
                <a:solidFill>
                  <a:schemeClr val="bg1"/>
                </a:solidFill>
                <a:latin typeface="Comic Sans MS" pitchFamily="66" charset="0"/>
              </a:rPr>
              <a:t>.</a:t>
            </a:r>
          </a:p>
          <a:p>
            <a:r>
              <a:rPr lang="fr-FR" sz="2000" b="1" dirty="0" smtClean="0">
                <a:solidFill>
                  <a:schemeClr val="bg1"/>
                </a:solidFill>
                <a:latin typeface="Comic Sans MS" pitchFamily="66" charset="0"/>
              </a:rPr>
              <a:t>Screening of the </a:t>
            </a:r>
            <a:r>
              <a:rPr lang="fr-FR" sz="2000" b="1" dirty="0" err="1" smtClean="0">
                <a:solidFill>
                  <a:schemeClr val="bg1"/>
                </a:solidFill>
                <a:latin typeface="Comic Sans MS" pitchFamily="66" charset="0"/>
              </a:rPr>
              <a:t>documentary</a:t>
            </a:r>
            <a:r>
              <a:rPr lang="fr-FR" sz="2000" b="1" dirty="0" smtClean="0">
                <a:solidFill>
                  <a:schemeClr val="bg1"/>
                </a:solidFill>
                <a:latin typeface="Comic Sans MS" pitchFamily="66" charset="0"/>
              </a:rPr>
              <a:t> «  </a:t>
            </a:r>
            <a:r>
              <a:rPr lang="fr-FR" sz="2000" b="1" dirty="0" err="1" smtClean="0">
                <a:solidFill>
                  <a:schemeClr val="bg1"/>
                </a:solidFill>
                <a:latin typeface="Comic Sans MS" pitchFamily="66" charset="0"/>
              </a:rPr>
              <a:t>straws</a:t>
            </a:r>
            <a:r>
              <a:rPr lang="fr-FR" sz="2000" b="1" dirty="0" smtClean="0">
                <a:solidFill>
                  <a:schemeClr val="bg1"/>
                </a:solidFill>
                <a:latin typeface="Comic Sans MS" pitchFamily="66" charset="0"/>
              </a:rPr>
              <a:t> » and exchange of </a:t>
            </a:r>
            <a:r>
              <a:rPr lang="fr-FR" sz="2000" b="1" dirty="0" err="1" smtClean="0">
                <a:solidFill>
                  <a:schemeClr val="bg1"/>
                </a:solidFill>
                <a:latin typeface="Comic Sans MS" pitchFamily="66" charset="0"/>
              </a:rPr>
              <a:t>ideas</a:t>
            </a:r>
            <a:r>
              <a:rPr lang="fr-FR" sz="2000" b="1" dirty="0" smtClean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fr-FR" sz="2000" b="1" dirty="0" err="1" smtClean="0">
                <a:solidFill>
                  <a:schemeClr val="bg1"/>
                </a:solidFill>
                <a:latin typeface="Comic Sans MS" pitchFamily="66" charset="0"/>
              </a:rPr>
              <a:t>with</a:t>
            </a:r>
            <a:r>
              <a:rPr lang="fr-FR" sz="2000" b="1" dirty="0" smtClean="0">
                <a:solidFill>
                  <a:schemeClr val="bg1"/>
                </a:solidFill>
                <a:latin typeface="Comic Sans MS" pitchFamily="66" charset="0"/>
              </a:rPr>
              <a:t> local </a:t>
            </a:r>
            <a:r>
              <a:rPr lang="fr-FR" sz="2000" b="1" dirty="0" err="1" smtClean="0">
                <a:solidFill>
                  <a:schemeClr val="bg1"/>
                </a:solidFill>
                <a:latin typeface="Comic Sans MS" pitchFamily="66" charset="0"/>
              </a:rPr>
              <a:t>actors</a:t>
            </a:r>
            <a:r>
              <a:rPr lang="fr-FR" sz="2000" b="1" dirty="0" smtClean="0">
                <a:solidFill>
                  <a:schemeClr val="bg1"/>
                </a:solidFill>
                <a:latin typeface="Comic Sans MS" pitchFamily="66" charset="0"/>
              </a:rPr>
              <a:t>.</a:t>
            </a:r>
          </a:p>
          <a:p>
            <a:endParaRPr lang="fr-FR" sz="2000" b="1" dirty="0" smtClean="0">
              <a:solidFill>
                <a:schemeClr val="bg1"/>
              </a:solidFill>
              <a:latin typeface="Comic Sans MS" pitchFamily="66" charset="0"/>
            </a:endParaRPr>
          </a:p>
          <a:p>
            <a:r>
              <a:rPr lang="fr-FR" sz="2000" b="1" dirty="0" err="1" smtClean="0">
                <a:solidFill>
                  <a:schemeClr val="bg1"/>
                </a:solidFill>
                <a:latin typeface="Comic Sans MS" pitchFamily="66" charset="0"/>
              </a:rPr>
              <a:t>It’s</a:t>
            </a:r>
            <a:r>
              <a:rPr lang="fr-FR" sz="2000" b="1" dirty="0" smtClean="0">
                <a:solidFill>
                  <a:schemeClr val="bg1"/>
                </a:solidFill>
                <a:latin typeface="Comic Sans MS" pitchFamily="66" charset="0"/>
              </a:rPr>
              <a:t> a </a:t>
            </a:r>
            <a:r>
              <a:rPr lang="fr-FR" sz="2000" b="1" dirty="0" err="1" smtClean="0">
                <a:solidFill>
                  <a:schemeClr val="bg1"/>
                </a:solidFill>
                <a:latin typeface="Comic Sans MS" pitchFamily="66" charset="0"/>
              </a:rPr>
              <a:t>big</a:t>
            </a:r>
            <a:r>
              <a:rPr lang="fr-FR" sz="2000" b="1" dirty="0" smtClean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fr-FR" sz="2000" b="1" dirty="0" err="1" smtClean="0">
                <a:solidFill>
                  <a:schemeClr val="bg1"/>
                </a:solidFill>
                <a:latin typeface="Comic Sans MS" pitchFamily="66" charset="0"/>
              </a:rPr>
              <a:t>problem</a:t>
            </a:r>
            <a:r>
              <a:rPr lang="fr-FR" sz="2000" b="1" dirty="0" smtClean="0">
                <a:solidFill>
                  <a:schemeClr val="bg1"/>
                </a:solidFill>
                <a:latin typeface="Comic Sans MS" pitchFamily="66" charset="0"/>
              </a:rPr>
              <a:t> in </a:t>
            </a:r>
            <a:r>
              <a:rPr lang="fr-FR" sz="2000" b="1" dirty="0" err="1" smtClean="0">
                <a:solidFill>
                  <a:schemeClr val="bg1"/>
                </a:solidFill>
                <a:latin typeface="Comic Sans MS" pitchFamily="66" charset="0"/>
              </a:rPr>
              <a:t>Reunion</a:t>
            </a:r>
            <a:r>
              <a:rPr lang="fr-FR" sz="2000" b="1" dirty="0" smtClean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fr-FR" sz="2000" b="1" dirty="0" err="1" smtClean="0">
                <a:solidFill>
                  <a:schemeClr val="bg1"/>
                </a:solidFill>
                <a:latin typeface="Comic Sans MS" pitchFamily="66" charset="0"/>
              </a:rPr>
              <a:t>too</a:t>
            </a:r>
            <a:r>
              <a:rPr lang="fr-FR" sz="2000" b="1" dirty="0" smtClean="0">
                <a:solidFill>
                  <a:schemeClr val="bg1"/>
                </a:solidFill>
                <a:latin typeface="Comic Sans MS" pitchFamily="66" charset="0"/>
              </a:rPr>
              <a:t>. There are about 100 000 </a:t>
            </a:r>
            <a:r>
              <a:rPr lang="fr-FR" sz="2000" b="1" dirty="0" err="1" smtClean="0">
                <a:solidFill>
                  <a:schemeClr val="bg1"/>
                </a:solidFill>
                <a:latin typeface="Comic Sans MS" pitchFamily="66" charset="0"/>
              </a:rPr>
              <a:t>straws</a:t>
            </a:r>
            <a:r>
              <a:rPr lang="fr-FR" sz="2000" b="1" dirty="0" smtClean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fr-FR" sz="2000" b="1" dirty="0" err="1" smtClean="0">
                <a:solidFill>
                  <a:schemeClr val="bg1"/>
                </a:solidFill>
                <a:latin typeface="Comic Sans MS" pitchFamily="66" charset="0"/>
              </a:rPr>
              <a:t>used</a:t>
            </a:r>
            <a:r>
              <a:rPr lang="fr-FR" sz="2000" b="1" dirty="0" smtClean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fr-FR" sz="2000" b="1" dirty="0" err="1" smtClean="0">
                <a:solidFill>
                  <a:schemeClr val="bg1"/>
                </a:solidFill>
                <a:latin typeface="Comic Sans MS" pitchFamily="66" charset="0"/>
              </a:rPr>
              <a:t>every</a:t>
            </a:r>
            <a:r>
              <a:rPr lang="fr-FR" sz="2000" b="1" dirty="0" smtClean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fr-FR" sz="2000" b="1" dirty="0" err="1" smtClean="0">
                <a:solidFill>
                  <a:schemeClr val="bg1"/>
                </a:solidFill>
                <a:latin typeface="Comic Sans MS" pitchFamily="66" charset="0"/>
              </a:rPr>
              <a:t>day</a:t>
            </a:r>
            <a:r>
              <a:rPr lang="fr-FR" sz="2000" b="1" dirty="0" smtClean="0">
                <a:solidFill>
                  <a:schemeClr val="bg1"/>
                </a:solidFill>
                <a:latin typeface="Comic Sans MS" pitchFamily="66" charset="0"/>
              </a:rPr>
              <a:t>. Can </a:t>
            </a:r>
            <a:r>
              <a:rPr lang="fr-FR" sz="2000" b="1" dirty="0" err="1" smtClean="0">
                <a:solidFill>
                  <a:schemeClr val="bg1"/>
                </a:solidFill>
                <a:latin typeface="Comic Sans MS" pitchFamily="66" charset="0"/>
              </a:rPr>
              <a:t>you</a:t>
            </a:r>
            <a:r>
              <a:rPr lang="fr-FR" sz="2000" b="1" dirty="0" smtClean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fr-FR" sz="2000" b="1" dirty="0" err="1" smtClean="0">
                <a:solidFill>
                  <a:schemeClr val="bg1"/>
                </a:solidFill>
                <a:latin typeface="Comic Sans MS" pitchFamily="66" charset="0"/>
              </a:rPr>
              <a:t>believe</a:t>
            </a:r>
            <a:r>
              <a:rPr lang="fr-FR" sz="2000" b="1" dirty="0" smtClean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fr-FR" sz="2000" b="1" dirty="0" err="1" smtClean="0">
                <a:solidFill>
                  <a:schemeClr val="bg1"/>
                </a:solidFill>
                <a:latin typeface="Comic Sans MS" pitchFamily="66" charset="0"/>
              </a:rPr>
              <a:t>it</a:t>
            </a:r>
            <a:r>
              <a:rPr lang="fr-FR" sz="2000" b="1" dirty="0" smtClean="0">
                <a:solidFill>
                  <a:schemeClr val="bg1"/>
                </a:solidFill>
                <a:latin typeface="Comic Sans MS" pitchFamily="66" charset="0"/>
              </a:rPr>
              <a:t>?</a:t>
            </a:r>
          </a:p>
          <a:p>
            <a:endParaRPr lang="fr-FR" sz="2000" dirty="0" smtClean="0"/>
          </a:p>
        </p:txBody>
      </p:sp>
    </p:spTree>
  </p:cSld>
  <p:clrMapOvr>
    <a:masterClrMapping/>
  </p:clrMapOvr>
  <p:transition spd="med">
    <p:dissolv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r-FR" sz="5400" dirty="0" smtClean="0">
                <a:solidFill>
                  <a:schemeClr val="bg1"/>
                </a:solidFill>
                <a:latin typeface="Algerian" pitchFamily="82" charset="0"/>
              </a:rPr>
              <a:t>KELONIA</a:t>
            </a:r>
            <a:endParaRPr lang="fr-FR" sz="5400" dirty="0">
              <a:solidFill>
                <a:schemeClr val="bg1"/>
              </a:solidFill>
              <a:latin typeface="Algerian" pitchFamily="82" charset="0"/>
            </a:endParaRPr>
          </a:p>
        </p:txBody>
      </p:sp>
      <p:pic>
        <p:nvPicPr>
          <p:cNvPr id="1026" name="Picture 2" descr="C:\Users\priprietaire\Desktop\Erasmus 2018\Kélonia et centre de tri\photos pour twinspace\Kélonia\Vraie tortue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20296947">
            <a:off x="248180" y="566716"/>
            <a:ext cx="2388684" cy="1799605"/>
          </a:xfrm>
          <a:prstGeom prst="rect">
            <a:avLst/>
          </a:prstGeom>
          <a:noFill/>
        </p:spPr>
      </p:pic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E3168-DC91-401E-967E-6F90F1A4BC75}" type="slidenum">
              <a:rPr lang="fr-FR" smtClean="0"/>
              <a:pPr/>
              <a:t>13</a:t>
            </a:fld>
            <a:endParaRPr lang="fr-FR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4581128"/>
            <a:ext cx="2419689" cy="15648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68144" y="4581128"/>
            <a:ext cx="2699828" cy="1590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036194">
            <a:off x="6491395" y="462742"/>
            <a:ext cx="2165821" cy="2102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ZoneTexte 9"/>
          <p:cNvSpPr txBox="1"/>
          <p:nvPr/>
        </p:nvSpPr>
        <p:spPr>
          <a:xfrm>
            <a:off x="2267744" y="2204864"/>
            <a:ext cx="424847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err="1" smtClean="0">
                <a:solidFill>
                  <a:schemeClr val="bg1"/>
                </a:solidFill>
                <a:latin typeface="Comic Sans MS" pitchFamily="66" charset="0"/>
              </a:rPr>
              <a:t>Kélonia</a:t>
            </a:r>
            <a:r>
              <a:rPr lang="fr-FR" b="1" dirty="0" smtClean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fr-FR" b="1" dirty="0" err="1" smtClean="0">
                <a:solidFill>
                  <a:schemeClr val="bg1"/>
                </a:solidFill>
                <a:latin typeface="Comic Sans MS" pitchFamily="66" charset="0"/>
              </a:rPr>
              <a:t>is</a:t>
            </a:r>
            <a:r>
              <a:rPr lang="fr-FR" b="1" dirty="0" smtClean="0">
                <a:solidFill>
                  <a:schemeClr val="bg1"/>
                </a:solidFill>
                <a:latin typeface="Comic Sans MS" pitchFamily="66" charset="0"/>
              </a:rPr>
              <a:t> an aquarium, a </a:t>
            </a:r>
            <a:r>
              <a:rPr lang="fr-FR" b="1" dirty="0" err="1" smtClean="0">
                <a:solidFill>
                  <a:schemeClr val="bg1"/>
                </a:solidFill>
                <a:latin typeface="Comic Sans MS" pitchFamily="66" charset="0"/>
              </a:rPr>
              <a:t>museum</a:t>
            </a:r>
            <a:r>
              <a:rPr lang="fr-FR" b="1" dirty="0" smtClean="0">
                <a:solidFill>
                  <a:schemeClr val="bg1"/>
                </a:solidFill>
                <a:latin typeface="Comic Sans MS" pitchFamily="66" charset="0"/>
              </a:rPr>
              <a:t> and a </a:t>
            </a:r>
            <a:r>
              <a:rPr lang="fr-FR" b="1" dirty="0" err="1" smtClean="0">
                <a:solidFill>
                  <a:schemeClr val="bg1"/>
                </a:solidFill>
                <a:latin typeface="Comic Sans MS" pitchFamily="66" charset="0"/>
              </a:rPr>
              <a:t>research</a:t>
            </a:r>
            <a:r>
              <a:rPr lang="fr-FR" b="1" dirty="0" smtClean="0">
                <a:solidFill>
                  <a:schemeClr val="bg1"/>
                </a:solidFill>
                <a:latin typeface="Comic Sans MS" pitchFamily="66" charset="0"/>
              </a:rPr>
              <a:t> centre </a:t>
            </a:r>
            <a:r>
              <a:rPr lang="fr-FR" b="1" dirty="0" err="1" smtClean="0">
                <a:solidFill>
                  <a:schemeClr val="bg1"/>
                </a:solidFill>
                <a:latin typeface="Comic Sans MS" pitchFamily="66" charset="0"/>
              </a:rPr>
              <a:t>devoted</a:t>
            </a:r>
            <a:r>
              <a:rPr lang="fr-FR" b="1" dirty="0" smtClean="0">
                <a:solidFill>
                  <a:schemeClr val="bg1"/>
                </a:solidFill>
                <a:latin typeface="Comic Sans MS" pitchFamily="66" charset="0"/>
              </a:rPr>
              <a:t> to </a:t>
            </a:r>
            <a:r>
              <a:rPr lang="fr-FR" b="1" dirty="0" err="1" smtClean="0">
                <a:solidFill>
                  <a:schemeClr val="bg1"/>
                </a:solidFill>
                <a:latin typeface="Comic Sans MS" pitchFamily="66" charset="0"/>
              </a:rPr>
              <a:t>sea</a:t>
            </a:r>
            <a:r>
              <a:rPr lang="fr-FR" b="1" dirty="0" smtClean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fr-FR" b="1" dirty="0" err="1" smtClean="0">
                <a:solidFill>
                  <a:schemeClr val="bg1"/>
                </a:solidFill>
                <a:latin typeface="Comic Sans MS" pitchFamily="66" charset="0"/>
              </a:rPr>
              <a:t>turtles</a:t>
            </a:r>
            <a:r>
              <a:rPr lang="fr-FR" b="1" dirty="0" smtClean="0">
                <a:solidFill>
                  <a:schemeClr val="bg1"/>
                </a:solidFill>
                <a:latin typeface="Comic Sans MS" pitchFamily="66" charset="0"/>
              </a:rPr>
              <a:t>. It </a:t>
            </a:r>
            <a:r>
              <a:rPr lang="fr-FR" b="1" dirty="0" err="1" smtClean="0">
                <a:solidFill>
                  <a:schemeClr val="bg1"/>
                </a:solidFill>
                <a:latin typeface="Comic Sans MS" pitchFamily="66" charset="0"/>
              </a:rPr>
              <a:t>is</a:t>
            </a:r>
            <a:r>
              <a:rPr lang="fr-FR" b="1" dirty="0" smtClean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fr-FR" b="1" dirty="0" err="1" smtClean="0">
                <a:solidFill>
                  <a:schemeClr val="bg1"/>
                </a:solidFill>
                <a:latin typeface="Comic Sans MS" pitchFamily="66" charset="0"/>
              </a:rPr>
              <a:t>located</a:t>
            </a:r>
            <a:r>
              <a:rPr lang="fr-FR" b="1" dirty="0" smtClean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fr-FR" b="1" dirty="0" err="1" smtClean="0">
                <a:solidFill>
                  <a:schemeClr val="bg1"/>
                </a:solidFill>
                <a:latin typeface="Comic Sans MS" pitchFamily="66" charset="0"/>
              </a:rPr>
              <a:t>near</a:t>
            </a:r>
            <a:r>
              <a:rPr lang="fr-FR" b="1" dirty="0" smtClean="0">
                <a:solidFill>
                  <a:schemeClr val="bg1"/>
                </a:solidFill>
                <a:latin typeface="Comic Sans MS" pitchFamily="66" charset="0"/>
              </a:rPr>
              <a:t> Saint-Leu , a </a:t>
            </a:r>
            <a:r>
              <a:rPr lang="fr-FR" b="1" dirty="0" err="1" smtClean="0">
                <a:solidFill>
                  <a:schemeClr val="bg1"/>
                </a:solidFill>
                <a:latin typeface="Comic Sans MS" pitchFamily="66" charset="0"/>
              </a:rPr>
              <a:t>small</a:t>
            </a:r>
            <a:r>
              <a:rPr lang="fr-FR" b="1" dirty="0" smtClean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fr-FR" b="1" dirty="0" err="1" smtClean="0">
                <a:solidFill>
                  <a:schemeClr val="bg1"/>
                </a:solidFill>
                <a:latin typeface="Comic Sans MS" pitchFamily="66" charset="0"/>
              </a:rPr>
              <a:t>town</a:t>
            </a:r>
            <a:r>
              <a:rPr lang="fr-FR" b="1" dirty="0" smtClean="0">
                <a:solidFill>
                  <a:schemeClr val="bg1"/>
                </a:solidFill>
                <a:latin typeface="Comic Sans MS" pitchFamily="66" charset="0"/>
              </a:rPr>
              <a:t> on the </a:t>
            </a:r>
            <a:r>
              <a:rPr lang="fr-FR" b="1" dirty="0" err="1" smtClean="0">
                <a:solidFill>
                  <a:schemeClr val="bg1"/>
                </a:solidFill>
                <a:latin typeface="Comic Sans MS" pitchFamily="66" charset="0"/>
              </a:rPr>
              <a:t>west</a:t>
            </a:r>
            <a:r>
              <a:rPr lang="fr-FR" b="1" dirty="0" smtClean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fr-FR" b="1" dirty="0" err="1" smtClean="0">
                <a:solidFill>
                  <a:schemeClr val="bg1"/>
                </a:solidFill>
                <a:latin typeface="Comic Sans MS" pitchFamily="66" charset="0"/>
              </a:rPr>
              <a:t>coast</a:t>
            </a:r>
            <a:r>
              <a:rPr lang="fr-FR" b="1" dirty="0" smtClean="0">
                <a:solidFill>
                  <a:schemeClr val="bg1"/>
                </a:solidFill>
                <a:latin typeface="Comic Sans MS" pitchFamily="66" charset="0"/>
              </a:rPr>
              <a:t> of the </a:t>
            </a:r>
            <a:r>
              <a:rPr lang="fr-FR" b="1" dirty="0" err="1" smtClean="0">
                <a:solidFill>
                  <a:schemeClr val="bg1"/>
                </a:solidFill>
                <a:latin typeface="Comic Sans MS" pitchFamily="66" charset="0"/>
              </a:rPr>
              <a:t>island</a:t>
            </a:r>
            <a:r>
              <a:rPr lang="fr-FR" b="1" dirty="0" smtClean="0">
                <a:solidFill>
                  <a:schemeClr val="bg1"/>
                </a:solidFill>
                <a:latin typeface="Comic Sans MS" pitchFamily="66" charset="0"/>
              </a:rPr>
              <a:t>.</a:t>
            </a:r>
            <a:endParaRPr lang="fr-FR" b="1" dirty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2915816" y="4221088"/>
            <a:ext cx="273630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err="1" smtClean="0">
                <a:solidFill>
                  <a:schemeClr val="bg1"/>
                </a:solidFill>
              </a:rPr>
              <a:t>When</a:t>
            </a:r>
            <a:r>
              <a:rPr lang="fr-FR" b="1" dirty="0" smtClean="0">
                <a:solidFill>
                  <a:schemeClr val="bg1"/>
                </a:solidFill>
              </a:rPr>
              <a:t> </a:t>
            </a:r>
            <a:r>
              <a:rPr lang="fr-FR" b="1" dirty="0" err="1" smtClean="0">
                <a:solidFill>
                  <a:schemeClr val="bg1"/>
                </a:solidFill>
              </a:rPr>
              <a:t>we</a:t>
            </a:r>
            <a:r>
              <a:rPr lang="fr-FR" b="1" dirty="0" smtClean="0">
                <a:solidFill>
                  <a:schemeClr val="bg1"/>
                </a:solidFill>
              </a:rPr>
              <a:t> </a:t>
            </a:r>
            <a:r>
              <a:rPr lang="fr-FR" b="1" dirty="0" err="1" smtClean="0">
                <a:solidFill>
                  <a:schemeClr val="bg1"/>
                </a:solidFill>
              </a:rPr>
              <a:t>went</a:t>
            </a:r>
            <a:r>
              <a:rPr lang="fr-FR" b="1" dirty="0" smtClean="0">
                <a:solidFill>
                  <a:schemeClr val="bg1"/>
                </a:solidFill>
              </a:rPr>
              <a:t> to </a:t>
            </a:r>
            <a:r>
              <a:rPr lang="fr-FR" b="1" dirty="0" err="1" smtClean="0">
                <a:solidFill>
                  <a:schemeClr val="bg1"/>
                </a:solidFill>
              </a:rPr>
              <a:t>Kelonia</a:t>
            </a:r>
            <a:r>
              <a:rPr lang="fr-FR" b="1" dirty="0" smtClean="0">
                <a:solidFill>
                  <a:schemeClr val="bg1"/>
                </a:solidFill>
              </a:rPr>
              <a:t>, </a:t>
            </a:r>
            <a:r>
              <a:rPr lang="fr-FR" b="1" dirty="0" err="1" smtClean="0">
                <a:solidFill>
                  <a:schemeClr val="bg1"/>
                </a:solidFill>
              </a:rPr>
              <a:t>we</a:t>
            </a:r>
            <a:r>
              <a:rPr lang="fr-FR" b="1" dirty="0" smtClean="0">
                <a:solidFill>
                  <a:schemeClr val="bg1"/>
                </a:solidFill>
              </a:rPr>
              <a:t> first </a:t>
            </a:r>
            <a:r>
              <a:rPr lang="fr-FR" b="1" dirty="0" err="1" smtClean="0">
                <a:solidFill>
                  <a:schemeClr val="bg1"/>
                </a:solidFill>
              </a:rPr>
              <a:t>visited</a:t>
            </a:r>
            <a:r>
              <a:rPr lang="fr-FR" b="1" dirty="0" smtClean="0">
                <a:solidFill>
                  <a:schemeClr val="bg1"/>
                </a:solidFill>
              </a:rPr>
              <a:t> the centre but  </a:t>
            </a:r>
            <a:r>
              <a:rPr lang="fr-FR" b="1" dirty="0" err="1" smtClean="0">
                <a:solidFill>
                  <a:schemeClr val="bg1"/>
                </a:solidFill>
              </a:rPr>
              <a:t>after</a:t>
            </a:r>
            <a:r>
              <a:rPr lang="fr-FR" b="1" dirty="0" smtClean="0">
                <a:solidFill>
                  <a:schemeClr val="bg1"/>
                </a:solidFill>
              </a:rPr>
              <a:t>  </a:t>
            </a:r>
            <a:r>
              <a:rPr lang="fr-FR" b="1" dirty="0" err="1" smtClean="0">
                <a:solidFill>
                  <a:schemeClr val="bg1"/>
                </a:solidFill>
              </a:rPr>
              <a:t>we</a:t>
            </a:r>
            <a:r>
              <a:rPr lang="fr-FR" b="1" dirty="0" smtClean="0">
                <a:solidFill>
                  <a:schemeClr val="bg1"/>
                </a:solidFill>
              </a:rPr>
              <a:t> </a:t>
            </a:r>
            <a:r>
              <a:rPr lang="fr-FR" b="1" dirty="0" err="1" smtClean="0">
                <a:solidFill>
                  <a:schemeClr val="bg1"/>
                </a:solidFill>
              </a:rPr>
              <a:t>did</a:t>
            </a:r>
            <a:r>
              <a:rPr lang="fr-FR" b="1" dirty="0" smtClean="0">
                <a:solidFill>
                  <a:schemeClr val="bg1"/>
                </a:solidFill>
              </a:rPr>
              <a:t> a workshop and </a:t>
            </a:r>
            <a:r>
              <a:rPr lang="fr-FR" b="1" dirty="0" err="1" smtClean="0">
                <a:solidFill>
                  <a:schemeClr val="bg1"/>
                </a:solidFill>
              </a:rPr>
              <a:t>discovered</a:t>
            </a:r>
            <a:r>
              <a:rPr lang="fr-FR" b="1" dirty="0" smtClean="0">
                <a:solidFill>
                  <a:schemeClr val="bg1"/>
                </a:solidFill>
              </a:rPr>
              <a:t> how </a:t>
            </a:r>
            <a:r>
              <a:rPr lang="fr-FR" b="1" dirty="0" err="1" smtClean="0">
                <a:solidFill>
                  <a:schemeClr val="bg1"/>
                </a:solidFill>
              </a:rPr>
              <a:t>harmful</a:t>
            </a:r>
            <a:r>
              <a:rPr lang="fr-FR" b="1" dirty="0" smtClean="0">
                <a:solidFill>
                  <a:schemeClr val="bg1"/>
                </a:solidFill>
              </a:rPr>
              <a:t> plastic </a:t>
            </a:r>
            <a:r>
              <a:rPr lang="fr-FR" b="1" dirty="0" err="1" smtClean="0">
                <a:solidFill>
                  <a:schemeClr val="bg1"/>
                </a:solidFill>
              </a:rPr>
              <a:t>is</a:t>
            </a:r>
            <a:r>
              <a:rPr lang="fr-FR" b="1" dirty="0" smtClean="0">
                <a:solidFill>
                  <a:schemeClr val="bg1"/>
                </a:solidFill>
              </a:rPr>
              <a:t>  to </a:t>
            </a:r>
            <a:r>
              <a:rPr lang="fr-FR" b="1" dirty="0" err="1" smtClean="0">
                <a:solidFill>
                  <a:schemeClr val="bg1"/>
                </a:solidFill>
              </a:rPr>
              <a:t>sea</a:t>
            </a:r>
            <a:r>
              <a:rPr lang="fr-FR" b="1" dirty="0" smtClean="0">
                <a:solidFill>
                  <a:schemeClr val="bg1"/>
                </a:solidFill>
              </a:rPr>
              <a:t> </a:t>
            </a:r>
            <a:r>
              <a:rPr lang="fr-FR" b="1" dirty="0" err="1" smtClean="0">
                <a:solidFill>
                  <a:schemeClr val="bg1"/>
                </a:solidFill>
              </a:rPr>
              <a:t>turtles</a:t>
            </a:r>
            <a:r>
              <a:rPr lang="fr-FR" b="1" dirty="0" smtClean="0">
                <a:solidFill>
                  <a:schemeClr val="bg1"/>
                </a:solidFill>
              </a:rPr>
              <a:t>!!!</a:t>
            </a:r>
            <a:endParaRPr lang="fr-FR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med">
    <p:wipe dir="d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260648"/>
            <a:ext cx="3528392" cy="3233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E3168-DC91-401E-967E-6F90F1A4BC75}" type="slidenum">
              <a:rPr lang="fr-FR" smtClean="0"/>
              <a:pPr/>
              <a:t>14</a:t>
            </a:fld>
            <a:endParaRPr lang="fr-FR"/>
          </a:p>
        </p:txBody>
      </p:sp>
      <p:sp>
        <p:nvSpPr>
          <p:cNvPr id="5" name="ZoneTexte 4"/>
          <p:cNvSpPr txBox="1"/>
          <p:nvPr/>
        </p:nvSpPr>
        <p:spPr>
          <a:xfrm>
            <a:off x="323528" y="3933056"/>
            <a:ext cx="26642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err="1" smtClean="0">
                <a:solidFill>
                  <a:schemeClr val="bg1"/>
                </a:solidFill>
                <a:latin typeface="Comic Sans MS" pitchFamily="66" charset="0"/>
              </a:rPr>
              <a:t>That’s</a:t>
            </a:r>
            <a:r>
              <a:rPr lang="fr-FR" b="1" dirty="0" smtClean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fr-FR" b="1" dirty="0" err="1" smtClean="0">
                <a:solidFill>
                  <a:schemeClr val="bg1"/>
                </a:solidFill>
                <a:latin typeface="Comic Sans MS" pitchFamily="66" charset="0"/>
              </a:rPr>
              <a:t>what</a:t>
            </a:r>
            <a:r>
              <a:rPr lang="fr-FR" b="1" dirty="0" smtClean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fr-FR" b="1" dirty="0" err="1" smtClean="0">
                <a:solidFill>
                  <a:schemeClr val="bg1"/>
                </a:solidFill>
                <a:latin typeface="Comic Sans MS" pitchFamily="66" charset="0"/>
              </a:rPr>
              <a:t>we</a:t>
            </a:r>
            <a:r>
              <a:rPr lang="fr-FR" b="1" dirty="0" smtClean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fr-FR" b="1" dirty="0" err="1" smtClean="0">
                <a:solidFill>
                  <a:schemeClr val="bg1"/>
                </a:solidFill>
                <a:latin typeface="Comic Sans MS" pitchFamily="66" charset="0"/>
              </a:rPr>
              <a:t>can</a:t>
            </a:r>
            <a:r>
              <a:rPr lang="fr-FR" b="1" dirty="0" smtClean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fr-FR" b="1" dirty="0" err="1" smtClean="0">
                <a:solidFill>
                  <a:schemeClr val="bg1"/>
                </a:solidFill>
                <a:latin typeface="Comic Sans MS" pitchFamily="66" charset="0"/>
              </a:rPr>
              <a:t>find</a:t>
            </a:r>
            <a:r>
              <a:rPr lang="fr-FR" b="1" dirty="0" smtClean="0">
                <a:solidFill>
                  <a:schemeClr val="bg1"/>
                </a:solidFill>
                <a:latin typeface="Comic Sans MS" pitchFamily="66" charset="0"/>
              </a:rPr>
              <a:t> in </a:t>
            </a:r>
            <a:r>
              <a:rPr lang="fr-FR" b="1" dirty="0" err="1" smtClean="0">
                <a:solidFill>
                  <a:schemeClr val="bg1"/>
                </a:solidFill>
                <a:latin typeface="Comic Sans MS" pitchFamily="66" charset="0"/>
              </a:rPr>
              <a:t>turtles’droppings</a:t>
            </a:r>
            <a:r>
              <a:rPr lang="fr-FR" b="1" dirty="0" smtClean="0">
                <a:solidFill>
                  <a:schemeClr val="bg1"/>
                </a:solidFill>
                <a:latin typeface="Comic Sans MS" pitchFamily="66" charset="0"/>
              </a:rPr>
              <a:t>!!!! Hard plastic!</a:t>
            </a:r>
            <a:endParaRPr lang="fr-FR" b="1" dirty="0">
              <a:solidFill>
                <a:schemeClr val="bg1"/>
              </a:solidFill>
              <a:latin typeface="Comic Sans MS" pitchFamily="66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67944" y="3861048"/>
            <a:ext cx="4860032" cy="27844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ZoneTexte 6"/>
          <p:cNvSpPr txBox="1"/>
          <p:nvPr/>
        </p:nvSpPr>
        <p:spPr>
          <a:xfrm>
            <a:off x="4499992" y="836712"/>
            <a:ext cx="417646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chemeClr val="bg1"/>
                </a:solidFill>
                <a:latin typeface="Comic Sans MS" pitchFamily="66" charset="0"/>
              </a:rPr>
              <a:t>A lot of </a:t>
            </a:r>
            <a:r>
              <a:rPr lang="fr-FR" b="1" dirty="0" err="1" smtClean="0">
                <a:solidFill>
                  <a:schemeClr val="bg1"/>
                </a:solidFill>
                <a:latin typeface="Comic Sans MS" pitchFamily="66" charset="0"/>
              </a:rPr>
              <a:t>sea</a:t>
            </a:r>
            <a:r>
              <a:rPr lang="fr-FR" b="1" dirty="0" smtClean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fr-FR" b="1" dirty="0" err="1" smtClean="0">
                <a:solidFill>
                  <a:schemeClr val="bg1"/>
                </a:solidFill>
                <a:latin typeface="Comic Sans MS" pitchFamily="66" charset="0"/>
              </a:rPr>
              <a:t>turtles</a:t>
            </a:r>
            <a:r>
              <a:rPr lang="fr-FR" b="1" dirty="0" smtClean="0">
                <a:solidFill>
                  <a:schemeClr val="bg1"/>
                </a:solidFill>
                <a:latin typeface="Comic Sans MS" pitchFamily="66" charset="0"/>
              </a:rPr>
              <a:t> die </a:t>
            </a:r>
            <a:r>
              <a:rPr lang="fr-FR" b="1" dirty="0" err="1" smtClean="0">
                <a:solidFill>
                  <a:schemeClr val="bg1"/>
                </a:solidFill>
                <a:latin typeface="Comic Sans MS" pitchFamily="66" charset="0"/>
              </a:rPr>
              <a:t>because</a:t>
            </a:r>
            <a:r>
              <a:rPr lang="fr-FR" b="1" dirty="0" smtClean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fr-FR" b="1" dirty="0" err="1" smtClean="0">
                <a:solidFill>
                  <a:schemeClr val="bg1"/>
                </a:solidFill>
                <a:latin typeface="Comic Sans MS" pitchFamily="66" charset="0"/>
              </a:rPr>
              <a:t>they</a:t>
            </a:r>
            <a:r>
              <a:rPr lang="fr-FR" b="1" dirty="0" smtClean="0">
                <a:solidFill>
                  <a:schemeClr val="bg1"/>
                </a:solidFill>
                <a:latin typeface="Comic Sans MS" pitchFamily="66" charset="0"/>
              </a:rPr>
              <a:t> have </a:t>
            </a:r>
            <a:r>
              <a:rPr lang="fr-FR" b="1" dirty="0" err="1" smtClean="0">
                <a:solidFill>
                  <a:schemeClr val="bg1"/>
                </a:solidFill>
                <a:latin typeface="Comic Sans MS" pitchFamily="66" charset="0"/>
              </a:rPr>
              <a:t>eaten</a:t>
            </a:r>
            <a:r>
              <a:rPr lang="fr-FR" b="1" dirty="0" smtClean="0">
                <a:solidFill>
                  <a:schemeClr val="bg1"/>
                </a:solidFill>
                <a:latin typeface="Comic Sans MS" pitchFamily="66" charset="0"/>
              </a:rPr>
              <a:t> plastic! </a:t>
            </a:r>
          </a:p>
          <a:p>
            <a:endParaRPr lang="fr-FR" b="1" dirty="0" smtClean="0">
              <a:solidFill>
                <a:schemeClr val="bg1"/>
              </a:solidFill>
              <a:latin typeface="Comic Sans MS" pitchFamily="66" charset="0"/>
            </a:endParaRPr>
          </a:p>
          <a:p>
            <a:r>
              <a:rPr lang="fr-FR" b="1" dirty="0" err="1" smtClean="0">
                <a:solidFill>
                  <a:schemeClr val="bg1"/>
                </a:solidFill>
                <a:latin typeface="Comic Sans MS" pitchFamily="66" charset="0"/>
              </a:rPr>
              <a:t>They</a:t>
            </a:r>
            <a:r>
              <a:rPr lang="fr-FR" b="1" dirty="0" smtClean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fr-FR" b="1" dirty="0" err="1" smtClean="0">
                <a:solidFill>
                  <a:schemeClr val="bg1"/>
                </a:solidFill>
                <a:latin typeface="Comic Sans MS" pitchFamily="66" charset="0"/>
              </a:rPr>
              <a:t>can</a:t>
            </a:r>
            <a:r>
              <a:rPr lang="fr-FR" b="1" dirty="0" smtClean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fr-FR" b="1" dirty="0" err="1" smtClean="0">
                <a:solidFill>
                  <a:schemeClr val="bg1"/>
                </a:solidFill>
                <a:latin typeface="Comic Sans MS" pitchFamily="66" charset="0"/>
              </a:rPr>
              <a:t>also</a:t>
            </a:r>
            <a:r>
              <a:rPr lang="fr-FR" b="1" dirty="0" smtClean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fr-FR" b="1" dirty="0" err="1" smtClean="0">
                <a:solidFill>
                  <a:schemeClr val="bg1"/>
                </a:solidFill>
                <a:latin typeface="Comic Sans MS" pitchFamily="66" charset="0"/>
              </a:rPr>
              <a:t>suffocate</a:t>
            </a:r>
            <a:r>
              <a:rPr lang="fr-FR" b="1" dirty="0" smtClean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fr-FR" b="1" dirty="0" err="1" smtClean="0">
                <a:solidFill>
                  <a:schemeClr val="bg1"/>
                </a:solidFill>
                <a:latin typeface="Comic Sans MS" pitchFamily="66" charset="0"/>
              </a:rPr>
              <a:t>because</a:t>
            </a:r>
            <a:r>
              <a:rPr lang="fr-FR" b="1" dirty="0" smtClean="0">
                <a:solidFill>
                  <a:schemeClr val="bg1"/>
                </a:solidFill>
                <a:latin typeface="Comic Sans MS" pitchFamily="66" charset="0"/>
              </a:rPr>
              <a:t> of plastic </a:t>
            </a:r>
            <a:r>
              <a:rPr lang="fr-FR" b="1" dirty="0" err="1" smtClean="0">
                <a:solidFill>
                  <a:schemeClr val="bg1"/>
                </a:solidFill>
                <a:latin typeface="Comic Sans MS" pitchFamily="66" charset="0"/>
              </a:rPr>
              <a:t>bags</a:t>
            </a:r>
            <a:r>
              <a:rPr lang="fr-FR" b="1" dirty="0" smtClean="0">
                <a:solidFill>
                  <a:schemeClr val="bg1"/>
                </a:solidFill>
                <a:latin typeface="Comic Sans MS" pitchFamily="66" charset="0"/>
              </a:rPr>
              <a:t>!</a:t>
            </a:r>
            <a:endParaRPr lang="fr-FR" b="1" dirty="0">
              <a:solidFill>
                <a:schemeClr val="bg1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ransition spd="med">
    <p:wip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53536"/>
            <a:ext cx="8229600" cy="943216"/>
          </a:xfrm>
        </p:spPr>
        <p:txBody>
          <a:bodyPr>
            <a:normAutofit/>
          </a:bodyPr>
          <a:lstStyle/>
          <a:p>
            <a:pPr algn="ctr"/>
            <a:r>
              <a:rPr lang="fr-FR" sz="5400" b="0" dirty="0" smtClean="0">
                <a:solidFill>
                  <a:schemeClr val="bg1"/>
                </a:solidFill>
                <a:latin typeface="Algerian" pitchFamily="82" charset="0"/>
              </a:rPr>
              <a:t>DEFI PLASTIK</a:t>
            </a:r>
            <a:endParaRPr lang="fr-FR" sz="5400" b="0" dirty="0">
              <a:solidFill>
                <a:schemeClr val="bg1"/>
              </a:solidFill>
              <a:latin typeface="Algerian" pitchFamily="82" charset="0"/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467544" y="1124744"/>
            <a:ext cx="8229600" cy="377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E3168-DC91-401E-967E-6F90F1A4BC75}" type="slidenum">
              <a:rPr lang="fr-FR" smtClean="0"/>
              <a:pPr/>
              <a:t>15</a:t>
            </a:fld>
            <a:endParaRPr lang="fr-FR"/>
          </a:p>
        </p:txBody>
      </p:sp>
      <p:sp>
        <p:nvSpPr>
          <p:cNvPr id="6" name="ZoneTexte 5"/>
          <p:cNvSpPr txBox="1"/>
          <p:nvPr/>
        </p:nvSpPr>
        <p:spPr>
          <a:xfrm>
            <a:off x="179512" y="4941168"/>
            <a:ext cx="871296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chemeClr val="bg1"/>
                </a:solidFill>
              </a:rPr>
              <a:t>Défi </a:t>
            </a:r>
            <a:r>
              <a:rPr lang="fr-FR" b="1" dirty="0" err="1" smtClean="0">
                <a:solidFill>
                  <a:schemeClr val="bg1"/>
                </a:solidFill>
              </a:rPr>
              <a:t>Plastik</a:t>
            </a:r>
            <a:r>
              <a:rPr lang="fr-FR" b="1" dirty="0" smtClean="0">
                <a:solidFill>
                  <a:schemeClr val="bg1"/>
                </a:solidFill>
              </a:rPr>
              <a:t> </a:t>
            </a:r>
            <a:r>
              <a:rPr lang="fr-FR" b="1" dirty="0" err="1" smtClean="0">
                <a:solidFill>
                  <a:schemeClr val="bg1"/>
                </a:solidFill>
              </a:rPr>
              <a:t>were</a:t>
            </a:r>
            <a:r>
              <a:rPr lang="fr-FR" b="1" dirty="0" smtClean="0">
                <a:solidFill>
                  <a:schemeClr val="bg1"/>
                </a:solidFill>
              </a:rPr>
              <a:t> 3 </a:t>
            </a:r>
            <a:r>
              <a:rPr lang="fr-FR" b="1" dirty="0" err="1" smtClean="0">
                <a:solidFill>
                  <a:schemeClr val="bg1"/>
                </a:solidFill>
              </a:rPr>
              <a:t>scientific</a:t>
            </a:r>
            <a:r>
              <a:rPr lang="fr-FR" b="1" dirty="0" smtClean="0">
                <a:solidFill>
                  <a:schemeClr val="bg1"/>
                </a:solidFill>
              </a:rPr>
              <a:t> and et </a:t>
            </a:r>
            <a:r>
              <a:rPr lang="fr-FR" b="1" dirty="0" err="1" smtClean="0">
                <a:solidFill>
                  <a:schemeClr val="bg1"/>
                </a:solidFill>
              </a:rPr>
              <a:t>pédagogic</a:t>
            </a:r>
            <a:r>
              <a:rPr lang="fr-FR" b="1" dirty="0" smtClean="0">
                <a:solidFill>
                  <a:schemeClr val="bg1"/>
                </a:solidFill>
              </a:rPr>
              <a:t> </a:t>
            </a:r>
            <a:r>
              <a:rPr lang="fr-FR" b="1" dirty="0" err="1" smtClean="0">
                <a:solidFill>
                  <a:schemeClr val="bg1"/>
                </a:solidFill>
              </a:rPr>
              <a:t>expeditions</a:t>
            </a:r>
            <a:r>
              <a:rPr lang="fr-FR" b="1" dirty="0" smtClean="0">
                <a:solidFill>
                  <a:schemeClr val="bg1"/>
                </a:solidFill>
              </a:rPr>
              <a:t> </a:t>
            </a:r>
            <a:r>
              <a:rPr lang="fr-FR" b="1" dirty="0" err="1" smtClean="0">
                <a:solidFill>
                  <a:schemeClr val="bg1"/>
                </a:solidFill>
              </a:rPr>
              <a:t>which</a:t>
            </a:r>
            <a:r>
              <a:rPr lang="fr-FR" b="1" dirty="0" smtClean="0">
                <a:solidFill>
                  <a:schemeClr val="bg1"/>
                </a:solidFill>
              </a:rPr>
              <a:t> </a:t>
            </a:r>
            <a:r>
              <a:rPr lang="fr-FR" b="1" dirty="0" err="1" smtClean="0">
                <a:solidFill>
                  <a:schemeClr val="bg1"/>
                </a:solidFill>
              </a:rPr>
              <a:t>departed</a:t>
            </a:r>
            <a:r>
              <a:rPr lang="fr-FR" b="1" dirty="0" smtClean="0">
                <a:solidFill>
                  <a:schemeClr val="bg1"/>
                </a:solidFill>
              </a:rPr>
              <a:t> </a:t>
            </a:r>
            <a:r>
              <a:rPr lang="fr-FR" b="1" dirty="0" err="1" smtClean="0">
                <a:solidFill>
                  <a:schemeClr val="bg1"/>
                </a:solidFill>
              </a:rPr>
              <a:t>from</a:t>
            </a:r>
            <a:r>
              <a:rPr lang="fr-FR" b="1" dirty="0" smtClean="0">
                <a:solidFill>
                  <a:schemeClr val="bg1"/>
                </a:solidFill>
              </a:rPr>
              <a:t> </a:t>
            </a:r>
            <a:r>
              <a:rPr lang="fr-FR" b="1" dirty="0" err="1" smtClean="0">
                <a:solidFill>
                  <a:schemeClr val="bg1"/>
                </a:solidFill>
              </a:rPr>
              <a:t>Reunion</a:t>
            </a:r>
            <a:r>
              <a:rPr lang="fr-FR" b="1" dirty="0" smtClean="0">
                <a:solidFill>
                  <a:schemeClr val="bg1"/>
                </a:solidFill>
              </a:rPr>
              <a:t> for a total of 10 000 km.</a:t>
            </a:r>
          </a:p>
          <a:p>
            <a:r>
              <a:rPr lang="fr-FR" b="1" dirty="0" smtClean="0">
                <a:solidFill>
                  <a:schemeClr val="bg1"/>
                </a:solidFill>
              </a:rPr>
              <a:t> As a </a:t>
            </a:r>
            <a:r>
              <a:rPr lang="fr-FR" b="1" dirty="0" err="1" smtClean="0">
                <a:solidFill>
                  <a:schemeClr val="bg1"/>
                </a:solidFill>
              </a:rPr>
              <a:t>result</a:t>
            </a:r>
            <a:r>
              <a:rPr lang="fr-FR" b="1" dirty="0" smtClean="0">
                <a:solidFill>
                  <a:schemeClr val="bg1"/>
                </a:solidFill>
              </a:rPr>
              <a:t>, </a:t>
            </a:r>
            <a:r>
              <a:rPr lang="fr-FR" b="1" dirty="0" err="1" smtClean="0">
                <a:solidFill>
                  <a:schemeClr val="bg1"/>
                </a:solidFill>
              </a:rPr>
              <a:t>they</a:t>
            </a:r>
            <a:r>
              <a:rPr lang="fr-FR" b="1" dirty="0" smtClean="0">
                <a:solidFill>
                  <a:schemeClr val="bg1"/>
                </a:solidFill>
              </a:rPr>
              <a:t> </a:t>
            </a:r>
            <a:r>
              <a:rPr lang="fr-FR" b="1" dirty="0" err="1" smtClean="0">
                <a:solidFill>
                  <a:schemeClr val="bg1"/>
                </a:solidFill>
              </a:rPr>
              <a:t>helped</a:t>
            </a:r>
            <a:r>
              <a:rPr lang="fr-FR" b="1" dirty="0" smtClean="0">
                <a:solidFill>
                  <a:schemeClr val="bg1"/>
                </a:solidFill>
              </a:rPr>
              <a:t> us to </a:t>
            </a:r>
            <a:r>
              <a:rPr lang="fr-FR" b="1" dirty="0" err="1" smtClean="0">
                <a:solidFill>
                  <a:schemeClr val="bg1"/>
                </a:solidFill>
              </a:rPr>
              <a:t>discover</a:t>
            </a:r>
            <a:r>
              <a:rPr lang="fr-FR" b="1" dirty="0" smtClean="0">
                <a:solidFill>
                  <a:schemeClr val="bg1"/>
                </a:solidFill>
              </a:rPr>
              <a:t> how </a:t>
            </a:r>
            <a:r>
              <a:rPr lang="fr-FR" b="1" dirty="0" err="1" smtClean="0">
                <a:solidFill>
                  <a:schemeClr val="bg1"/>
                </a:solidFill>
              </a:rPr>
              <a:t>much</a:t>
            </a:r>
            <a:r>
              <a:rPr lang="fr-FR" b="1" dirty="0" smtClean="0">
                <a:solidFill>
                  <a:schemeClr val="bg1"/>
                </a:solidFill>
              </a:rPr>
              <a:t> plastic  </a:t>
            </a:r>
            <a:r>
              <a:rPr lang="fr-FR" b="1" dirty="0" err="1" smtClean="0">
                <a:solidFill>
                  <a:schemeClr val="bg1"/>
                </a:solidFill>
              </a:rPr>
              <a:t>there</a:t>
            </a:r>
            <a:r>
              <a:rPr lang="fr-FR" b="1" dirty="0" smtClean="0">
                <a:solidFill>
                  <a:schemeClr val="bg1"/>
                </a:solidFill>
              </a:rPr>
              <a:t> </a:t>
            </a:r>
            <a:r>
              <a:rPr lang="fr-FR" b="1" dirty="0" err="1" smtClean="0">
                <a:solidFill>
                  <a:schemeClr val="bg1"/>
                </a:solidFill>
              </a:rPr>
              <a:t>was</a:t>
            </a:r>
            <a:r>
              <a:rPr lang="fr-FR" b="1" dirty="0" smtClean="0">
                <a:solidFill>
                  <a:schemeClr val="bg1"/>
                </a:solidFill>
              </a:rPr>
              <a:t> in the </a:t>
            </a:r>
            <a:r>
              <a:rPr lang="fr-FR" b="1" dirty="0" err="1" smtClean="0">
                <a:solidFill>
                  <a:schemeClr val="bg1"/>
                </a:solidFill>
              </a:rPr>
              <a:t>Indian</a:t>
            </a:r>
            <a:r>
              <a:rPr lang="fr-FR" b="1" dirty="0" smtClean="0">
                <a:solidFill>
                  <a:schemeClr val="bg1"/>
                </a:solidFill>
              </a:rPr>
              <a:t> </a:t>
            </a:r>
            <a:r>
              <a:rPr lang="fr-FR" b="1" dirty="0" err="1" smtClean="0">
                <a:solidFill>
                  <a:schemeClr val="bg1"/>
                </a:solidFill>
              </a:rPr>
              <a:t>ocean</a:t>
            </a:r>
            <a:r>
              <a:rPr lang="fr-FR" b="1" dirty="0" smtClean="0">
                <a:solidFill>
                  <a:schemeClr val="bg1"/>
                </a:solidFill>
              </a:rPr>
              <a:t>.</a:t>
            </a:r>
          </a:p>
          <a:p>
            <a:r>
              <a:rPr lang="fr-FR" b="1" dirty="0" smtClean="0">
                <a:solidFill>
                  <a:schemeClr val="bg1"/>
                </a:solidFill>
              </a:rPr>
              <a:t> The </a:t>
            </a:r>
            <a:r>
              <a:rPr lang="fr-FR" b="1" dirty="0" err="1" smtClean="0">
                <a:solidFill>
                  <a:schemeClr val="bg1"/>
                </a:solidFill>
              </a:rPr>
              <a:t>aim</a:t>
            </a:r>
            <a:r>
              <a:rPr lang="fr-FR" b="1" dirty="0" smtClean="0">
                <a:solidFill>
                  <a:schemeClr val="bg1"/>
                </a:solidFill>
              </a:rPr>
              <a:t> </a:t>
            </a:r>
            <a:r>
              <a:rPr lang="fr-FR" b="1" dirty="0" err="1" smtClean="0">
                <a:solidFill>
                  <a:schemeClr val="bg1"/>
                </a:solidFill>
              </a:rPr>
              <a:t>was</a:t>
            </a:r>
            <a:r>
              <a:rPr lang="fr-FR" b="1" dirty="0" smtClean="0">
                <a:solidFill>
                  <a:schemeClr val="bg1"/>
                </a:solidFill>
              </a:rPr>
              <a:t> to </a:t>
            </a:r>
            <a:r>
              <a:rPr lang="fr-FR" b="1" dirty="0" err="1" smtClean="0">
                <a:solidFill>
                  <a:schemeClr val="bg1"/>
                </a:solidFill>
              </a:rPr>
              <a:t>sensibilize</a:t>
            </a:r>
            <a:r>
              <a:rPr lang="fr-FR" b="1" dirty="0" smtClean="0">
                <a:solidFill>
                  <a:schemeClr val="bg1"/>
                </a:solidFill>
              </a:rPr>
              <a:t> people, opinion leaders and </a:t>
            </a:r>
            <a:r>
              <a:rPr lang="fr-FR" b="1" dirty="0" err="1" smtClean="0">
                <a:solidFill>
                  <a:schemeClr val="bg1"/>
                </a:solidFill>
              </a:rPr>
              <a:t>political</a:t>
            </a:r>
            <a:r>
              <a:rPr lang="fr-FR" b="1" dirty="0" smtClean="0">
                <a:solidFill>
                  <a:schemeClr val="bg1"/>
                </a:solidFill>
              </a:rPr>
              <a:t> </a:t>
            </a:r>
            <a:r>
              <a:rPr lang="fr-FR" b="1" dirty="0" err="1" smtClean="0">
                <a:solidFill>
                  <a:schemeClr val="bg1"/>
                </a:solidFill>
              </a:rPr>
              <a:t>actors</a:t>
            </a:r>
            <a:r>
              <a:rPr lang="fr-FR" b="1" dirty="0" smtClean="0">
                <a:solidFill>
                  <a:schemeClr val="bg1"/>
                </a:solidFill>
              </a:rPr>
              <a:t> to </a:t>
            </a:r>
            <a:r>
              <a:rPr lang="fr-FR" b="1" dirty="0" err="1" smtClean="0">
                <a:solidFill>
                  <a:schemeClr val="bg1"/>
                </a:solidFill>
              </a:rPr>
              <a:t>this</a:t>
            </a:r>
            <a:r>
              <a:rPr lang="fr-FR" b="1" dirty="0" smtClean="0">
                <a:solidFill>
                  <a:schemeClr val="bg1"/>
                </a:solidFill>
              </a:rPr>
              <a:t> </a:t>
            </a:r>
            <a:r>
              <a:rPr lang="fr-FR" b="1" dirty="0" err="1" smtClean="0">
                <a:solidFill>
                  <a:schemeClr val="bg1"/>
                </a:solidFill>
              </a:rPr>
              <a:t>ecological</a:t>
            </a:r>
            <a:r>
              <a:rPr lang="fr-FR" b="1" dirty="0" smtClean="0">
                <a:solidFill>
                  <a:schemeClr val="bg1"/>
                </a:solidFill>
              </a:rPr>
              <a:t> </a:t>
            </a:r>
            <a:r>
              <a:rPr lang="fr-FR" b="1" dirty="0" err="1" smtClean="0">
                <a:solidFill>
                  <a:schemeClr val="bg1"/>
                </a:solidFill>
              </a:rPr>
              <a:t>disaster</a:t>
            </a:r>
            <a:r>
              <a:rPr lang="fr-FR" b="1" dirty="0" smtClean="0">
                <a:solidFill>
                  <a:schemeClr val="bg1"/>
                </a:solidFill>
              </a:rPr>
              <a:t>.</a:t>
            </a:r>
          </a:p>
          <a:p>
            <a:endParaRPr lang="fr-FR" b="1" dirty="0" smtClean="0"/>
          </a:p>
          <a:p>
            <a:endParaRPr lang="fr-FR" b="1" dirty="0" smtClean="0"/>
          </a:p>
          <a:p>
            <a:r>
              <a:rPr lang="fr-FR" dirty="0" smtClean="0"/>
              <a:t/>
            </a:r>
            <a:br>
              <a:rPr lang="fr-FR" dirty="0" smtClean="0"/>
            </a:br>
            <a:endParaRPr lang="fr-FR" dirty="0"/>
          </a:p>
        </p:txBody>
      </p:sp>
    </p:spTree>
  </p:cSld>
  <p:clrMapOvr>
    <a:masterClrMapping/>
  </p:clrMapOvr>
  <p:transition spd="med">
    <p:newsflash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fr-FR" sz="4400" dirty="0" smtClean="0">
                <a:solidFill>
                  <a:schemeClr val="bg1"/>
                </a:solidFill>
                <a:effectLst/>
                <a:latin typeface="Algerian" pitchFamily="82" charset="0"/>
              </a:rPr>
              <a:t>FABLAB  CYBERUN</a:t>
            </a:r>
            <a:endParaRPr lang="fr-FR" sz="4400" dirty="0">
              <a:solidFill>
                <a:schemeClr val="bg1"/>
              </a:solidFill>
              <a:effectLst/>
              <a:latin typeface="Algerian" pitchFamily="82" charset="0"/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854708">
            <a:off x="6948264" y="476672"/>
            <a:ext cx="1905000" cy="185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Espace réservé du numéro de diapositive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E3168-DC91-401E-967E-6F90F1A4BC75}" type="slidenum">
              <a:rPr lang="fr-FR" smtClean="0"/>
              <a:pPr/>
              <a:t>16</a:t>
            </a:fld>
            <a:endParaRPr lang="fr-FR"/>
          </a:p>
        </p:txBody>
      </p:sp>
      <p:sp>
        <p:nvSpPr>
          <p:cNvPr id="4" name="ZoneTexte 3"/>
          <p:cNvSpPr txBox="1"/>
          <p:nvPr/>
        </p:nvSpPr>
        <p:spPr>
          <a:xfrm>
            <a:off x="467544" y="908720"/>
            <a:ext cx="5400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b="1" dirty="0" smtClean="0">
              <a:solidFill>
                <a:schemeClr val="bg1"/>
              </a:solidFill>
              <a:latin typeface="Comic Sans MS" pitchFamily="66" charset="0"/>
            </a:endParaRPr>
          </a:p>
          <a:p>
            <a:r>
              <a:rPr lang="fr-FR" b="1" dirty="0" smtClean="0">
                <a:solidFill>
                  <a:schemeClr val="bg1"/>
                </a:solidFill>
                <a:latin typeface="Comic Sans MS" pitchFamily="66" charset="0"/>
              </a:rPr>
              <a:t>The association </a:t>
            </a:r>
            <a:r>
              <a:rPr lang="fr-FR" b="1" dirty="0" err="1" smtClean="0">
                <a:solidFill>
                  <a:schemeClr val="bg1"/>
                </a:solidFill>
                <a:latin typeface="Comic Sans MS" pitchFamily="66" charset="0"/>
              </a:rPr>
              <a:t>organizes</a:t>
            </a:r>
            <a:r>
              <a:rPr lang="fr-FR" b="1" dirty="0" smtClean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fr-FR" b="1" dirty="0" err="1" smtClean="0">
                <a:solidFill>
                  <a:schemeClr val="bg1"/>
                </a:solidFill>
                <a:latin typeface="Comic Sans MS" pitchFamily="66" charset="0"/>
              </a:rPr>
              <a:t>different</a:t>
            </a:r>
            <a:r>
              <a:rPr lang="fr-FR" b="1" dirty="0" smtClean="0">
                <a:solidFill>
                  <a:schemeClr val="bg1"/>
                </a:solidFill>
                <a:latin typeface="Comic Sans MS" pitchFamily="66" charset="0"/>
              </a:rPr>
              <a:t> workshops  </a:t>
            </a:r>
            <a:r>
              <a:rPr lang="fr-FR" b="1" dirty="0" err="1" smtClean="0">
                <a:solidFill>
                  <a:schemeClr val="bg1"/>
                </a:solidFill>
                <a:latin typeface="Comic Sans MS" pitchFamily="66" charset="0"/>
              </a:rPr>
              <a:t>with</a:t>
            </a:r>
            <a:r>
              <a:rPr lang="fr-FR" b="1" dirty="0" smtClean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fr-FR" b="1" dirty="0" err="1" smtClean="0">
                <a:solidFill>
                  <a:schemeClr val="bg1"/>
                </a:solidFill>
                <a:latin typeface="Comic Sans MS" pitchFamily="66" charset="0"/>
              </a:rPr>
              <a:t>students</a:t>
            </a:r>
            <a:r>
              <a:rPr lang="fr-FR" b="1" dirty="0" smtClean="0">
                <a:solidFill>
                  <a:schemeClr val="bg1"/>
                </a:solidFill>
                <a:latin typeface="Comic Sans MS" pitchFamily="66" charset="0"/>
              </a:rPr>
              <a:t> to </a:t>
            </a:r>
            <a:r>
              <a:rPr lang="fr-FR" b="1" dirty="0" err="1" smtClean="0">
                <a:solidFill>
                  <a:schemeClr val="bg1"/>
                </a:solidFill>
                <a:latin typeface="Comic Sans MS" pitchFamily="66" charset="0"/>
              </a:rPr>
              <a:t>sensibilize</a:t>
            </a:r>
            <a:r>
              <a:rPr lang="fr-FR" b="1" dirty="0" smtClean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fr-FR" b="1" dirty="0" err="1" smtClean="0">
                <a:solidFill>
                  <a:schemeClr val="bg1"/>
                </a:solidFill>
                <a:latin typeface="Comic Sans MS" pitchFamily="66" charset="0"/>
              </a:rPr>
              <a:t>them</a:t>
            </a:r>
            <a:r>
              <a:rPr lang="fr-FR" b="1" dirty="0" smtClean="0">
                <a:solidFill>
                  <a:schemeClr val="bg1"/>
                </a:solidFill>
                <a:latin typeface="Comic Sans MS" pitchFamily="66" charset="0"/>
              </a:rPr>
              <a:t> to plastic </a:t>
            </a:r>
            <a:r>
              <a:rPr lang="fr-FR" b="1" dirty="0" err="1" smtClean="0">
                <a:solidFill>
                  <a:schemeClr val="bg1"/>
                </a:solidFill>
                <a:latin typeface="Comic Sans MS" pitchFamily="66" charset="0"/>
              </a:rPr>
              <a:t>recycling</a:t>
            </a:r>
            <a:r>
              <a:rPr lang="fr-FR" b="1" dirty="0" smtClean="0">
                <a:solidFill>
                  <a:schemeClr val="bg1"/>
                </a:solidFill>
                <a:latin typeface="Comic Sans MS" pitchFamily="66" charset="0"/>
              </a:rPr>
              <a:t>.</a:t>
            </a:r>
            <a:endParaRPr lang="fr-FR" b="1" dirty="0">
              <a:solidFill>
                <a:schemeClr val="bg1"/>
              </a:solidFill>
              <a:latin typeface="Comic Sans MS" pitchFamily="66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2276872"/>
            <a:ext cx="2449530" cy="1368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ZoneTexte 6"/>
          <p:cNvSpPr txBox="1"/>
          <p:nvPr/>
        </p:nvSpPr>
        <p:spPr>
          <a:xfrm>
            <a:off x="2915816" y="2492896"/>
            <a:ext cx="31683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err="1" smtClean="0">
                <a:solidFill>
                  <a:schemeClr val="bg1"/>
                </a:solidFill>
                <a:latin typeface="Comic Sans MS" pitchFamily="66" charset="0"/>
              </a:rPr>
              <a:t>Let’s</a:t>
            </a:r>
            <a:r>
              <a:rPr lang="fr-FR" b="1" dirty="0" smtClean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fr-FR" b="1" dirty="0" err="1" smtClean="0">
                <a:solidFill>
                  <a:schemeClr val="bg1"/>
                </a:solidFill>
                <a:latin typeface="Comic Sans MS" pitchFamily="66" charset="0"/>
              </a:rPr>
              <a:t>try</a:t>
            </a:r>
            <a:r>
              <a:rPr lang="fr-FR" b="1" dirty="0" smtClean="0">
                <a:solidFill>
                  <a:schemeClr val="bg1"/>
                </a:solidFill>
                <a:latin typeface="Comic Sans MS" pitchFamily="66" charset="0"/>
              </a:rPr>
              <a:t> to </a:t>
            </a:r>
            <a:r>
              <a:rPr lang="fr-FR" b="1" dirty="0" err="1" smtClean="0">
                <a:solidFill>
                  <a:schemeClr val="bg1"/>
                </a:solidFill>
                <a:latin typeface="Comic Sans MS" pitchFamily="66" charset="0"/>
              </a:rPr>
              <a:t>throw</a:t>
            </a:r>
            <a:r>
              <a:rPr lang="fr-FR" b="1" dirty="0" smtClean="0">
                <a:solidFill>
                  <a:schemeClr val="bg1"/>
                </a:solidFill>
                <a:latin typeface="Comic Sans MS" pitchFamily="66" charset="0"/>
              </a:rPr>
              <a:t> plastic in the right </a:t>
            </a:r>
            <a:r>
              <a:rPr lang="fr-FR" b="1" dirty="0" err="1" smtClean="0">
                <a:solidFill>
                  <a:schemeClr val="bg1"/>
                </a:solidFill>
                <a:latin typeface="Comic Sans MS" pitchFamily="66" charset="0"/>
              </a:rPr>
              <a:t>bin</a:t>
            </a:r>
            <a:r>
              <a:rPr lang="fr-FR" b="1" dirty="0" smtClean="0">
                <a:solidFill>
                  <a:schemeClr val="bg1"/>
                </a:solidFill>
                <a:latin typeface="Comic Sans MS" pitchFamily="66" charset="0"/>
              </a:rPr>
              <a:t>!!!</a:t>
            </a:r>
            <a:endParaRPr lang="fr-FR" b="1" dirty="0">
              <a:solidFill>
                <a:schemeClr val="bg1"/>
              </a:solidFill>
              <a:latin typeface="Comic Sans MS" pitchFamily="66" charset="0"/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64088" y="3284984"/>
            <a:ext cx="3571875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520" y="5085184"/>
            <a:ext cx="4924425" cy="1368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ZoneTexte 11"/>
          <p:cNvSpPr txBox="1"/>
          <p:nvPr/>
        </p:nvSpPr>
        <p:spPr>
          <a:xfrm>
            <a:off x="2051720" y="4005064"/>
            <a:ext cx="28803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err="1" smtClean="0">
                <a:solidFill>
                  <a:schemeClr val="bg1"/>
                </a:solidFill>
                <a:latin typeface="Comic Sans MS" pitchFamily="66" charset="0"/>
              </a:rPr>
              <a:t>Let’s</a:t>
            </a:r>
            <a:r>
              <a:rPr lang="fr-FR" b="1" dirty="0" smtClean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fr-FR" b="1" dirty="0" err="1" smtClean="0">
                <a:solidFill>
                  <a:schemeClr val="bg1"/>
                </a:solidFill>
                <a:latin typeface="Comic Sans MS" pitchFamily="66" charset="0"/>
              </a:rPr>
              <a:t>make</a:t>
            </a:r>
            <a:r>
              <a:rPr lang="fr-FR" b="1" dirty="0" smtClean="0">
                <a:solidFill>
                  <a:schemeClr val="bg1"/>
                </a:solidFill>
                <a:latin typeface="Comic Sans MS" pitchFamily="66" charset="0"/>
              </a:rPr>
              <a:t> musical instruments </a:t>
            </a:r>
            <a:r>
              <a:rPr lang="fr-FR" b="1" dirty="0" err="1" smtClean="0">
                <a:solidFill>
                  <a:schemeClr val="bg1"/>
                </a:solidFill>
                <a:latin typeface="Comic Sans MS" pitchFamily="66" charset="0"/>
              </a:rPr>
              <a:t>with</a:t>
            </a:r>
            <a:r>
              <a:rPr lang="fr-FR" b="1" dirty="0" smtClean="0">
                <a:solidFill>
                  <a:schemeClr val="bg1"/>
                </a:solidFill>
                <a:latin typeface="Comic Sans MS" pitchFamily="66" charset="0"/>
              </a:rPr>
              <a:t> plastic!</a:t>
            </a:r>
            <a:endParaRPr lang="fr-FR" b="1" dirty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5580112" y="5157192"/>
            <a:ext cx="32403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err="1" smtClean="0">
                <a:solidFill>
                  <a:schemeClr val="bg1"/>
                </a:solidFill>
                <a:latin typeface="Comic Sans MS" pitchFamily="66" charset="0"/>
              </a:rPr>
              <a:t>Why</a:t>
            </a:r>
            <a:r>
              <a:rPr lang="fr-FR" b="1" dirty="0" smtClean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fr-FR" b="1" dirty="0" err="1" smtClean="0">
                <a:solidFill>
                  <a:schemeClr val="bg1"/>
                </a:solidFill>
                <a:latin typeface="Comic Sans MS" pitchFamily="66" charset="0"/>
              </a:rPr>
              <a:t>don’t</a:t>
            </a:r>
            <a:r>
              <a:rPr lang="fr-FR" b="1" dirty="0" smtClean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fr-FR" b="1" dirty="0" err="1" smtClean="0">
                <a:solidFill>
                  <a:schemeClr val="bg1"/>
                </a:solidFill>
                <a:latin typeface="Comic Sans MS" pitchFamily="66" charset="0"/>
              </a:rPr>
              <a:t>we</a:t>
            </a:r>
            <a:r>
              <a:rPr lang="fr-FR" b="1" dirty="0" smtClean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fr-FR" b="1" dirty="0" err="1" smtClean="0">
                <a:solidFill>
                  <a:schemeClr val="bg1"/>
                </a:solidFill>
                <a:latin typeface="Comic Sans MS" pitchFamily="66" charset="0"/>
              </a:rPr>
              <a:t>makea</a:t>
            </a:r>
            <a:r>
              <a:rPr lang="fr-FR" b="1" dirty="0" smtClean="0">
                <a:solidFill>
                  <a:schemeClr val="bg1"/>
                </a:solidFill>
                <a:latin typeface="Comic Sans MS" pitchFamily="66" charset="0"/>
              </a:rPr>
              <a:t> green </a:t>
            </a:r>
            <a:r>
              <a:rPr lang="fr-FR" b="1" dirty="0" err="1" smtClean="0">
                <a:solidFill>
                  <a:schemeClr val="bg1"/>
                </a:solidFill>
                <a:latin typeface="Comic Sans MS" pitchFamily="66" charset="0"/>
              </a:rPr>
              <a:t>wall</a:t>
            </a:r>
            <a:r>
              <a:rPr lang="fr-FR" b="1" dirty="0" smtClean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fr-FR" b="1" dirty="0" err="1" smtClean="0">
                <a:solidFill>
                  <a:schemeClr val="bg1"/>
                </a:solidFill>
                <a:latin typeface="Comic Sans MS" pitchFamily="66" charset="0"/>
              </a:rPr>
              <a:t>using</a:t>
            </a:r>
            <a:r>
              <a:rPr lang="fr-FR" b="1" dirty="0" smtClean="0">
                <a:solidFill>
                  <a:schemeClr val="bg1"/>
                </a:solidFill>
                <a:latin typeface="Comic Sans MS" pitchFamily="66" charset="0"/>
              </a:rPr>
              <a:t> plastic </a:t>
            </a:r>
            <a:r>
              <a:rPr lang="fr-FR" b="1" dirty="0" err="1" smtClean="0">
                <a:solidFill>
                  <a:schemeClr val="bg1"/>
                </a:solidFill>
                <a:latin typeface="Comic Sans MS" pitchFamily="66" charset="0"/>
              </a:rPr>
              <a:t>bottles</a:t>
            </a:r>
            <a:r>
              <a:rPr lang="fr-FR" b="1" dirty="0" smtClean="0">
                <a:solidFill>
                  <a:schemeClr val="bg1"/>
                </a:solidFill>
                <a:latin typeface="Comic Sans MS" pitchFamily="66" charset="0"/>
              </a:rPr>
              <a:t>?</a:t>
            </a:r>
            <a:endParaRPr lang="fr-FR" b="1" dirty="0">
              <a:solidFill>
                <a:schemeClr val="bg1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ransition spd="med">
    <p:strips dir="r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53536"/>
            <a:ext cx="8229600" cy="871208"/>
          </a:xfrm>
        </p:spPr>
        <p:txBody>
          <a:bodyPr>
            <a:normAutofit/>
          </a:bodyPr>
          <a:lstStyle/>
          <a:p>
            <a:pPr algn="ctr"/>
            <a:r>
              <a:rPr lang="fr-FR" sz="4400" dirty="0" smtClean="0">
                <a:solidFill>
                  <a:schemeClr val="bg1"/>
                </a:solidFill>
                <a:latin typeface="Algerian" pitchFamily="82" charset="0"/>
              </a:rPr>
              <a:t>VAVANG’ART</a:t>
            </a:r>
            <a:endParaRPr lang="fr-FR" sz="4400" dirty="0">
              <a:solidFill>
                <a:schemeClr val="bg1"/>
              </a:solidFill>
              <a:latin typeface="Algerian" pitchFamily="82" charset="0"/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3690937" y="2651919"/>
            <a:ext cx="1762125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Espace réservé du numéro de diapositive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E3168-DC91-401E-967E-6F90F1A4BC75}" type="slidenum">
              <a:rPr lang="fr-FR" smtClean="0"/>
              <a:pPr/>
              <a:t>17</a:t>
            </a:fld>
            <a:endParaRPr lang="fr-FR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1196752"/>
            <a:ext cx="2926981" cy="1195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ZoneTexte 5"/>
          <p:cNvSpPr txBox="1"/>
          <p:nvPr/>
        </p:nvSpPr>
        <p:spPr>
          <a:xfrm>
            <a:off x="4139952" y="1556792"/>
            <a:ext cx="43924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err="1" smtClean="0">
                <a:solidFill>
                  <a:schemeClr val="bg1"/>
                </a:solidFill>
                <a:latin typeface="Comic Sans MS" pitchFamily="66" charset="0"/>
              </a:rPr>
              <a:t>Situated</a:t>
            </a:r>
            <a:r>
              <a:rPr lang="fr-FR" b="1" dirty="0" smtClean="0">
                <a:solidFill>
                  <a:schemeClr val="bg1"/>
                </a:solidFill>
                <a:latin typeface="Comic Sans MS" pitchFamily="66" charset="0"/>
              </a:rPr>
              <a:t> in Entre Deux, </a:t>
            </a:r>
            <a:r>
              <a:rPr lang="fr-FR" b="1" dirty="0" err="1" smtClean="0">
                <a:solidFill>
                  <a:schemeClr val="bg1"/>
                </a:solidFill>
                <a:latin typeface="Comic Sans MS" pitchFamily="66" charset="0"/>
              </a:rPr>
              <a:t>it’s</a:t>
            </a:r>
            <a:r>
              <a:rPr lang="fr-FR" b="1" dirty="0" smtClean="0">
                <a:solidFill>
                  <a:schemeClr val="bg1"/>
                </a:solidFill>
                <a:latin typeface="Comic Sans MS" pitchFamily="66" charset="0"/>
              </a:rPr>
              <a:t> an art centre </a:t>
            </a:r>
            <a:r>
              <a:rPr lang="fr-FR" b="1" dirty="0" err="1" smtClean="0">
                <a:solidFill>
                  <a:schemeClr val="bg1"/>
                </a:solidFill>
                <a:latin typeface="Comic Sans MS" pitchFamily="66" charset="0"/>
              </a:rPr>
              <a:t>which</a:t>
            </a:r>
            <a:r>
              <a:rPr lang="fr-FR" b="1" dirty="0" smtClean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fr-FR" b="1" dirty="0" err="1" smtClean="0">
                <a:solidFill>
                  <a:schemeClr val="bg1"/>
                </a:solidFill>
                <a:latin typeface="Comic Sans MS" pitchFamily="66" charset="0"/>
              </a:rPr>
              <a:t>promotes</a:t>
            </a:r>
            <a:r>
              <a:rPr lang="fr-FR" b="1" dirty="0" smtClean="0">
                <a:solidFill>
                  <a:schemeClr val="bg1"/>
                </a:solidFill>
                <a:latin typeface="Comic Sans MS" pitchFamily="66" charset="0"/>
              </a:rPr>
              <a:t> the </a:t>
            </a:r>
            <a:r>
              <a:rPr lang="fr-FR" b="1" dirty="0" err="1" smtClean="0">
                <a:solidFill>
                  <a:schemeClr val="bg1"/>
                </a:solidFill>
                <a:latin typeface="Comic Sans MS" pitchFamily="66" charset="0"/>
              </a:rPr>
              <a:t>recycling</a:t>
            </a:r>
            <a:r>
              <a:rPr lang="fr-FR" b="1" dirty="0" smtClean="0">
                <a:solidFill>
                  <a:schemeClr val="bg1"/>
                </a:solidFill>
                <a:latin typeface="Comic Sans MS" pitchFamily="66" charset="0"/>
              </a:rPr>
              <a:t> of all </a:t>
            </a:r>
            <a:r>
              <a:rPr lang="fr-FR" b="1" dirty="0" err="1" smtClean="0">
                <a:solidFill>
                  <a:schemeClr val="bg1"/>
                </a:solidFill>
                <a:latin typeface="Comic Sans MS" pitchFamily="66" charset="0"/>
              </a:rPr>
              <a:t>kinds</a:t>
            </a:r>
            <a:r>
              <a:rPr lang="fr-FR" b="1" dirty="0" smtClean="0">
                <a:solidFill>
                  <a:schemeClr val="bg1"/>
                </a:solidFill>
                <a:latin typeface="Comic Sans MS" pitchFamily="66" charset="0"/>
              </a:rPr>
              <a:t> of </a:t>
            </a:r>
            <a:r>
              <a:rPr lang="fr-FR" b="1" dirty="0" err="1" smtClean="0">
                <a:solidFill>
                  <a:schemeClr val="bg1"/>
                </a:solidFill>
                <a:latin typeface="Comic Sans MS" pitchFamily="66" charset="0"/>
              </a:rPr>
              <a:t>objects</a:t>
            </a:r>
            <a:r>
              <a:rPr lang="fr-FR" dirty="0" smtClean="0"/>
              <a:t>.</a:t>
            </a:r>
            <a:endParaRPr lang="fr-FR" dirty="0"/>
          </a:p>
        </p:txBody>
      </p:sp>
      <p:sp>
        <p:nvSpPr>
          <p:cNvPr id="7" name="ZoneTexte 6"/>
          <p:cNvSpPr txBox="1"/>
          <p:nvPr/>
        </p:nvSpPr>
        <p:spPr>
          <a:xfrm>
            <a:off x="611560" y="4869160"/>
            <a:ext cx="244827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err="1" smtClean="0">
                <a:solidFill>
                  <a:schemeClr val="bg1"/>
                </a:solidFill>
                <a:latin typeface="Comic Sans MS" pitchFamily="66" charset="0"/>
              </a:rPr>
              <a:t>They</a:t>
            </a:r>
            <a:r>
              <a:rPr lang="fr-FR" b="1" dirty="0" smtClean="0">
                <a:solidFill>
                  <a:schemeClr val="bg1"/>
                </a:solidFill>
                <a:latin typeface="Comic Sans MS" pitchFamily="66" charset="0"/>
              </a:rPr>
              <a:t> have </a:t>
            </a:r>
            <a:r>
              <a:rPr lang="fr-FR" b="1" dirty="0" err="1" smtClean="0">
                <a:solidFill>
                  <a:schemeClr val="bg1"/>
                </a:solidFill>
                <a:latin typeface="Comic Sans MS" pitchFamily="66" charset="0"/>
              </a:rPr>
              <a:t>banned</a:t>
            </a:r>
            <a:r>
              <a:rPr lang="fr-FR" b="1" dirty="0" smtClean="0">
                <a:solidFill>
                  <a:schemeClr val="bg1"/>
                </a:solidFill>
                <a:latin typeface="Comic Sans MS" pitchFamily="66" charset="0"/>
              </a:rPr>
              <a:t> single </a:t>
            </a:r>
            <a:r>
              <a:rPr lang="fr-FR" b="1" dirty="0" err="1" smtClean="0">
                <a:solidFill>
                  <a:schemeClr val="bg1"/>
                </a:solidFill>
                <a:latin typeface="Comic Sans MS" pitchFamily="66" charset="0"/>
              </a:rPr>
              <a:t>used</a:t>
            </a:r>
            <a:r>
              <a:rPr lang="fr-FR" b="1" dirty="0" smtClean="0">
                <a:solidFill>
                  <a:schemeClr val="bg1"/>
                </a:solidFill>
                <a:latin typeface="Comic Sans MS" pitchFamily="66" charset="0"/>
              </a:rPr>
              <a:t> plastic items and use for </a:t>
            </a:r>
            <a:r>
              <a:rPr lang="fr-FR" b="1" dirty="0" err="1" smtClean="0">
                <a:solidFill>
                  <a:schemeClr val="bg1"/>
                </a:solidFill>
                <a:latin typeface="Comic Sans MS" pitchFamily="66" charset="0"/>
              </a:rPr>
              <a:t>example</a:t>
            </a:r>
            <a:r>
              <a:rPr lang="fr-FR" b="1" dirty="0" smtClean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fr-FR" b="1" dirty="0" err="1" smtClean="0">
                <a:solidFill>
                  <a:schemeClr val="bg1"/>
                </a:solidFill>
                <a:latin typeface="Comic Sans MS" pitchFamily="66" charset="0"/>
              </a:rPr>
              <a:t>bamboo</a:t>
            </a:r>
            <a:r>
              <a:rPr lang="fr-FR" b="1" dirty="0" smtClean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fr-FR" b="1" dirty="0" err="1" smtClean="0">
                <a:solidFill>
                  <a:schemeClr val="bg1"/>
                </a:solidFill>
                <a:latin typeface="Comic Sans MS" pitchFamily="66" charset="0"/>
              </a:rPr>
              <a:t>straws</a:t>
            </a:r>
            <a:r>
              <a:rPr lang="fr-FR" b="1" dirty="0" smtClean="0">
                <a:solidFill>
                  <a:schemeClr val="bg1"/>
                </a:solidFill>
                <a:latin typeface="Comic Sans MS" pitchFamily="66" charset="0"/>
              </a:rPr>
              <a:t>!</a:t>
            </a:r>
            <a:endParaRPr lang="fr-FR" b="1" dirty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4860032" y="5589240"/>
            <a:ext cx="33123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err="1" smtClean="0">
                <a:solidFill>
                  <a:schemeClr val="bg1"/>
                </a:solidFill>
                <a:latin typeface="Comic Sans MS" pitchFamily="66" charset="0"/>
              </a:rPr>
              <a:t>We</a:t>
            </a:r>
            <a:r>
              <a:rPr lang="fr-FR" b="1" dirty="0" smtClean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fr-FR" b="1" dirty="0" err="1" smtClean="0">
                <a:solidFill>
                  <a:schemeClr val="bg1"/>
                </a:solidFill>
                <a:latin typeface="Comic Sans MS" pitchFamily="66" charset="0"/>
              </a:rPr>
              <a:t>took</a:t>
            </a:r>
            <a:r>
              <a:rPr lang="fr-FR" b="1" dirty="0" smtClean="0">
                <a:solidFill>
                  <a:schemeClr val="bg1"/>
                </a:solidFill>
                <a:latin typeface="Comic Sans MS" pitchFamily="66" charset="0"/>
              </a:rPr>
              <a:t> part in a workshop </a:t>
            </a:r>
            <a:r>
              <a:rPr lang="fr-FR" b="1" dirty="0" err="1" smtClean="0">
                <a:solidFill>
                  <a:schemeClr val="bg1"/>
                </a:solidFill>
                <a:latin typeface="Comic Sans MS" pitchFamily="66" charset="0"/>
              </a:rPr>
              <a:t>there</a:t>
            </a:r>
            <a:r>
              <a:rPr lang="fr-FR" b="1" dirty="0" smtClean="0">
                <a:solidFill>
                  <a:schemeClr val="bg1"/>
                </a:solidFill>
                <a:latin typeface="Comic Sans MS" pitchFamily="66" charset="0"/>
              </a:rPr>
              <a:t>, </a:t>
            </a:r>
            <a:r>
              <a:rPr lang="fr-FR" b="1" dirty="0" err="1" smtClean="0">
                <a:solidFill>
                  <a:schemeClr val="bg1"/>
                </a:solidFill>
                <a:latin typeface="Comic Sans MS" pitchFamily="66" charset="0"/>
              </a:rPr>
              <a:t>making</a:t>
            </a:r>
            <a:r>
              <a:rPr lang="fr-FR" b="1" dirty="0" smtClean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fr-FR" b="1" dirty="0" err="1" smtClean="0">
                <a:solidFill>
                  <a:schemeClr val="bg1"/>
                </a:solidFill>
                <a:latin typeface="Comic Sans MS" pitchFamily="66" charset="0"/>
              </a:rPr>
              <a:t>kokadame</a:t>
            </a:r>
            <a:r>
              <a:rPr lang="fr-FR" b="1" dirty="0" smtClean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fr-FR" b="1" dirty="0" err="1" smtClean="0">
                <a:solidFill>
                  <a:schemeClr val="bg1"/>
                </a:solidFill>
                <a:latin typeface="Comic Sans MS" pitchFamily="66" charset="0"/>
              </a:rPr>
              <a:t>with</a:t>
            </a:r>
            <a:r>
              <a:rPr lang="fr-FR" b="1" dirty="0" smtClean="0">
                <a:solidFill>
                  <a:schemeClr val="bg1"/>
                </a:solidFill>
                <a:latin typeface="Comic Sans MS" pitchFamily="66" charset="0"/>
              </a:rPr>
              <a:t> plastic </a:t>
            </a:r>
            <a:r>
              <a:rPr lang="fr-FR" b="1" dirty="0" err="1" smtClean="0">
                <a:solidFill>
                  <a:schemeClr val="bg1"/>
                </a:solidFill>
                <a:latin typeface="Comic Sans MS" pitchFamily="66" charset="0"/>
              </a:rPr>
              <a:t>bottles</a:t>
            </a:r>
            <a:r>
              <a:rPr lang="fr-FR" b="1" dirty="0" smtClean="0">
                <a:solidFill>
                  <a:schemeClr val="bg1"/>
                </a:solidFill>
                <a:latin typeface="Comic Sans MS" pitchFamily="66" charset="0"/>
              </a:rPr>
              <a:t>!</a:t>
            </a:r>
            <a:endParaRPr lang="fr-FR" b="1" dirty="0">
              <a:solidFill>
                <a:schemeClr val="bg1"/>
              </a:solidFill>
              <a:latin typeface="Comic Sans MS" pitchFamily="66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32240" y="2852936"/>
            <a:ext cx="1447545" cy="259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5536" y="2924944"/>
            <a:ext cx="2562500" cy="1656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strips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39552" y="332656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fr-FR" sz="2400" dirty="0" err="1" smtClean="0">
                <a:solidFill>
                  <a:schemeClr val="bg1"/>
                </a:solidFill>
                <a:latin typeface="Algerian" pitchFamily="82" charset="0"/>
              </a:rPr>
              <a:t>What</a:t>
            </a:r>
            <a:r>
              <a:rPr lang="fr-FR" sz="2400" dirty="0" smtClean="0">
                <a:solidFill>
                  <a:schemeClr val="bg1"/>
                </a:solidFill>
                <a:latin typeface="Algerian" pitchFamily="82" charset="0"/>
              </a:rPr>
              <a:t> about us!! </a:t>
            </a:r>
            <a:r>
              <a:rPr lang="fr-FR" sz="2400" dirty="0" err="1" smtClean="0">
                <a:solidFill>
                  <a:schemeClr val="bg1"/>
                </a:solidFill>
                <a:latin typeface="Algerian" pitchFamily="82" charset="0"/>
              </a:rPr>
              <a:t>What</a:t>
            </a:r>
            <a:r>
              <a:rPr lang="fr-FR" sz="2400" dirty="0" smtClean="0">
                <a:solidFill>
                  <a:schemeClr val="bg1"/>
                </a:solidFill>
                <a:latin typeface="Algerian" pitchFamily="82" charset="0"/>
              </a:rPr>
              <a:t> do </a:t>
            </a:r>
            <a:r>
              <a:rPr lang="fr-FR" sz="2400" dirty="0" err="1" smtClean="0">
                <a:solidFill>
                  <a:schemeClr val="bg1"/>
                </a:solidFill>
                <a:latin typeface="Algerian" pitchFamily="82" charset="0"/>
              </a:rPr>
              <a:t>we</a:t>
            </a:r>
            <a:r>
              <a:rPr lang="fr-FR" sz="2400" dirty="0" smtClean="0">
                <a:solidFill>
                  <a:schemeClr val="bg1"/>
                </a:solidFill>
                <a:latin typeface="Algerian" pitchFamily="82" charset="0"/>
              </a:rPr>
              <a:t> do ( or </a:t>
            </a:r>
            <a:r>
              <a:rPr lang="fr-FR" sz="2400" dirty="0" err="1" smtClean="0">
                <a:solidFill>
                  <a:schemeClr val="bg1"/>
                </a:solidFill>
                <a:latin typeface="Algerian" pitchFamily="82" charset="0"/>
              </a:rPr>
              <a:t>try</a:t>
            </a:r>
            <a:r>
              <a:rPr lang="fr-FR" sz="2400" dirty="0" smtClean="0">
                <a:solidFill>
                  <a:schemeClr val="bg1"/>
                </a:solidFill>
                <a:latin typeface="Algerian" pitchFamily="82" charset="0"/>
              </a:rPr>
              <a:t> to do) to </a:t>
            </a:r>
            <a:r>
              <a:rPr lang="fr-FR" sz="2400" dirty="0" err="1" smtClean="0">
                <a:solidFill>
                  <a:schemeClr val="bg1"/>
                </a:solidFill>
                <a:latin typeface="Algerian" pitchFamily="82" charset="0"/>
              </a:rPr>
              <a:t>reduce</a:t>
            </a:r>
            <a:r>
              <a:rPr lang="fr-FR" sz="2400" dirty="0" smtClean="0">
                <a:solidFill>
                  <a:schemeClr val="bg1"/>
                </a:solidFill>
                <a:latin typeface="Algerian" pitchFamily="82" charset="0"/>
              </a:rPr>
              <a:t> </a:t>
            </a:r>
            <a:r>
              <a:rPr lang="fr-FR" sz="2400" dirty="0" err="1" smtClean="0">
                <a:solidFill>
                  <a:schemeClr val="bg1"/>
                </a:solidFill>
                <a:latin typeface="Algerian" pitchFamily="82" charset="0"/>
              </a:rPr>
              <a:t>our</a:t>
            </a:r>
            <a:r>
              <a:rPr lang="fr-FR" sz="2400" dirty="0" smtClean="0">
                <a:solidFill>
                  <a:schemeClr val="bg1"/>
                </a:solidFill>
                <a:latin typeface="Algerian" pitchFamily="82" charset="0"/>
              </a:rPr>
              <a:t> plastic use???</a:t>
            </a:r>
            <a:endParaRPr lang="fr-FR" sz="2400" dirty="0">
              <a:solidFill>
                <a:schemeClr val="bg1"/>
              </a:solidFill>
              <a:latin typeface="Algerian" pitchFamily="82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E3168-DC91-401E-967E-6F90F1A4BC75}" type="slidenum">
              <a:rPr lang="fr-FR" smtClean="0"/>
              <a:pPr/>
              <a:t>18</a:t>
            </a:fld>
            <a:endParaRPr lang="fr-FR"/>
          </a:p>
        </p:txBody>
      </p:sp>
      <p:sp>
        <p:nvSpPr>
          <p:cNvPr id="7" name="Bulle ronde 6"/>
          <p:cNvSpPr/>
          <p:nvPr/>
        </p:nvSpPr>
        <p:spPr>
          <a:xfrm>
            <a:off x="755576" y="2276872"/>
            <a:ext cx="3240360" cy="1800200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err="1" smtClean="0"/>
              <a:t>At</a:t>
            </a:r>
            <a:r>
              <a:rPr lang="fr-FR" dirty="0" smtClean="0"/>
              <a:t> home, </a:t>
            </a:r>
            <a:r>
              <a:rPr lang="fr-FR" dirty="0" err="1" smtClean="0"/>
              <a:t>we</a:t>
            </a:r>
            <a:r>
              <a:rPr lang="fr-FR" dirty="0" smtClean="0"/>
              <a:t> use </a:t>
            </a:r>
            <a:r>
              <a:rPr lang="fr-FR" dirty="0" err="1" smtClean="0"/>
              <a:t>zero</a:t>
            </a:r>
            <a:r>
              <a:rPr lang="fr-FR" dirty="0" smtClean="0"/>
              <a:t> plastic. </a:t>
            </a:r>
            <a:r>
              <a:rPr lang="fr-FR" dirty="0" err="1" smtClean="0"/>
              <a:t>We</a:t>
            </a:r>
            <a:r>
              <a:rPr lang="fr-FR" dirty="0" smtClean="0"/>
              <a:t> </a:t>
            </a:r>
            <a:r>
              <a:rPr lang="fr-FR" dirty="0" err="1" smtClean="0"/>
              <a:t>make</a:t>
            </a:r>
            <a:r>
              <a:rPr lang="fr-FR" dirty="0" smtClean="0"/>
              <a:t> </a:t>
            </a:r>
            <a:r>
              <a:rPr lang="fr-FR" dirty="0" err="1" smtClean="0"/>
              <a:t>our</a:t>
            </a:r>
            <a:r>
              <a:rPr lang="fr-FR" dirty="0" smtClean="0"/>
              <a:t> </a:t>
            </a:r>
            <a:r>
              <a:rPr lang="fr-FR" dirty="0" err="1" smtClean="0"/>
              <a:t>own</a:t>
            </a:r>
            <a:r>
              <a:rPr lang="fr-FR" smtClean="0"/>
              <a:t> </a:t>
            </a:r>
            <a:r>
              <a:rPr lang="fr-FR" smtClean="0"/>
              <a:t>soap or </a:t>
            </a:r>
            <a:r>
              <a:rPr lang="fr-FR" dirty="0" err="1" smtClean="0"/>
              <a:t>washing</a:t>
            </a:r>
            <a:r>
              <a:rPr lang="fr-FR" dirty="0" smtClean="0"/>
              <a:t> </a:t>
            </a:r>
            <a:r>
              <a:rPr lang="fr-FR" dirty="0" err="1" smtClean="0"/>
              <a:t>powder</a:t>
            </a:r>
            <a:r>
              <a:rPr lang="fr-FR" dirty="0" smtClean="0"/>
              <a:t>! </a:t>
            </a:r>
          </a:p>
          <a:p>
            <a:pPr algn="ctr"/>
            <a:r>
              <a:rPr lang="fr-FR" b="1" dirty="0" smtClean="0"/>
              <a:t> ZIA</a:t>
            </a:r>
            <a:endParaRPr lang="fr-FR" b="1" dirty="0"/>
          </a:p>
        </p:txBody>
      </p:sp>
      <p:sp>
        <p:nvSpPr>
          <p:cNvPr id="8" name="Rectangle à coins arrondis 7"/>
          <p:cNvSpPr/>
          <p:nvPr/>
        </p:nvSpPr>
        <p:spPr>
          <a:xfrm>
            <a:off x="4932040" y="1844824"/>
            <a:ext cx="3384376" cy="1368152"/>
          </a:xfrm>
          <a:prstGeom prst="wedgeRound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err="1" smtClean="0"/>
              <a:t>When</a:t>
            </a:r>
            <a:r>
              <a:rPr lang="fr-FR" dirty="0" smtClean="0"/>
              <a:t> I go to the </a:t>
            </a:r>
            <a:r>
              <a:rPr lang="fr-FR" dirty="0" err="1" smtClean="0"/>
              <a:t>beach</a:t>
            </a:r>
            <a:r>
              <a:rPr lang="fr-FR" dirty="0" smtClean="0"/>
              <a:t>, I </a:t>
            </a:r>
            <a:r>
              <a:rPr lang="fr-FR" dirty="0" err="1" smtClean="0"/>
              <a:t>pick</a:t>
            </a:r>
            <a:r>
              <a:rPr lang="fr-FR" dirty="0" smtClean="0"/>
              <a:t> up the </a:t>
            </a:r>
            <a:r>
              <a:rPr lang="fr-FR" dirty="0" err="1" smtClean="0"/>
              <a:t>waste</a:t>
            </a:r>
            <a:r>
              <a:rPr lang="fr-FR" dirty="0" smtClean="0"/>
              <a:t> ( </a:t>
            </a:r>
            <a:r>
              <a:rPr lang="fr-FR" dirty="0" err="1" smtClean="0"/>
              <a:t>mostly</a:t>
            </a:r>
            <a:r>
              <a:rPr lang="fr-FR" dirty="0" smtClean="0"/>
              <a:t> plastic) and I put </a:t>
            </a:r>
            <a:r>
              <a:rPr lang="fr-FR" dirty="0" err="1" smtClean="0"/>
              <a:t>them</a:t>
            </a:r>
            <a:r>
              <a:rPr lang="fr-FR" dirty="0" smtClean="0"/>
              <a:t> in the </a:t>
            </a:r>
            <a:r>
              <a:rPr lang="fr-FR" dirty="0" err="1" smtClean="0"/>
              <a:t>yellow</a:t>
            </a:r>
            <a:r>
              <a:rPr lang="fr-FR" dirty="0" smtClean="0"/>
              <a:t> </a:t>
            </a:r>
            <a:r>
              <a:rPr lang="fr-FR" dirty="0" err="1" smtClean="0"/>
              <a:t>bin</a:t>
            </a:r>
            <a:r>
              <a:rPr lang="fr-FR" dirty="0" smtClean="0"/>
              <a:t>.  </a:t>
            </a:r>
            <a:r>
              <a:rPr lang="fr-FR" b="1" dirty="0" smtClean="0"/>
              <a:t>EMMA</a:t>
            </a:r>
            <a:endParaRPr lang="fr-FR" b="1" dirty="0"/>
          </a:p>
        </p:txBody>
      </p:sp>
      <p:sp>
        <p:nvSpPr>
          <p:cNvPr id="9" name="Bulle ronde 8"/>
          <p:cNvSpPr/>
          <p:nvPr/>
        </p:nvSpPr>
        <p:spPr>
          <a:xfrm>
            <a:off x="5580112" y="4071942"/>
            <a:ext cx="2736304" cy="1805330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I </a:t>
            </a:r>
            <a:r>
              <a:rPr lang="fr-FR" dirty="0" err="1" smtClean="0"/>
              <a:t>buy</a:t>
            </a:r>
            <a:r>
              <a:rPr lang="fr-FR" dirty="0" smtClean="0"/>
              <a:t> </a:t>
            </a:r>
            <a:r>
              <a:rPr lang="fr-FR" dirty="0" err="1" smtClean="0"/>
              <a:t>yoghurt</a:t>
            </a:r>
            <a:r>
              <a:rPr lang="fr-FR" dirty="0" smtClean="0"/>
              <a:t> in </a:t>
            </a:r>
            <a:r>
              <a:rPr lang="fr-FR" dirty="0" err="1" smtClean="0"/>
              <a:t>big</a:t>
            </a:r>
            <a:r>
              <a:rPr lang="fr-FR" dirty="0" smtClean="0"/>
              <a:t> pots to </a:t>
            </a:r>
            <a:r>
              <a:rPr lang="fr-FR" dirty="0" err="1" smtClean="0"/>
              <a:t>avoid</a:t>
            </a:r>
            <a:r>
              <a:rPr lang="fr-FR" dirty="0" smtClean="0"/>
              <a:t> </a:t>
            </a:r>
            <a:r>
              <a:rPr lang="fr-FR" dirty="0" err="1" smtClean="0"/>
              <a:t>overpacking</a:t>
            </a:r>
            <a:r>
              <a:rPr lang="fr-FR" dirty="0" smtClean="0"/>
              <a:t>.</a:t>
            </a:r>
          </a:p>
          <a:p>
            <a:pPr algn="ctr"/>
            <a:r>
              <a:rPr lang="fr-FR" dirty="0" smtClean="0"/>
              <a:t>CHRISTINE</a:t>
            </a:r>
            <a:endParaRPr lang="fr-FR" dirty="0"/>
          </a:p>
        </p:txBody>
      </p:sp>
      <p:sp>
        <p:nvSpPr>
          <p:cNvPr id="10" name="Rectangle 9"/>
          <p:cNvSpPr/>
          <p:nvPr/>
        </p:nvSpPr>
        <p:spPr>
          <a:xfrm>
            <a:off x="1691680" y="5085184"/>
            <a:ext cx="2376264" cy="1224136"/>
          </a:xfrm>
          <a:prstGeom prst="wedge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err="1" smtClean="0"/>
              <a:t>When</a:t>
            </a:r>
            <a:r>
              <a:rPr lang="fr-FR" dirty="0" smtClean="0"/>
              <a:t> I go to the </a:t>
            </a:r>
            <a:r>
              <a:rPr lang="fr-FR" dirty="0" err="1" smtClean="0"/>
              <a:t>shops</a:t>
            </a:r>
            <a:r>
              <a:rPr lang="fr-FR" dirty="0" smtClean="0"/>
              <a:t>, I </a:t>
            </a:r>
            <a:r>
              <a:rPr lang="fr-FR" dirty="0" err="1" smtClean="0"/>
              <a:t>never</a:t>
            </a:r>
            <a:r>
              <a:rPr lang="fr-FR" dirty="0" smtClean="0"/>
              <a:t> </a:t>
            </a:r>
            <a:r>
              <a:rPr lang="fr-FR" dirty="0" err="1" smtClean="0"/>
              <a:t>take</a:t>
            </a:r>
            <a:r>
              <a:rPr lang="fr-FR" dirty="0" smtClean="0"/>
              <a:t> or </a:t>
            </a:r>
            <a:r>
              <a:rPr lang="fr-FR" dirty="0" err="1" smtClean="0"/>
              <a:t>buy</a:t>
            </a:r>
            <a:r>
              <a:rPr lang="fr-FR" dirty="0" smtClean="0"/>
              <a:t> plastic </a:t>
            </a:r>
            <a:r>
              <a:rPr lang="fr-FR" dirty="0" err="1" smtClean="0"/>
              <a:t>bags</a:t>
            </a:r>
            <a:r>
              <a:rPr lang="fr-FR" dirty="0" smtClean="0"/>
              <a:t>.</a:t>
            </a:r>
          </a:p>
          <a:p>
            <a:pPr algn="ctr"/>
            <a:r>
              <a:rPr lang="fr-FR" b="1" dirty="0" smtClean="0"/>
              <a:t>ALBANE</a:t>
            </a:r>
            <a:endParaRPr lang="fr-FR" b="1" dirty="0"/>
          </a:p>
        </p:txBody>
      </p:sp>
    </p:spTree>
  </p:cSld>
  <p:clrMapOvr>
    <a:masterClrMapping/>
  </p:clrMapOvr>
  <p:transition spd="med">
    <p:wedg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E3168-DC91-401E-967E-6F90F1A4BC75}" type="slidenum">
              <a:rPr lang="fr-FR" smtClean="0"/>
              <a:pPr/>
              <a:t>19</a:t>
            </a:fld>
            <a:endParaRPr lang="fr-FR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5" y="476672"/>
            <a:ext cx="2018916" cy="288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Bulle ronde 5"/>
          <p:cNvSpPr/>
          <p:nvPr/>
        </p:nvSpPr>
        <p:spPr>
          <a:xfrm>
            <a:off x="2627784" y="332656"/>
            <a:ext cx="2520280" cy="2160240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smtClean="0"/>
              <a:t>I recycle! That </a:t>
            </a:r>
            <a:r>
              <a:rPr lang="fr-FR" b="1" dirty="0" err="1" smtClean="0"/>
              <a:t>was</a:t>
            </a:r>
            <a:r>
              <a:rPr lang="fr-FR" b="1" dirty="0" smtClean="0"/>
              <a:t> </a:t>
            </a:r>
            <a:r>
              <a:rPr lang="fr-FR" b="1" dirty="0" err="1" smtClean="0"/>
              <a:t>my</a:t>
            </a:r>
            <a:r>
              <a:rPr lang="fr-FR" b="1" dirty="0" smtClean="0"/>
              <a:t> Christmas </a:t>
            </a:r>
            <a:r>
              <a:rPr lang="fr-FR" b="1" dirty="0" err="1" smtClean="0"/>
              <a:t>tree</a:t>
            </a:r>
            <a:r>
              <a:rPr lang="fr-FR" b="1" dirty="0" smtClean="0"/>
              <a:t>!</a:t>
            </a:r>
          </a:p>
          <a:p>
            <a:pPr algn="ctr"/>
            <a:r>
              <a:rPr lang="fr-FR" b="1" dirty="0" smtClean="0"/>
              <a:t>LYNZEE</a:t>
            </a:r>
            <a:endParaRPr lang="fr-FR" b="1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43808" y="5373216"/>
            <a:ext cx="1837284" cy="100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552" y="3645024"/>
            <a:ext cx="1883668" cy="23339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8"/>
          <p:cNvSpPr/>
          <p:nvPr/>
        </p:nvSpPr>
        <p:spPr>
          <a:xfrm>
            <a:off x="2771800" y="2996952"/>
            <a:ext cx="2880320" cy="2016224"/>
          </a:xfrm>
          <a:prstGeom prst="wedge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err="1" smtClean="0"/>
              <a:t>When</a:t>
            </a:r>
            <a:r>
              <a:rPr lang="fr-FR" dirty="0" smtClean="0"/>
              <a:t> I go </a:t>
            </a:r>
            <a:r>
              <a:rPr lang="fr-FR" dirty="0" err="1" smtClean="0"/>
              <a:t>walking</a:t>
            </a:r>
            <a:r>
              <a:rPr lang="fr-FR" dirty="0" smtClean="0"/>
              <a:t> </a:t>
            </a:r>
            <a:r>
              <a:rPr lang="fr-FR" dirty="0" err="1" smtClean="0"/>
              <a:t>with</a:t>
            </a:r>
            <a:r>
              <a:rPr lang="fr-FR" dirty="0" smtClean="0"/>
              <a:t> </a:t>
            </a:r>
            <a:r>
              <a:rPr lang="fr-FR" dirty="0" err="1" smtClean="0"/>
              <a:t>my</a:t>
            </a:r>
            <a:r>
              <a:rPr lang="fr-FR" dirty="0" smtClean="0"/>
              <a:t> </a:t>
            </a:r>
            <a:r>
              <a:rPr lang="fr-FR" dirty="0" err="1" smtClean="0"/>
              <a:t>family</a:t>
            </a:r>
            <a:r>
              <a:rPr lang="fr-FR" dirty="0" smtClean="0"/>
              <a:t>, I </a:t>
            </a:r>
            <a:r>
              <a:rPr lang="fr-FR" dirty="0" err="1" smtClean="0"/>
              <a:t>collect</a:t>
            </a:r>
            <a:r>
              <a:rPr lang="fr-FR" dirty="0" smtClean="0"/>
              <a:t> plastic </a:t>
            </a:r>
            <a:r>
              <a:rPr lang="fr-FR" dirty="0" err="1" smtClean="0"/>
              <a:t>bottles</a:t>
            </a:r>
            <a:r>
              <a:rPr lang="fr-FR" dirty="0" smtClean="0"/>
              <a:t> and put </a:t>
            </a:r>
            <a:r>
              <a:rPr lang="fr-FR" dirty="0" err="1" smtClean="0"/>
              <a:t>them</a:t>
            </a:r>
            <a:r>
              <a:rPr lang="fr-FR" dirty="0" smtClean="0"/>
              <a:t> in the </a:t>
            </a:r>
            <a:r>
              <a:rPr lang="fr-FR" dirty="0" err="1" smtClean="0"/>
              <a:t>recycling</a:t>
            </a:r>
            <a:r>
              <a:rPr lang="fr-FR" dirty="0" smtClean="0"/>
              <a:t> </a:t>
            </a:r>
            <a:r>
              <a:rPr lang="fr-FR" dirty="0" err="1" smtClean="0"/>
              <a:t>bin</a:t>
            </a:r>
            <a:r>
              <a:rPr lang="fr-FR" dirty="0" smtClean="0"/>
              <a:t>.</a:t>
            </a:r>
          </a:p>
          <a:p>
            <a:pPr algn="ctr"/>
            <a:r>
              <a:rPr lang="fr-FR" b="1" dirty="0" smtClean="0"/>
              <a:t>SUZANNE</a:t>
            </a:r>
            <a:endParaRPr lang="fr-FR" b="1" dirty="0"/>
          </a:p>
        </p:txBody>
      </p:sp>
      <p:sp>
        <p:nvSpPr>
          <p:cNvPr id="11" name="Rectangle à coins arrondis 10"/>
          <p:cNvSpPr/>
          <p:nvPr/>
        </p:nvSpPr>
        <p:spPr>
          <a:xfrm>
            <a:off x="5940152" y="404664"/>
            <a:ext cx="2592288" cy="1800200"/>
          </a:xfrm>
          <a:prstGeom prst="wedgeRound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err="1" smtClean="0"/>
              <a:t>I’m</a:t>
            </a:r>
            <a:r>
              <a:rPr lang="fr-FR" dirty="0" smtClean="0"/>
              <a:t> </a:t>
            </a:r>
            <a:r>
              <a:rPr lang="fr-FR" dirty="0" err="1" smtClean="0"/>
              <a:t>very</a:t>
            </a:r>
            <a:r>
              <a:rPr lang="fr-FR" dirty="0" smtClean="0"/>
              <a:t> </a:t>
            </a:r>
            <a:r>
              <a:rPr lang="fr-FR" dirty="0" err="1" smtClean="0"/>
              <a:t>careful</a:t>
            </a:r>
            <a:r>
              <a:rPr lang="fr-FR" dirty="0" smtClean="0"/>
              <a:t> not </a:t>
            </a:r>
            <a:r>
              <a:rPr lang="fr-FR" dirty="0" err="1" smtClean="0"/>
              <a:t>throw</a:t>
            </a:r>
            <a:r>
              <a:rPr lang="fr-FR" dirty="0" smtClean="0"/>
              <a:t> </a:t>
            </a:r>
            <a:r>
              <a:rPr lang="fr-FR" dirty="0" err="1" smtClean="0"/>
              <a:t>anything</a:t>
            </a:r>
            <a:r>
              <a:rPr lang="fr-FR" dirty="0" smtClean="0"/>
              <a:t>!</a:t>
            </a:r>
          </a:p>
          <a:p>
            <a:pPr algn="ctr"/>
            <a:r>
              <a:rPr lang="fr-FR" b="1" dirty="0" smtClean="0"/>
              <a:t>KILYANNE AND LORENZO</a:t>
            </a:r>
            <a:endParaRPr lang="fr-FR" b="1" dirty="0"/>
          </a:p>
        </p:txBody>
      </p:sp>
      <p:sp>
        <p:nvSpPr>
          <p:cNvPr id="12" name="Bulle ronde 11"/>
          <p:cNvSpPr/>
          <p:nvPr/>
        </p:nvSpPr>
        <p:spPr>
          <a:xfrm>
            <a:off x="5903640" y="3356992"/>
            <a:ext cx="2988840" cy="2592288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I recycle plastic </a:t>
            </a:r>
            <a:r>
              <a:rPr lang="fr-FR" dirty="0" err="1" smtClean="0"/>
              <a:t>bottles</a:t>
            </a:r>
            <a:r>
              <a:rPr lang="fr-FR" dirty="0" smtClean="0"/>
              <a:t> to </a:t>
            </a:r>
            <a:r>
              <a:rPr lang="fr-FR" dirty="0" err="1" smtClean="0"/>
              <a:t>reuse</a:t>
            </a:r>
            <a:r>
              <a:rPr lang="fr-FR" dirty="0" smtClean="0"/>
              <a:t> </a:t>
            </a:r>
            <a:r>
              <a:rPr lang="fr-FR" dirty="0" err="1" smtClean="0"/>
              <a:t>them</a:t>
            </a:r>
            <a:r>
              <a:rPr lang="fr-FR" dirty="0" smtClean="0"/>
              <a:t>. I use </a:t>
            </a:r>
            <a:r>
              <a:rPr lang="fr-FR" dirty="0" err="1" smtClean="0"/>
              <a:t>paper</a:t>
            </a:r>
            <a:r>
              <a:rPr lang="fr-FR" dirty="0" smtClean="0"/>
              <a:t> </a:t>
            </a:r>
            <a:r>
              <a:rPr lang="fr-FR" dirty="0" err="1" smtClean="0"/>
              <a:t>bags</a:t>
            </a:r>
            <a:r>
              <a:rPr lang="fr-FR" dirty="0" smtClean="0"/>
              <a:t> </a:t>
            </a:r>
            <a:r>
              <a:rPr lang="fr-FR" dirty="0" err="1" smtClean="0"/>
              <a:t>rather</a:t>
            </a:r>
            <a:r>
              <a:rPr lang="fr-FR" dirty="0" smtClean="0"/>
              <a:t> </a:t>
            </a:r>
            <a:r>
              <a:rPr lang="fr-FR" dirty="0" err="1" smtClean="0"/>
              <a:t>than</a:t>
            </a:r>
            <a:r>
              <a:rPr lang="fr-FR" dirty="0" smtClean="0"/>
              <a:t> plastic </a:t>
            </a:r>
            <a:r>
              <a:rPr lang="fr-FR" dirty="0" err="1" smtClean="0"/>
              <a:t>bags</a:t>
            </a:r>
            <a:endParaRPr lang="fr-FR" dirty="0" smtClean="0"/>
          </a:p>
          <a:p>
            <a:pPr algn="ctr"/>
            <a:r>
              <a:rPr lang="fr-FR" b="1" dirty="0" smtClean="0"/>
              <a:t>JADE</a:t>
            </a:r>
            <a:endParaRPr lang="fr-FR" b="1" dirty="0"/>
          </a:p>
        </p:txBody>
      </p:sp>
    </p:spTree>
  </p:cSld>
  <p:clrMapOvr>
    <a:masterClrMapping/>
  </p:clrMapOvr>
  <p:transition spd="med">
    <p:dissolv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0" y="260648"/>
            <a:ext cx="9144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  <a:latin typeface="Comic Sans MS" pitchFamily="66" charset="0"/>
              </a:rPr>
              <a:t>On a global level, there are many startups and </a:t>
            </a:r>
            <a:r>
              <a:rPr lang="en-US" sz="2000" b="1" dirty="0" err="1" smtClean="0">
                <a:solidFill>
                  <a:schemeClr val="bg1"/>
                </a:solidFill>
                <a:latin typeface="Comic Sans MS" pitchFamily="66" charset="0"/>
              </a:rPr>
              <a:t>organisations</a:t>
            </a:r>
            <a:r>
              <a:rPr lang="en-US" sz="2000" b="1" dirty="0" smtClean="0">
                <a:solidFill>
                  <a:schemeClr val="bg1"/>
                </a:solidFill>
                <a:latin typeface="Comic Sans MS" pitchFamily="66" charset="0"/>
              </a:rPr>
              <a:t> which work on solutions to reduce the use of plastic or to collect the tons of plastic waste that pollute the oceans.  </a:t>
            </a:r>
          </a:p>
          <a:p>
            <a:pPr algn="ctr"/>
            <a:endParaRPr lang="fr-RE" sz="2400" dirty="0">
              <a:latin typeface="Comic Sans MS" pitchFamily="66" charset="0"/>
            </a:endParaRPr>
          </a:p>
        </p:txBody>
      </p:sp>
      <p:pic>
        <p:nvPicPr>
          <p:cNvPr id="4" name="Espace réservé pour une image  8">
            <a:extLst>
              <a:ext uri="{FF2B5EF4-FFF2-40B4-BE49-F238E27FC236}">
                <a16:creationId xmlns:a16="http://schemas.microsoft.com/office/drawing/2014/main" xmlns="" id="{24F22041-A3A9-4DDA-BAEA-DBD264F1E0B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608" r="7608"/>
          <a:stretch>
            <a:fillRect/>
          </a:stretch>
        </p:blipFill>
        <p:spPr>
          <a:xfrm>
            <a:off x="5580112" y="1412776"/>
            <a:ext cx="2279862" cy="1800200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467544" y="2636912"/>
            <a:ext cx="309634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7030A0"/>
                </a:solidFill>
              </a:rPr>
              <a:t>For example, </a:t>
            </a:r>
            <a:r>
              <a:rPr lang="en-US" b="1" dirty="0" err="1" smtClean="0">
                <a:solidFill>
                  <a:srgbClr val="7030A0"/>
                </a:solidFill>
              </a:rPr>
              <a:t>Lyspackaging</a:t>
            </a:r>
            <a:r>
              <a:rPr lang="en-US" b="1" dirty="0" smtClean="0">
                <a:solidFill>
                  <a:srgbClr val="7030A0"/>
                </a:solidFill>
              </a:rPr>
              <a:t>  makes bottles from sugar cane residue.</a:t>
            </a:r>
          </a:p>
          <a:p>
            <a:pPr algn="ctr"/>
            <a:endParaRPr lang="fr-RE" dirty="0">
              <a:solidFill>
                <a:srgbClr val="7030A0"/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4077072"/>
            <a:ext cx="194310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ZoneTexte 6"/>
          <p:cNvSpPr txBox="1"/>
          <p:nvPr/>
        </p:nvSpPr>
        <p:spPr>
          <a:xfrm>
            <a:off x="3491880" y="3645024"/>
            <a:ext cx="52565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accent5">
                    <a:lumMod val="50000"/>
                  </a:schemeClr>
                </a:solidFill>
              </a:rPr>
              <a:t>Over 2 million bottles are produced each year. They are 100% </a:t>
            </a:r>
            <a:r>
              <a:rPr lang="en-US" b="1" dirty="0" err="1" smtClean="0">
                <a:solidFill>
                  <a:schemeClr val="accent5">
                    <a:lumMod val="50000"/>
                  </a:schemeClr>
                </a:solidFill>
              </a:rPr>
              <a:t>biodégradable</a:t>
            </a:r>
            <a:r>
              <a:rPr lang="en-US" b="1" dirty="0" smtClean="0">
                <a:solidFill>
                  <a:schemeClr val="accent5">
                    <a:lumMod val="50000"/>
                  </a:schemeClr>
                </a:solidFill>
              </a:rPr>
              <a:t>, compostable and of course reusable !</a:t>
            </a:r>
          </a:p>
          <a:p>
            <a:pPr algn="ctr"/>
            <a:endParaRPr lang="fr-RE" dirty="0"/>
          </a:p>
        </p:txBody>
      </p:sp>
      <p:pic>
        <p:nvPicPr>
          <p:cNvPr id="8" name="Espace réservé pour une image  5">
            <a:extLst>
              <a:ext uri="{FF2B5EF4-FFF2-40B4-BE49-F238E27FC236}">
                <a16:creationId xmlns:a16="http://schemas.microsoft.com/office/drawing/2014/main" xmlns="" id="{4C12F770-FB6C-4840-99BE-704F072C282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414" r="2414"/>
          <a:stretch>
            <a:fillRect/>
          </a:stretch>
        </p:blipFill>
        <p:spPr>
          <a:xfrm>
            <a:off x="4788024" y="4725144"/>
            <a:ext cx="4004076" cy="1944216"/>
          </a:xfrm>
          <a:prstGeom prst="rect">
            <a:avLst/>
          </a:prstGeom>
        </p:spPr>
      </p:pic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E3168-DC91-401E-967E-6F90F1A4BC75}" type="slidenum">
              <a:rPr lang="fr-FR" smtClean="0"/>
              <a:pPr/>
              <a:t>2</a:t>
            </a:fld>
            <a:endParaRPr lang="fr-FR"/>
          </a:p>
        </p:txBody>
      </p:sp>
    </p:spTree>
  </p:cSld>
  <p:clrMapOvr>
    <a:masterClrMapping/>
  </p:clrMapOvr>
  <p:transition spd="med">
    <p:circl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95536" y="253536"/>
            <a:ext cx="8291264" cy="1143000"/>
          </a:xfrm>
        </p:spPr>
        <p:txBody>
          <a:bodyPr>
            <a:noAutofit/>
          </a:bodyPr>
          <a:lstStyle/>
          <a:p>
            <a:pPr algn="ctr"/>
            <a:r>
              <a:rPr lang="fr-FR" sz="2400" dirty="0" err="1" smtClean="0">
                <a:solidFill>
                  <a:schemeClr val="bg1"/>
                </a:solidFill>
                <a:latin typeface="Algerian" pitchFamily="82" charset="0"/>
              </a:rPr>
              <a:t>What’s</a:t>
            </a:r>
            <a:r>
              <a:rPr lang="fr-FR" sz="2400" dirty="0" smtClean="0">
                <a:solidFill>
                  <a:schemeClr val="bg1"/>
                </a:solidFill>
                <a:latin typeface="Algerian" pitchFamily="82" charset="0"/>
              </a:rPr>
              <a:t> happening in Entre Deux? Are the local </a:t>
            </a:r>
            <a:r>
              <a:rPr lang="fr-FR" sz="2400" dirty="0" err="1" smtClean="0">
                <a:solidFill>
                  <a:schemeClr val="bg1"/>
                </a:solidFill>
                <a:latin typeface="Algerian" pitchFamily="82" charset="0"/>
              </a:rPr>
              <a:t>actors</a:t>
            </a:r>
            <a:r>
              <a:rPr lang="fr-FR" sz="2400" dirty="0" smtClean="0">
                <a:solidFill>
                  <a:schemeClr val="bg1"/>
                </a:solidFill>
                <a:latin typeface="Algerian" pitchFamily="82" charset="0"/>
              </a:rPr>
              <a:t> </a:t>
            </a:r>
            <a:r>
              <a:rPr lang="fr-FR" sz="2400" dirty="0" err="1" smtClean="0">
                <a:solidFill>
                  <a:schemeClr val="bg1"/>
                </a:solidFill>
                <a:latin typeface="Algerian" pitchFamily="82" charset="0"/>
              </a:rPr>
              <a:t>ready</a:t>
            </a:r>
            <a:r>
              <a:rPr lang="fr-FR" sz="2400" dirty="0" smtClean="0">
                <a:solidFill>
                  <a:schemeClr val="bg1"/>
                </a:solidFill>
                <a:latin typeface="Algerian" pitchFamily="82" charset="0"/>
              </a:rPr>
              <a:t> to change </a:t>
            </a:r>
            <a:r>
              <a:rPr lang="fr-FR" sz="2400" dirty="0" err="1" smtClean="0">
                <a:solidFill>
                  <a:schemeClr val="bg1"/>
                </a:solidFill>
                <a:latin typeface="Algerian" pitchFamily="82" charset="0"/>
              </a:rPr>
              <a:t>their</a:t>
            </a:r>
            <a:r>
              <a:rPr lang="fr-FR" sz="2400" dirty="0" smtClean="0">
                <a:solidFill>
                  <a:schemeClr val="bg1"/>
                </a:solidFill>
                <a:latin typeface="Algerian" pitchFamily="82" charset="0"/>
              </a:rPr>
              <a:t> practice and use </a:t>
            </a:r>
            <a:r>
              <a:rPr lang="fr-FR" sz="2400" dirty="0" err="1" smtClean="0">
                <a:solidFill>
                  <a:schemeClr val="bg1"/>
                </a:solidFill>
                <a:latin typeface="Algerian" pitchFamily="82" charset="0"/>
              </a:rPr>
              <a:t>less</a:t>
            </a:r>
            <a:r>
              <a:rPr lang="fr-FR" sz="2400" dirty="0" smtClean="0">
                <a:solidFill>
                  <a:schemeClr val="bg1"/>
                </a:solidFill>
                <a:latin typeface="Algerian" pitchFamily="82" charset="0"/>
              </a:rPr>
              <a:t> plastic?</a:t>
            </a:r>
            <a:endParaRPr lang="fr-FR" sz="2400" dirty="0">
              <a:solidFill>
                <a:schemeClr val="bg1"/>
              </a:solidFill>
              <a:latin typeface="Algerian" pitchFamily="82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1080120"/>
          </a:xfrm>
        </p:spPr>
        <p:txBody>
          <a:bodyPr>
            <a:normAutofit/>
          </a:bodyPr>
          <a:lstStyle/>
          <a:p>
            <a:pPr marL="548640" lvl="8" indent="-411480" algn="ctr">
              <a:buClr>
                <a:schemeClr val="tx1">
                  <a:shade val="95000"/>
                </a:schemeClr>
              </a:buClr>
              <a:buSzPct val="65000"/>
              <a:buNone/>
            </a:pPr>
            <a:r>
              <a:rPr lang="fr-FR" sz="2000" dirty="0" smtClean="0">
                <a:solidFill>
                  <a:schemeClr val="accent1">
                    <a:lumMod val="75000"/>
                  </a:schemeClr>
                </a:solidFill>
                <a:latin typeface="Comic Sans MS" pitchFamily="66" charset="0"/>
              </a:rPr>
              <a:t>     </a:t>
            </a:r>
            <a:r>
              <a:rPr lang="fr-FR" sz="2200" b="1" dirty="0" err="1" smtClean="0">
                <a:solidFill>
                  <a:schemeClr val="accent1">
                    <a:lumMod val="75000"/>
                  </a:schemeClr>
                </a:solidFill>
                <a:latin typeface="Comic Sans MS" pitchFamily="66" charset="0"/>
              </a:rPr>
              <a:t>Here</a:t>
            </a:r>
            <a:r>
              <a:rPr lang="fr-FR" sz="2200" b="1" dirty="0" smtClean="0">
                <a:solidFill>
                  <a:schemeClr val="accent1">
                    <a:lumMod val="75000"/>
                  </a:schemeClr>
                </a:solidFill>
                <a:latin typeface="Comic Sans MS" pitchFamily="66" charset="0"/>
              </a:rPr>
              <a:t> are the </a:t>
            </a:r>
            <a:r>
              <a:rPr lang="fr-FR" sz="2200" b="1" dirty="0" err="1" smtClean="0">
                <a:solidFill>
                  <a:schemeClr val="accent1">
                    <a:lumMod val="75000"/>
                  </a:schemeClr>
                </a:solidFill>
                <a:latin typeface="Comic Sans MS" pitchFamily="66" charset="0"/>
              </a:rPr>
              <a:t>answers</a:t>
            </a:r>
            <a:r>
              <a:rPr lang="fr-FR" sz="2200" b="1" dirty="0" smtClean="0">
                <a:solidFill>
                  <a:schemeClr val="accent1">
                    <a:lumMod val="75000"/>
                  </a:schemeClr>
                </a:solidFill>
                <a:latin typeface="Comic Sans MS" pitchFamily="66" charset="0"/>
              </a:rPr>
              <a:t> </a:t>
            </a:r>
            <a:r>
              <a:rPr lang="fr-FR" sz="2200" b="1" dirty="0" err="1" smtClean="0">
                <a:solidFill>
                  <a:schemeClr val="accent1">
                    <a:lumMod val="75000"/>
                  </a:schemeClr>
                </a:solidFill>
                <a:latin typeface="Comic Sans MS" pitchFamily="66" charset="0"/>
              </a:rPr>
              <a:t>from</a:t>
            </a:r>
            <a:r>
              <a:rPr lang="fr-FR" sz="2200" b="1" dirty="0" smtClean="0">
                <a:solidFill>
                  <a:schemeClr val="accent1">
                    <a:lumMod val="75000"/>
                  </a:schemeClr>
                </a:solidFill>
                <a:latin typeface="Comic Sans MS" pitchFamily="66" charset="0"/>
              </a:rPr>
              <a:t> the </a:t>
            </a:r>
            <a:r>
              <a:rPr lang="fr-FR" sz="2200" b="1" dirty="0" err="1" smtClean="0">
                <a:solidFill>
                  <a:schemeClr val="accent1">
                    <a:lumMod val="75000"/>
                  </a:schemeClr>
                </a:solidFill>
                <a:latin typeface="Comic Sans MS" pitchFamily="66" charset="0"/>
              </a:rPr>
              <a:t>shopkeepers</a:t>
            </a:r>
            <a:r>
              <a:rPr lang="fr-FR" sz="2200" b="1" dirty="0" smtClean="0">
                <a:solidFill>
                  <a:schemeClr val="accent1">
                    <a:lumMod val="75000"/>
                  </a:schemeClr>
                </a:solidFill>
                <a:latin typeface="Comic Sans MS" pitchFamily="66" charset="0"/>
              </a:rPr>
              <a:t> and the    restaurant </a:t>
            </a:r>
            <a:r>
              <a:rPr lang="fr-FR" sz="2200" b="1" dirty="0" err="1" smtClean="0">
                <a:solidFill>
                  <a:schemeClr val="accent1">
                    <a:lumMod val="75000"/>
                  </a:schemeClr>
                </a:solidFill>
                <a:latin typeface="Comic Sans MS" pitchFamily="66" charset="0"/>
              </a:rPr>
              <a:t>owners</a:t>
            </a:r>
            <a:r>
              <a:rPr lang="fr-FR" sz="2200" b="1" dirty="0" smtClean="0">
                <a:solidFill>
                  <a:schemeClr val="accent1">
                    <a:lumMod val="75000"/>
                  </a:schemeClr>
                </a:solidFill>
                <a:latin typeface="Comic Sans MS" pitchFamily="66" charset="0"/>
              </a:rPr>
              <a:t>! </a:t>
            </a:r>
          </a:p>
          <a:p>
            <a:pPr marL="548640" lvl="8" indent="-411480" algn="ctr">
              <a:buClr>
                <a:schemeClr val="tx1">
                  <a:shade val="95000"/>
                </a:schemeClr>
              </a:buClr>
              <a:buSzPct val="65000"/>
              <a:buNone/>
            </a:pPr>
            <a:endParaRPr lang="fr-FR" sz="2000" b="1" dirty="0" smtClean="0">
              <a:solidFill>
                <a:schemeClr val="bg1"/>
              </a:solidFill>
              <a:latin typeface="Comic Sans MS" pitchFamily="66" charset="0"/>
            </a:endParaRPr>
          </a:p>
          <a:p>
            <a:pPr marL="548640" lvl="8" indent="-411480" algn="ctr">
              <a:buClr>
                <a:schemeClr val="tx1">
                  <a:shade val="95000"/>
                </a:schemeClr>
              </a:buClr>
              <a:buSzPct val="65000"/>
              <a:buNone/>
            </a:pPr>
            <a:endParaRPr lang="fr-FR" sz="2000" b="1" dirty="0" smtClean="0">
              <a:solidFill>
                <a:schemeClr val="bg1"/>
              </a:solidFill>
              <a:latin typeface="Comic Sans MS" pitchFamily="66" charset="0"/>
            </a:endParaRPr>
          </a:p>
          <a:p>
            <a:pPr marL="548640" lvl="8" indent="-411480" algn="ctr">
              <a:buClr>
                <a:schemeClr val="tx1">
                  <a:shade val="95000"/>
                </a:schemeClr>
              </a:buClr>
              <a:buSzPct val="65000"/>
              <a:buNone/>
            </a:pPr>
            <a:endParaRPr lang="fr-FR" sz="2000" b="1" dirty="0" smtClean="0">
              <a:solidFill>
                <a:schemeClr val="bg1"/>
              </a:solidFill>
              <a:latin typeface="Comic Sans MS" pitchFamily="66" charset="0"/>
            </a:endParaRPr>
          </a:p>
          <a:p>
            <a:pPr>
              <a:buNone/>
            </a:pPr>
            <a:endParaRPr lang="fr-FR" dirty="0"/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E3168-DC91-401E-967E-6F90F1A4BC75}" type="slidenum">
              <a:rPr lang="fr-FR" smtClean="0"/>
              <a:pPr/>
              <a:t>20</a:t>
            </a:fld>
            <a:endParaRPr lang="fr-FR"/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2132856"/>
            <a:ext cx="2925226" cy="2232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47864" y="4509120"/>
            <a:ext cx="2825597" cy="2113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72200" y="3501008"/>
            <a:ext cx="2306744" cy="15186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96336" y="2060848"/>
            <a:ext cx="1152128" cy="1084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strips dir="ld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764704"/>
            <a:ext cx="8229600" cy="1512168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000" dirty="0" smtClean="0">
                <a:solidFill>
                  <a:schemeClr val="accent6">
                    <a:lumMod val="50000"/>
                  </a:schemeClr>
                </a:solidFill>
                <a:latin typeface="Algerian" pitchFamily="82" charset="0"/>
              </a:rPr>
              <a:t>The associations and companies dealing with the environment </a:t>
            </a:r>
            <a:r>
              <a:rPr lang="en-US" dirty="0" smtClean="0"/>
              <a:t/>
            </a:r>
            <a:br>
              <a:rPr lang="en-US" dirty="0" smtClean="0"/>
            </a:br>
            <a:endParaRPr lang="fr-FR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3645024"/>
            <a:ext cx="2857899" cy="1296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E3168-DC91-401E-967E-6F90F1A4BC75}" type="slidenum">
              <a:rPr lang="fr-FR" smtClean="0"/>
              <a:pPr/>
              <a:t>3</a:t>
            </a:fld>
            <a:endParaRPr lang="fr-FR"/>
          </a:p>
        </p:txBody>
      </p:sp>
      <p:sp>
        <p:nvSpPr>
          <p:cNvPr id="5" name="ZoneTexte 4"/>
          <p:cNvSpPr txBox="1"/>
          <p:nvPr/>
        </p:nvSpPr>
        <p:spPr>
          <a:xfrm>
            <a:off x="395536" y="5157192"/>
            <a:ext cx="27363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 smtClean="0">
                <a:solidFill>
                  <a:srgbClr val="00B050"/>
                </a:solidFill>
              </a:rPr>
              <a:t>Green</a:t>
            </a:r>
            <a:r>
              <a:rPr lang="fr-FR" sz="2000" b="1" dirty="0" smtClean="0"/>
              <a:t> </a:t>
            </a:r>
            <a:r>
              <a:rPr lang="fr-FR" sz="2000" b="1" dirty="0" smtClean="0">
                <a:solidFill>
                  <a:schemeClr val="accent4">
                    <a:lumMod val="75000"/>
                  </a:schemeClr>
                </a:solidFill>
              </a:rPr>
              <a:t>Tropical </a:t>
            </a:r>
            <a:r>
              <a:rPr lang="fr-FR" sz="2000" b="1" dirty="0" err="1" smtClean="0">
                <a:solidFill>
                  <a:srgbClr val="FF0000"/>
                </a:solidFill>
              </a:rPr>
              <a:t>Circle</a:t>
            </a:r>
            <a:endParaRPr lang="fr-FR" sz="2000" b="1" dirty="0" smtClean="0">
              <a:solidFill>
                <a:srgbClr val="FF0000"/>
              </a:solidFill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72200" y="4365104"/>
            <a:ext cx="2305050" cy="2087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ZoneTexte 6"/>
          <p:cNvSpPr txBox="1"/>
          <p:nvPr/>
        </p:nvSpPr>
        <p:spPr>
          <a:xfrm>
            <a:off x="323528" y="1556792"/>
            <a:ext cx="856895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b="1" u="sng" dirty="0" smtClean="0">
                <a:solidFill>
                  <a:schemeClr val="accent2">
                    <a:lumMod val="75000"/>
                  </a:schemeClr>
                </a:solidFill>
              </a:rPr>
              <a:t>GTC :</a:t>
            </a:r>
          </a:p>
          <a:p>
            <a:endParaRPr lang="fr-FR" dirty="0" smtClean="0"/>
          </a:p>
          <a:p>
            <a:r>
              <a:rPr lang="fr-FR" b="1" dirty="0" smtClean="0">
                <a:latin typeface="Comic Sans MS" pitchFamily="66" charset="0"/>
              </a:rPr>
              <a:t>GTC </a:t>
            </a:r>
            <a:r>
              <a:rPr lang="fr-FR" b="1" dirty="0" err="1" smtClean="0">
                <a:latin typeface="Comic Sans MS" pitchFamily="66" charset="0"/>
              </a:rPr>
              <a:t>is</a:t>
            </a:r>
            <a:r>
              <a:rPr lang="fr-FR" b="1" dirty="0" smtClean="0">
                <a:latin typeface="Comic Sans MS" pitchFamily="66" charset="0"/>
              </a:rPr>
              <a:t> in SAINT PIERRE in the </a:t>
            </a:r>
            <a:r>
              <a:rPr lang="fr-FR" b="1" dirty="0" err="1" smtClean="0">
                <a:latin typeface="Comic Sans MS" pitchFamily="66" charset="0"/>
              </a:rPr>
              <a:t>south</a:t>
            </a:r>
            <a:r>
              <a:rPr lang="fr-FR" b="1" dirty="0" smtClean="0">
                <a:latin typeface="Comic Sans MS" pitchFamily="66" charset="0"/>
              </a:rPr>
              <a:t> of the </a:t>
            </a:r>
            <a:r>
              <a:rPr lang="fr-FR" b="1" dirty="0" err="1" smtClean="0">
                <a:latin typeface="Comic Sans MS" pitchFamily="66" charset="0"/>
              </a:rPr>
              <a:t>island</a:t>
            </a:r>
            <a:r>
              <a:rPr lang="fr-FR" b="1" dirty="0" smtClean="0">
                <a:latin typeface="Comic Sans MS" pitchFamily="66" charset="0"/>
              </a:rPr>
              <a:t>. This </a:t>
            </a:r>
            <a:r>
              <a:rPr lang="fr-FR" b="1" dirty="0" err="1" smtClean="0">
                <a:latin typeface="Comic Sans MS" pitchFamily="66" charset="0"/>
              </a:rPr>
              <a:t>company</a:t>
            </a:r>
            <a:r>
              <a:rPr lang="fr-FR" b="1" dirty="0" smtClean="0">
                <a:latin typeface="Comic Sans MS" pitchFamily="66" charset="0"/>
              </a:rPr>
              <a:t> </a:t>
            </a:r>
            <a:r>
              <a:rPr lang="fr-FR" b="1" dirty="0" err="1" smtClean="0">
                <a:latin typeface="Comic Sans MS" pitchFamily="66" charset="0"/>
              </a:rPr>
              <a:t>is</a:t>
            </a:r>
            <a:r>
              <a:rPr lang="fr-FR" b="1" dirty="0" smtClean="0">
                <a:latin typeface="Comic Sans MS" pitchFamily="66" charset="0"/>
              </a:rPr>
              <a:t> </a:t>
            </a:r>
            <a:r>
              <a:rPr lang="fr-FR" b="1" dirty="0" err="1" smtClean="0">
                <a:latin typeface="Comic Sans MS" pitchFamily="66" charset="0"/>
              </a:rPr>
              <a:t>specialized</a:t>
            </a:r>
            <a:r>
              <a:rPr lang="fr-FR" b="1" dirty="0" smtClean="0">
                <a:latin typeface="Comic Sans MS" pitchFamily="66" charset="0"/>
              </a:rPr>
              <a:t> in non </a:t>
            </a:r>
            <a:r>
              <a:rPr lang="fr-FR" b="1" dirty="0" err="1" smtClean="0">
                <a:latin typeface="Comic Sans MS" pitchFamily="66" charset="0"/>
              </a:rPr>
              <a:t>dangerous</a:t>
            </a:r>
            <a:r>
              <a:rPr lang="fr-FR" b="1" dirty="0" smtClean="0">
                <a:latin typeface="Comic Sans MS" pitchFamily="66" charset="0"/>
              </a:rPr>
              <a:t> </a:t>
            </a:r>
            <a:r>
              <a:rPr lang="fr-FR" b="1" dirty="0" err="1" smtClean="0">
                <a:latin typeface="Comic Sans MS" pitchFamily="66" charset="0"/>
              </a:rPr>
              <a:t>waste</a:t>
            </a:r>
            <a:r>
              <a:rPr lang="fr-FR" b="1" dirty="0" smtClean="0">
                <a:latin typeface="Comic Sans MS" pitchFamily="66" charset="0"/>
              </a:rPr>
              <a:t> </a:t>
            </a:r>
            <a:r>
              <a:rPr lang="fr-FR" b="1" dirty="0" err="1" smtClean="0">
                <a:latin typeface="Comic Sans MS" pitchFamily="66" charset="0"/>
              </a:rPr>
              <a:t>treatment</a:t>
            </a:r>
            <a:r>
              <a:rPr lang="fr-FR" b="1" dirty="0" smtClean="0">
                <a:latin typeface="Comic Sans MS" pitchFamily="66" charset="0"/>
              </a:rPr>
              <a:t> and </a:t>
            </a:r>
            <a:r>
              <a:rPr lang="fr-FR" b="1" dirty="0" err="1" smtClean="0">
                <a:latin typeface="Comic Sans MS" pitchFamily="66" charset="0"/>
              </a:rPr>
              <a:t>disposal</a:t>
            </a:r>
            <a:r>
              <a:rPr lang="fr-FR" b="1" dirty="0" smtClean="0">
                <a:latin typeface="Comic Sans MS" pitchFamily="66" charset="0"/>
              </a:rPr>
              <a:t>.</a:t>
            </a:r>
          </a:p>
          <a:p>
            <a:endParaRPr lang="fr-FR" b="1" dirty="0" smtClean="0">
              <a:latin typeface="Comic Sans MS" pitchFamily="66" charset="0"/>
            </a:endParaRPr>
          </a:p>
        </p:txBody>
      </p:sp>
    </p:spTree>
  </p:cSld>
  <p:clrMapOvr>
    <a:masterClrMapping/>
  </p:clrMapOvr>
  <p:transition spd="med">
    <p:strips dir="ld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548680"/>
            <a:ext cx="8229600" cy="1728192"/>
          </a:xfrm>
        </p:spPr>
        <p:txBody>
          <a:bodyPr>
            <a:normAutofit fontScale="90000"/>
          </a:bodyPr>
          <a:lstStyle/>
          <a:p>
            <a:pPr algn="ctr"/>
            <a:r>
              <a:rPr lang="fr-FR" sz="6000" dirty="0" smtClean="0">
                <a:solidFill>
                  <a:srgbClr val="00B050"/>
                </a:solidFill>
                <a:latin typeface="Cooper Black" panose="0208090404030B020404" pitchFamily="18" charset="0"/>
              </a:rPr>
              <a:t>Greenpeace</a:t>
            </a:r>
            <a:br>
              <a:rPr lang="fr-FR" sz="6000" dirty="0" smtClean="0">
                <a:solidFill>
                  <a:srgbClr val="00B050"/>
                </a:solidFill>
                <a:latin typeface="Cooper Black" panose="0208090404030B020404" pitchFamily="18" charset="0"/>
              </a:rPr>
            </a:br>
            <a:endParaRPr lang="fr-FR" sz="6000" dirty="0">
              <a:solidFill>
                <a:srgbClr val="00B050"/>
              </a:solidFill>
              <a:latin typeface="Algerian" pitchFamily="82" charset="0"/>
            </a:endParaRPr>
          </a:p>
        </p:txBody>
      </p:sp>
      <p:pic>
        <p:nvPicPr>
          <p:cNvPr id="8" name="Espace réservé du contenu 7">
            <a:extLst>
              <a:ext uri="{FF2B5EF4-FFF2-40B4-BE49-F238E27FC236}">
                <a16:creationId xmlns="" xmlns:a16="http://schemas.microsoft.com/office/drawing/2014/main" id="{40095054-EC26-4171-99B6-B0DFA0256E6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508104" y="3789040"/>
            <a:ext cx="2843090" cy="2618635"/>
          </a:xfrm>
          <a:prstGeom prst="rect">
            <a:avLst/>
          </a:prstGeom>
        </p:spPr>
      </p:pic>
      <p:sp>
        <p:nvSpPr>
          <p:cNvPr id="12" name="Espace réservé du numéro de diapositive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E3168-DC91-401E-967E-6F90F1A4BC75}" type="slidenum">
              <a:rPr lang="fr-FR" smtClean="0"/>
              <a:pPr/>
              <a:t>4</a:t>
            </a:fld>
            <a:endParaRPr lang="fr-FR"/>
          </a:p>
        </p:txBody>
      </p:sp>
      <p:sp>
        <p:nvSpPr>
          <p:cNvPr id="5" name="ZoneTexte 4"/>
          <p:cNvSpPr txBox="1"/>
          <p:nvPr/>
        </p:nvSpPr>
        <p:spPr>
          <a:xfrm>
            <a:off x="5724128" y="1700808"/>
            <a:ext cx="2592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Comic Sans MS" pitchFamily="66" charset="0"/>
              </a:rPr>
              <a:t> 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="" xmlns:a16="http://schemas.microsoft.com/office/drawing/2014/main" id="{BF3E0C53-B77A-4398-B6BB-BEC90231F1A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t="5264" b="6316"/>
          <a:stretch/>
        </p:blipFill>
        <p:spPr>
          <a:xfrm>
            <a:off x="323528" y="2060848"/>
            <a:ext cx="4873381" cy="2477729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5652120" y="1556792"/>
            <a:ext cx="324036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b="1" dirty="0" err="1" smtClean="0">
                <a:solidFill>
                  <a:schemeClr val="bg1"/>
                </a:solidFill>
              </a:rPr>
              <a:t>It’s</a:t>
            </a:r>
            <a:r>
              <a:rPr lang="fr-FR" sz="2400" b="1" dirty="0" smtClean="0">
                <a:solidFill>
                  <a:schemeClr val="bg1"/>
                </a:solidFill>
              </a:rPr>
              <a:t> an association </a:t>
            </a:r>
            <a:r>
              <a:rPr lang="fr-FR" sz="2400" b="1" dirty="0" err="1" smtClean="0">
                <a:solidFill>
                  <a:schemeClr val="bg1"/>
                </a:solidFill>
              </a:rPr>
              <a:t>that</a:t>
            </a:r>
            <a:r>
              <a:rPr lang="fr-FR" sz="2400" b="1" dirty="0" smtClean="0">
                <a:solidFill>
                  <a:schemeClr val="bg1"/>
                </a:solidFill>
              </a:rPr>
              <a:t> </a:t>
            </a:r>
            <a:r>
              <a:rPr lang="fr-FR" sz="2400" b="1" dirty="0" err="1" smtClean="0">
                <a:solidFill>
                  <a:schemeClr val="bg1"/>
                </a:solidFill>
              </a:rPr>
              <a:t>acts</a:t>
            </a:r>
            <a:r>
              <a:rPr lang="fr-FR" sz="2400" b="1" dirty="0" smtClean="0">
                <a:solidFill>
                  <a:schemeClr val="bg1"/>
                </a:solidFill>
              </a:rPr>
              <a:t> </a:t>
            </a:r>
            <a:r>
              <a:rPr lang="fr-FR" sz="2400" b="1" dirty="0" err="1" smtClean="0">
                <a:solidFill>
                  <a:schemeClr val="bg1"/>
                </a:solidFill>
              </a:rPr>
              <a:t>peacefully</a:t>
            </a:r>
            <a:r>
              <a:rPr lang="fr-FR" sz="2400" b="1" dirty="0" smtClean="0">
                <a:solidFill>
                  <a:schemeClr val="bg1"/>
                </a:solidFill>
              </a:rPr>
              <a:t> to </a:t>
            </a:r>
            <a:r>
              <a:rPr lang="fr-FR" sz="2400" b="1" dirty="0" err="1" smtClean="0">
                <a:solidFill>
                  <a:schemeClr val="bg1"/>
                </a:solidFill>
              </a:rPr>
              <a:t>protect</a:t>
            </a:r>
            <a:r>
              <a:rPr lang="fr-FR" sz="2400" b="1" dirty="0" smtClean="0">
                <a:solidFill>
                  <a:schemeClr val="bg1"/>
                </a:solidFill>
              </a:rPr>
              <a:t> the </a:t>
            </a:r>
            <a:r>
              <a:rPr lang="fr-FR" sz="2400" b="1" dirty="0" err="1" smtClean="0">
                <a:solidFill>
                  <a:schemeClr val="bg1"/>
                </a:solidFill>
              </a:rPr>
              <a:t>environment</a:t>
            </a:r>
            <a:r>
              <a:rPr lang="fr-FR" sz="2400" b="1" dirty="0" smtClean="0">
                <a:solidFill>
                  <a:schemeClr val="bg1"/>
                </a:solidFill>
              </a:rPr>
              <a:t> and </a:t>
            </a:r>
            <a:r>
              <a:rPr lang="fr-FR" sz="2400" b="1" dirty="0" err="1" smtClean="0">
                <a:solidFill>
                  <a:schemeClr val="bg1"/>
                </a:solidFill>
              </a:rPr>
              <a:t>biodiversity</a:t>
            </a:r>
            <a:r>
              <a:rPr lang="fr-FR" sz="2400" b="1" dirty="0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.</a:t>
            </a:r>
            <a:endParaRPr lang="fr-FR" sz="2400" b="1" dirty="0">
              <a:solidFill>
                <a:schemeClr val="bg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467544" y="5013176"/>
            <a:ext cx="51125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chemeClr val="bg1"/>
                </a:solidFill>
                <a:latin typeface="Comic Sans MS" pitchFamily="66" charset="0"/>
              </a:rPr>
              <a:t>It </a:t>
            </a:r>
            <a:r>
              <a:rPr lang="fr-FR" b="1" dirty="0" err="1" smtClean="0">
                <a:solidFill>
                  <a:schemeClr val="bg1"/>
                </a:solidFill>
                <a:latin typeface="Comic Sans MS" pitchFamily="66" charset="0"/>
              </a:rPr>
              <a:t>was</a:t>
            </a:r>
            <a:r>
              <a:rPr lang="fr-FR" b="1" dirty="0" smtClean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fr-FR" b="1" dirty="0" err="1" smtClean="0">
                <a:solidFill>
                  <a:schemeClr val="bg1"/>
                </a:solidFill>
                <a:latin typeface="Comic Sans MS" pitchFamily="66" charset="0"/>
              </a:rPr>
              <a:t>created</a:t>
            </a:r>
            <a:r>
              <a:rPr lang="fr-FR" b="1" dirty="0" smtClean="0">
                <a:solidFill>
                  <a:schemeClr val="bg1"/>
                </a:solidFill>
                <a:latin typeface="Comic Sans MS" pitchFamily="66" charset="0"/>
              </a:rPr>
              <a:t> in Vancouver in 1971.</a:t>
            </a:r>
            <a:endParaRPr lang="fr-FR" b="1" dirty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611560" y="5661248"/>
            <a:ext cx="49685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chemeClr val="bg1"/>
                </a:solidFill>
                <a:latin typeface="Comic Sans MS" pitchFamily="66" charset="0"/>
              </a:rPr>
              <a:t>There </a:t>
            </a:r>
            <a:r>
              <a:rPr lang="fr-FR" b="1" dirty="0" err="1" smtClean="0">
                <a:solidFill>
                  <a:schemeClr val="bg1"/>
                </a:solidFill>
                <a:latin typeface="Comic Sans MS" pitchFamily="66" charset="0"/>
              </a:rPr>
              <a:t>is</a:t>
            </a:r>
            <a:r>
              <a:rPr lang="fr-FR" b="1" dirty="0" smtClean="0">
                <a:solidFill>
                  <a:schemeClr val="bg1"/>
                </a:solidFill>
                <a:latin typeface="Comic Sans MS" pitchFamily="66" charset="0"/>
              </a:rPr>
              <a:t> a local </a:t>
            </a:r>
            <a:r>
              <a:rPr lang="fr-FR" b="1" dirty="0" err="1" smtClean="0">
                <a:solidFill>
                  <a:schemeClr val="bg1"/>
                </a:solidFill>
                <a:latin typeface="Comic Sans MS" pitchFamily="66" charset="0"/>
              </a:rPr>
              <a:t>branch</a:t>
            </a:r>
            <a:r>
              <a:rPr lang="fr-FR" b="1" dirty="0" smtClean="0">
                <a:solidFill>
                  <a:schemeClr val="bg1"/>
                </a:solidFill>
                <a:latin typeface="Comic Sans MS" pitchFamily="66" charset="0"/>
              </a:rPr>
              <a:t> in </a:t>
            </a:r>
            <a:r>
              <a:rPr lang="fr-FR" b="1" dirty="0" err="1" smtClean="0">
                <a:solidFill>
                  <a:schemeClr val="bg1"/>
                </a:solidFill>
                <a:latin typeface="Comic Sans MS" pitchFamily="66" charset="0"/>
              </a:rPr>
              <a:t>Reunion</a:t>
            </a:r>
            <a:r>
              <a:rPr lang="fr-FR" b="1" dirty="0" smtClean="0">
                <a:solidFill>
                  <a:schemeClr val="bg1"/>
                </a:solidFill>
                <a:latin typeface="Comic Sans MS" pitchFamily="66" charset="0"/>
              </a:rPr>
              <a:t>, of course</a:t>
            </a:r>
            <a:r>
              <a:rPr lang="fr-FR" dirty="0" smtClean="0"/>
              <a:t>!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r-FR" sz="6000" dirty="0" smtClean="0">
                <a:solidFill>
                  <a:srgbClr val="FF3300"/>
                </a:solidFill>
                <a:latin typeface="Cooper Black" panose="0208090404030B020404" pitchFamily="18" charset="0"/>
              </a:rPr>
              <a:t>CASUD</a:t>
            </a:r>
            <a:endParaRPr lang="fr-FR" sz="6000" dirty="0">
              <a:solidFill>
                <a:schemeClr val="bg1"/>
              </a:solidFill>
              <a:latin typeface="Algerian" pitchFamily="82" charset="0"/>
            </a:endParaRPr>
          </a:p>
        </p:txBody>
      </p:sp>
      <p:pic>
        <p:nvPicPr>
          <p:cNvPr id="4" name="Espace réservé du contenu 3">
            <a:extLst>
              <a:ext uri="{FF2B5EF4-FFF2-40B4-BE49-F238E27FC236}">
                <a16:creationId xmlns="" xmlns:a16="http://schemas.microsoft.com/office/drawing/2014/main" id="{523FB8A1-A206-4274-9EB3-C4681194140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11560" y="1484784"/>
            <a:ext cx="1847850" cy="1428750"/>
          </a:xfrm>
          <a:prstGeom prst="rect">
            <a:avLst/>
          </a:prstGeom>
        </p:spPr>
      </p:pic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E3168-DC91-401E-967E-6F90F1A4BC75}" type="slidenum">
              <a:rPr lang="fr-FR" smtClean="0"/>
              <a:pPr/>
              <a:t>5</a:t>
            </a:fld>
            <a:endParaRPr lang="fr-FR"/>
          </a:p>
        </p:txBody>
      </p:sp>
      <p:sp>
        <p:nvSpPr>
          <p:cNvPr id="6" name="ZoneTexte 5"/>
          <p:cNvSpPr txBox="1"/>
          <p:nvPr/>
        </p:nvSpPr>
        <p:spPr>
          <a:xfrm>
            <a:off x="3491881" y="1772816"/>
            <a:ext cx="53285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>
                <a:solidFill>
                  <a:srgbClr val="800000"/>
                </a:solidFill>
              </a:rPr>
              <a:t>CASUD stands for </a:t>
            </a:r>
            <a:r>
              <a:rPr lang="fr-FR" sz="2400" b="1" dirty="0" err="1" smtClean="0">
                <a:solidFill>
                  <a:srgbClr val="800000"/>
                </a:solidFill>
              </a:rPr>
              <a:t>Southern</a:t>
            </a:r>
            <a:r>
              <a:rPr lang="fr-FR" sz="2400" b="1" dirty="0" smtClean="0">
                <a:solidFill>
                  <a:srgbClr val="800000"/>
                </a:solidFill>
              </a:rPr>
              <a:t> </a:t>
            </a:r>
            <a:r>
              <a:rPr lang="fr-FR" sz="2400" b="1" dirty="0" err="1" smtClean="0">
                <a:solidFill>
                  <a:srgbClr val="800000"/>
                </a:solidFill>
              </a:rPr>
              <a:t>Agglomeration</a:t>
            </a:r>
            <a:r>
              <a:rPr lang="fr-FR" sz="2400" b="1" dirty="0" smtClean="0">
                <a:solidFill>
                  <a:srgbClr val="800000"/>
                </a:solidFill>
              </a:rPr>
              <a:t> </a:t>
            </a:r>
            <a:r>
              <a:rPr lang="fr-FR" sz="2400" b="1" dirty="0" err="1" smtClean="0">
                <a:solidFill>
                  <a:srgbClr val="800000"/>
                </a:solidFill>
              </a:rPr>
              <a:t>Community</a:t>
            </a:r>
            <a:r>
              <a:rPr lang="fr-FR" sz="2400" b="1" dirty="0" smtClean="0">
                <a:solidFill>
                  <a:srgbClr val="800000"/>
                </a:solidFill>
              </a:rPr>
              <a:t>.</a:t>
            </a:r>
          </a:p>
          <a:p>
            <a:r>
              <a:rPr lang="fr-FR" sz="2400" b="1" dirty="0" smtClean="0">
                <a:solidFill>
                  <a:srgbClr val="800000"/>
                </a:solidFill>
              </a:rPr>
              <a:t>This association </a:t>
            </a:r>
            <a:r>
              <a:rPr lang="fr-FR" sz="2400" b="1" dirty="0" err="1" smtClean="0">
                <a:solidFill>
                  <a:srgbClr val="800000"/>
                </a:solidFill>
              </a:rPr>
              <a:t>was</a:t>
            </a:r>
            <a:r>
              <a:rPr lang="fr-FR" sz="2400" b="1" dirty="0" smtClean="0">
                <a:solidFill>
                  <a:srgbClr val="800000"/>
                </a:solidFill>
              </a:rPr>
              <a:t> </a:t>
            </a:r>
            <a:r>
              <a:rPr lang="fr-FR" sz="2400" b="1" dirty="0" err="1" smtClean="0">
                <a:solidFill>
                  <a:srgbClr val="800000"/>
                </a:solidFill>
              </a:rPr>
              <a:t>born</a:t>
            </a:r>
            <a:r>
              <a:rPr lang="fr-FR" sz="2400" b="1" dirty="0" smtClean="0">
                <a:solidFill>
                  <a:srgbClr val="800000"/>
                </a:solidFill>
              </a:rPr>
              <a:t> in 1998.</a:t>
            </a:r>
            <a:endParaRPr lang="fr-FR" sz="2400" b="1" dirty="0">
              <a:solidFill>
                <a:srgbClr val="800000"/>
              </a:solidFill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539552" y="3933056"/>
            <a:ext cx="424847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 smtClean="0">
                <a:solidFill>
                  <a:srgbClr val="800000"/>
                </a:solidFill>
              </a:rPr>
              <a:t>Its</a:t>
            </a:r>
            <a:r>
              <a:rPr lang="fr-FR" sz="2400" b="1" dirty="0" smtClean="0">
                <a:solidFill>
                  <a:srgbClr val="800000"/>
                </a:solidFill>
              </a:rPr>
              <a:t> goals :</a:t>
            </a:r>
          </a:p>
          <a:p>
            <a:pPr marL="285750" indent="-285750">
              <a:buFontTx/>
              <a:buChar char="-"/>
            </a:pPr>
            <a:r>
              <a:rPr lang="fr-FR" sz="2400" b="1" dirty="0" err="1" smtClean="0">
                <a:solidFill>
                  <a:srgbClr val="800000"/>
                </a:solidFill>
              </a:rPr>
              <a:t>Wastewater</a:t>
            </a:r>
            <a:r>
              <a:rPr lang="fr-FR" sz="2400" b="1" dirty="0" smtClean="0">
                <a:solidFill>
                  <a:srgbClr val="800000"/>
                </a:solidFill>
              </a:rPr>
              <a:t> </a:t>
            </a:r>
            <a:r>
              <a:rPr lang="fr-FR" sz="2400" b="1" dirty="0" err="1" smtClean="0">
                <a:solidFill>
                  <a:srgbClr val="800000"/>
                </a:solidFill>
              </a:rPr>
              <a:t>treatment</a:t>
            </a:r>
            <a:endParaRPr lang="fr-FR" sz="2400" b="1" dirty="0" smtClean="0">
              <a:solidFill>
                <a:srgbClr val="800000"/>
              </a:solidFill>
            </a:endParaRPr>
          </a:p>
          <a:p>
            <a:pPr marL="285750" indent="-285750">
              <a:buFontTx/>
              <a:buChar char="-"/>
            </a:pPr>
            <a:r>
              <a:rPr lang="fr-FR" sz="2400" b="1" dirty="0" err="1" smtClean="0">
                <a:solidFill>
                  <a:srgbClr val="800000"/>
                </a:solidFill>
              </a:rPr>
              <a:t>Protect</a:t>
            </a:r>
            <a:r>
              <a:rPr lang="fr-FR" sz="2400" b="1" dirty="0" smtClean="0">
                <a:solidFill>
                  <a:srgbClr val="800000"/>
                </a:solidFill>
              </a:rPr>
              <a:t> the </a:t>
            </a:r>
            <a:r>
              <a:rPr lang="fr-FR" sz="2400" b="1" dirty="0" err="1" smtClean="0">
                <a:solidFill>
                  <a:srgbClr val="800000"/>
                </a:solidFill>
              </a:rPr>
              <a:t>environment</a:t>
            </a:r>
            <a:endParaRPr lang="fr-FR" sz="2400" b="1" dirty="0" smtClean="0">
              <a:solidFill>
                <a:srgbClr val="800000"/>
              </a:solidFill>
            </a:endParaRPr>
          </a:p>
          <a:p>
            <a:pPr marL="285750" indent="-285750">
              <a:buFontTx/>
              <a:buChar char="-"/>
            </a:pPr>
            <a:r>
              <a:rPr lang="fr-FR" sz="2400" b="1" dirty="0" err="1" smtClean="0">
                <a:solidFill>
                  <a:srgbClr val="800000"/>
                </a:solidFill>
              </a:rPr>
              <a:t>Economic</a:t>
            </a:r>
            <a:r>
              <a:rPr lang="fr-FR" sz="2400" b="1" dirty="0" smtClean="0">
                <a:solidFill>
                  <a:srgbClr val="800000"/>
                </a:solidFill>
              </a:rPr>
              <a:t> </a:t>
            </a:r>
            <a:r>
              <a:rPr lang="fr-FR" sz="2400" b="1" dirty="0" err="1" smtClean="0">
                <a:solidFill>
                  <a:srgbClr val="800000"/>
                </a:solidFill>
              </a:rPr>
              <a:t>development</a:t>
            </a:r>
            <a:endParaRPr lang="fr-FR" sz="2400" b="1" dirty="0" smtClean="0">
              <a:solidFill>
                <a:srgbClr val="800000"/>
              </a:solidFill>
            </a:endParaRPr>
          </a:p>
          <a:p>
            <a:r>
              <a:rPr lang="fr-FR" sz="2400" b="1" dirty="0" smtClean="0">
                <a:solidFill>
                  <a:srgbClr val="800000"/>
                </a:solidFill>
              </a:rPr>
              <a:t>And MANY more.</a:t>
            </a:r>
            <a:endParaRPr lang="fr-FR" sz="2400" b="1" dirty="0"/>
          </a:p>
        </p:txBody>
      </p:sp>
      <p:pic>
        <p:nvPicPr>
          <p:cNvPr id="8" name="Image 7">
            <a:extLst>
              <a:ext uri="{FF2B5EF4-FFF2-40B4-BE49-F238E27FC236}">
                <a16:creationId xmlns="" xmlns:a16="http://schemas.microsoft.com/office/drawing/2014/main" id="{C69B3A9E-27B5-49AB-8721-ACEC09B2A5EE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92080" y="3645024"/>
            <a:ext cx="3313316" cy="2928046"/>
          </a:xfrm>
          <a:prstGeom prst="rect">
            <a:avLst/>
          </a:prstGeom>
        </p:spPr>
      </p:pic>
    </p:spTree>
  </p:cSld>
  <p:clrMapOvr>
    <a:masterClrMapping/>
  </p:clrMapOvr>
  <p:transition spd="med">
    <p:pull dir="l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2767" y="4511080"/>
            <a:ext cx="3105150" cy="163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340768"/>
            <a:ext cx="2808312" cy="28339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3635896" y="620688"/>
            <a:ext cx="5176519" cy="64633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fr-FR" b="1" dirty="0" smtClean="0">
              <a:solidFill>
                <a:schemeClr val="bg1"/>
              </a:solidFill>
              <a:latin typeface="Comic Sans MS" pitchFamily="66" charset="0"/>
            </a:endParaRPr>
          </a:p>
          <a:p>
            <a:endParaRPr lang="fr-FR" b="1" dirty="0" smtClean="0">
              <a:solidFill>
                <a:schemeClr val="bg1"/>
              </a:solidFill>
              <a:latin typeface="Comic Sans MS" pitchFamily="66" charset="0"/>
            </a:endParaRPr>
          </a:p>
          <a:p>
            <a:r>
              <a:rPr lang="fr-FR" b="1" dirty="0" smtClean="0">
                <a:solidFill>
                  <a:srgbClr val="002060"/>
                </a:solidFill>
                <a:latin typeface="Comic Sans MS" pitchFamily="66" charset="0"/>
              </a:rPr>
              <a:t>In the National </a:t>
            </a:r>
            <a:r>
              <a:rPr lang="fr-FR" b="1" dirty="0" err="1" smtClean="0">
                <a:solidFill>
                  <a:srgbClr val="002060"/>
                </a:solidFill>
                <a:latin typeface="Comic Sans MS" pitchFamily="66" charset="0"/>
              </a:rPr>
              <a:t>Parks</a:t>
            </a:r>
            <a:r>
              <a:rPr lang="fr-FR" b="1" dirty="0" smtClean="0">
                <a:solidFill>
                  <a:srgbClr val="002060"/>
                </a:solidFill>
                <a:latin typeface="Comic Sans MS" pitchFamily="66" charset="0"/>
              </a:rPr>
              <a:t> logo, </a:t>
            </a:r>
            <a:r>
              <a:rPr lang="fr-FR" b="1" dirty="0" err="1" smtClean="0">
                <a:solidFill>
                  <a:srgbClr val="002060"/>
                </a:solidFill>
                <a:latin typeface="Comic Sans MS" pitchFamily="66" charset="0"/>
              </a:rPr>
              <a:t>we</a:t>
            </a:r>
            <a:r>
              <a:rPr lang="fr-FR" b="1" dirty="0" smtClean="0">
                <a:solidFill>
                  <a:srgbClr val="002060"/>
                </a:solidFill>
                <a:latin typeface="Comic Sans MS" pitchFamily="66" charset="0"/>
              </a:rPr>
              <a:t> </a:t>
            </a:r>
            <a:r>
              <a:rPr lang="fr-FR" b="1" dirty="0" err="1" smtClean="0">
                <a:solidFill>
                  <a:srgbClr val="002060"/>
                </a:solidFill>
                <a:latin typeface="Comic Sans MS" pitchFamily="66" charset="0"/>
              </a:rPr>
              <a:t>can</a:t>
            </a:r>
            <a:r>
              <a:rPr lang="fr-FR" b="1" dirty="0" smtClean="0">
                <a:solidFill>
                  <a:srgbClr val="002060"/>
                </a:solidFill>
                <a:latin typeface="Comic Sans MS" pitchFamily="66" charset="0"/>
              </a:rPr>
              <a:t> </a:t>
            </a:r>
            <a:r>
              <a:rPr lang="fr-FR" b="1" dirty="0" err="1" smtClean="0">
                <a:solidFill>
                  <a:srgbClr val="002060"/>
                </a:solidFill>
                <a:latin typeface="Comic Sans MS" pitchFamily="66" charset="0"/>
              </a:rPr>
              <a:t>see</a:t>
            </a:r>
            <a:r>
              <a:rPr lang="fr-FR" b="1" dirty="0" smtClean="0">
                <a:solidFill>
                  <a:srgbClr val="002060"/>
                </a:solidFill>
                <a:latin typeface="Comic Sans MS" pitchFamily="66" charset="0"/>
              </a:rPr>
              <a:t> a lot of plants and </a:t>
            </a:r>
            <a:r>
              <a:rPr lang="fr-FR" b="1" dirty="0" err="1" smtClean="0">
                <a:solidFill>
                  <a:srgbClr val="002060"/>
                </a:solidFill>
                <a:latin typeface="Comic Sans MS" pitchFamily="66" charset="0"/>
              </a:rPr>
              <a:t>also</a:t>
            </a:r>
            <a:r>
              <a:rPr lang="fr-FR" b="1" dirty="0" smtClean="0">
                <a:solidFill>
                  <a:srgbClr val="002060"/>
                </a:solidFill>
                <a:latin typeface="Comic Sans MS" pitchFamily="66" charset="0"/>
              </a:rPr>
              <a:t> a lot of </a:t>
            </a:r>
            <a:r>
              <a:rPr lang="fr-FR" b="1" dirty="0" err="1" smtClean="0">
                <a:solidFill>
                  <a:srgbClr val="002060"/>
                </a:solidFill>
                <a:latin typeface="Comic Sans MS" pitchFamily="66" charset="0"/>
              </a:rPr>
              <a:t>animals</a:t>
            </a:r>
            <a:r>
              <a:rPr lang="fr-FR" b="1" dirty="0" smtClean="0">
                <a:solidFill>
                  <a:srgbClr val="002060"/>
                </a:solidFill>
                <a:latin typeface="Comic Sans MS" pitchFamily="66" charset="0"/>
              </a:rPr>
              <a:t>. </a:t>
            </a:r>
            <a:r>
              <a:rPr lang="fr-FR" b="1" dirty="0" err="1" smtClean="0">
                <a:solidFill>
                  <a:srgbClr val="002060"/>
                </a:solidFill>
                <a:latin typeface="Comic Sans MS" pitchFamily="66" charset="0"/>
              </a:rPr>
              <a:t>Some</a:t>
            </a:r>
            <a:r>
              <a:rPr lang="fr-FR" b="1" dirty="0" smtClean="0">
                <a:solidFill>
                  <a:srgbClr val="002060"/>
                </a:solidFill>
                <a:latin typeface="Comic Sans MS" pitchFamily="66" charset="0"/>
              </a:rPr>
              <a:t> </a:t>
            </a:r>
            <a:r>
              <a:rPr lang="fr-FR" b="1" dirty="0" err="1" smtClean="0">
                <a:solidFill>
                  <a:srgbClr val="002060"/>
                </a:solidFill>
                <a:latin typeface="Comic Sans MS" pitchFamily="66" charset="0"/>
              </a:rPr>
              <a:t>small</a:t>
            </a:r>
            <a:r>
              <a:rPr lang="fr-FR" b="1" dirty="0" smtClean="0">
                <a:solidFill>
                  <a:srgbClr val="002060"/>
                </a:solidFill>
                <a:latin typeface="Comic Sans MS" pitchFamily="66" charset="0"/>
              </a:rPr>
              <a:t> </a:t>
            </a:r>
            <a:r>
              <a:rPr lang="fr-FR" b="1" dirty="0" err="1" smtClean="0">
                <a:solidFill>
                  <a:srgbClr val="002060"/>
                </a:solidFill>
                <a:latin typeface="Comic Sans MS" pitchFamily="66" charset="0"/>
              </a:rPr>
              <a:t>animals</a:t>
            </a:r>
            <a:r>
              <a:rPr lang="fr-FR" b="1" dirty="0" smtClean="0">
                <a:solidFill>
                  <a:srgbClr val="002060"/>
                </a:solidFill>
                <a:latin typeface="Comic Sans MS" pitchFamily="66" charset="0"/>
              </a:rPr>
              <a:t> are </a:t>
            </a:r>
            <a:r>
              <a:rPr lang="fr-FR" b="1" dirty="0" err="1" smtClean="0">
                <a:solidFill>
                  <a:srgbClr val="002060"/>
                </a:solidFill>
                <a:latin typeface="Comic Sans MS" pitchFamily="66" charset="0"/>
              </a:rPr>
              <a:t>drawn</a:t>
            </a:r>
            <a:r>
              <a:rPr lang="fr-FR" b="1" dirty="0" smtClean="0">
                <a:solidFill>
                  <a:srgbClr val="002060"/>
                </a:solidFill>
                <a:latin typeface="Comic Sans MS" pitchFamily="66" charset="0"/>
              </a:rPr>
              <a:t> </a:t>
            </a:r>
            <a:r>
              <a:rPr lang="fr-FR" b="1" dirty="0" err="1" smtClean="0">
                <a:solidFill>
                  <a:srgbClr val="002060"/>
                </a:solidFill>
                <a:latin typeface="Comic Sans MS" pitchFamily="66" charset="0"/>
              </a:rPr>
              <a:t>like</a:t>
            </a:r>
            <a:r>
              <a:rPr lang="fr-FR" b="1" dirty="0" smtClean="0">
                <a:solidFill>
                  <a:srgbClr val="002060"/>
                </a:solidFill>
                <a:latin typeface="Comic Sans MS" pitchFamily="66" charset="0"/>
              </a:rPr>
              <a:t> the </a:t>
            </a:r>
            <a:r>
              <a:rPr lang="fr-FR" b="1" dirty="0" err="1" smtClean="0">
                <a:solidFill>
                  <a:srgbClr val="002060"/>
                </a:solidFill>
                <a:latin typeface="Comic Sans MS" pitchFamily="66" charset="0"/>
              </a:rPr>
              <a:t>big</a:t>
            </a:r>
            <a:r>
              <a:rPr lang="fr-FR" b="1" dirty="0" smtClean="0">
                <a:solidFill>
                  <a:srgbClr val="002060"/>
                </a:solidFill>
                <a:latin typeface="Comic Sans MS" pitchFamily="66" charset="0"/>
              </a:rPr>
              <a:t> </a:t>
            </a:r>
            <a:r>
              <a:rPr lang="fr-FR" b="1" dirty="0" err="1" smtClean="0">
                <a:solidFill>
                  <a:srgbClr val="002060"/>
                </a:solidFill>
                <a:latin typeface="Comic Sans MS" pitchFamily="66" charset="0"/>
              </a:rPr>
              <a:t>ones</a:t>
            </a:r>
            <a:r>
              <a:rPr lang="fr-FR" b="1" dirty="0" smtClean="0">
                <a:solidFill>
                  <a:srgbClr val="002060"/>
                </a:solidFill>
                <a:latin typeface="Comic Sans MS" pitchFamily="66" charset="0"/>
              </a:rPr>
              <a:t>, </a:t>
            </a:r>
            <a:r>
              <a:rPr lang="fr-FR" b="1" dirty="0" err="1" smtClean="0">
                <a:solidFill>
                  <a:srgbClr val="002060"/>
                </a:solidFill>
                <a:latin typeface="Comic Sans MS" pitchFamily="66" charset="0"/>
              </a:rPr>
              <a:t>why</a:t>
            </a:r>
            <a:r>
              <a:rPr lang="fr-FR" b="1" dirty="0" smtClean="0">
                <a:solidFill>
                  <a:srgbClr val="002060"/>
                </a:solidFill>
                <a:latin typeface="Comic Sans MS" pitchFamily="66" charset="0"/>
              </a:rPr>
              <a:t>?</a:t>
            </a:r>
          </a:p>
          <a:p>
            <a:r>
              <a:rPr lang="fr-FR" b="1" dirty="0" err="1" smtClean="0">
                <a:solidFill>
                  <a:srgbClr val="002060"/>
                </a:solidFill>
                <a:latin typeface="Comic Sans MS" pitchFamily="66" charset="0"/>
              </a:rPr>
              <a:t>Because</a:t>
            </a:r>
            <a:r>
              <a:rPr lang="fr-FR" b="1" dirty="0" smtClean="0">
                <a:solidFill>
                  <a:srgbClr val="002060"/>
                </a:solidFill>
                <a:latin typeface="Comic Sans MS" pitchFamily="66" charset="0"/>
              </a:rPr>
              <a:t> </a:t>
            </a:r>
            <a:r>
              <a:rPr lang="fr-FR" b="1" dirty="0" err="1" smtClean="0">
                <a:solidFill>
                  <a:srgbClr val="002060"/>
                </a:solidFill>
                <a:latin typeface="Comic Sans MS" pitchFamily="66" charset="0"/>
              </a:rPr>
              <a:t>they</a:t>
            </a:r>
            <a:r>
              <a:rPr lang="fr-FR" b="1" dirty="0" smtClean="0">
                <a:solidFill>
                  <a:srgbClr val="002060"/>
                </a:solidFill>
                <a:latin typeface="Comic Sans MS" pitchFamily="66" charset="0"/>
              </a:rPr>
              <a:t> are all as important as the </a:t>
            </a:r>
            <a:r>
              <a:rPr lang="fr-FR" b="1" dirty="0" err="1" smtClean="0">
                <a:solidFill>
                  <a:srgbClr val="002060"/>
                </a:solidFill>
                <a:latin typeface="Comic Sans MS" pitchFamily="66" charset="0"/>
              </a:rPr>
              <a:t>others</a:t>
            </a:r>
            <a:r>
              <a:rPr lang="fr-FR" b="1" dirty="0" smtClean="0">
                <a:solidFill>
                  <a:srgbClr val="002060"/>
                </a:solidFill>
                <a:latin typeface="Comic Sans MS" pitchFamily="66" charset="0"/>
              </a:rPr>
              <a:t>! </a:t>
            </a:r>
          </a:p>
          <a:p>
            <a:r>
              <a:rPr lang="fr-FR" b="1" dirty="0" err="1" smtClean="0">
                <a:solidFill>
                  <a:srgbClr val="002060"/>
                </a:solidFill>
                <a:latin typeface="Comic Sans MS" pitchFamily="66" charset="0"/>
              </a:rPr>
              <a:t>We</a:t>
            </a:r>
            <a:r>
              <a:rPr lang="fr-FR" b="1" dirty="0" smtClean="0">
                <a:solidFill>
                  <a:srgbClr val="002060"/>
                </a:solidFill>
                <a:latin typeface="Comic Sans MS" pitchFamily="66" charset="0"/>
              </a:rPr>
              <a:t> </a:t>
            </a:r>
            <a:r>
              <a:rPr lang="fr-FR" b="1" dirty="0" err="1" smtClean="0">
                <a:solidFill>
                  <a:srgbClr val="002060"/>
                </a:solidFill>
                <a:latin typeface="Comic Sans MS" pitchFamily="66" charset="0"/>
              </a:rPr>
              <a:t>can</a:t>
            </a:r>
            <a:r>
              <a:rPr lang="fr-FR" b="1" dirty="0" smtClean="0">
                <a:solidFill>
                  <a:srgbClr val="002060"/>
                </a:solidFill>
                <a:latin typeface="Comic Sans MS" pitchFamily="66" charset="0"/>
              </a:rPr>
              <a:t> </a:t>
            </a:r>
            <a:r>
              <a:rPr lang="fr-FR" b="1" dirty="0" err="1" smtClean="0">
                <a:solidFill>
                  <a:srgbClr val="002060"/>
                </a:solidFill>
                <a:latin typeface="Comic Sans MS" pitchFamily="66" charset="0"/>
              </a:rPr>
              <a:t>see</a:t>
            </a:r>
            <a:r>
              <a:rPr lang="fr-FR" b="1" dirty="0" smtClean="0">
                <a:solidFill>
                  <a:srgbClr val="002060"/>
                </a:solidFill>
                <a:latin typeface="Comic Sans MS" pitchFamily="66" charset="0"/>
              </a:rPr>
              <a:t> </a:t>
            </a:r>
            <a:r>
              <a:rPr lang="fr-FR" b="1" dirty="0" err="1" smtClean="0">
                <a:solidFill>
                  <a:srgbClr val="002060"/>
                </a:solidFill>
                <a:latin typeface="Comic Sans MS" pitchFamily="66" charset="0"/>
              </a:rPr>
              <a:t>many</a:t>
            </a:r>
            <a:r>
              <a:rPr lang="fr-FR" b="1" dirty="0" smtClean="0">
                <a:solidFill>
                  <a:srgbClr val="002060"/>
                </a:solidFill>
                <a:latin typeface="Comic Sans MS" pitchFamily="66" charset="0"/>
              </a:rPr>
              <a:t> </a:t>
            </a:r>
            <a:r>
              <a:rPr lang="fr-FR" b="1" dirty="0" err="1" smtClean="0">
                <a:solidFill>
                  <a:srgbClr val="002060"/>
                </a:solidFill>
                <a:latin typeface="Comic Sans MS" pitchFamily="66" charset="0"/>
              </a:rPr>
              <a:t>birds</a:t>
            </a:r>
            <a:r>
              <a:rPr lang="fr-FR" b="1" dirty="0" smtClean="0">
                <a:solidFill>
                  <a:srgbClr val="002060"/>
                </a:solidFill>
                <a:latin typeface="Comic Sans MS" pitchFamily="66" charset="0"/>
              </a:rPr>
              <a:t>, </a:t>
            </a:r>
            <a:r>
              <a:rPr lang="fr-FR" b="1" dirty="0" err="1" smtClean="0">
                <a:solidFill>
                  <a:srgbClr val="002060"/>
                </a:solidFill>
                <a:latin typeface="Comic Sans MS" pitchFamily="66" charset="0"/>
              </a:rPr>
              <a:t>mammals</a:t>
            </a:r>
            <a:r>
              <a:rPr lang="fr-FR" b="1" dirty="0" smtClean="0">
                <a:solidFill>
                  <a:srgbClr val="002060"/>
                </a:solidFill>
                <a:latin typeface="Comic Sans MS" pitchFamily="66" charset="0"/>
              </a:rPr>
              <a:t>, </a:t>
            </a:r>
            <a:r>
              <a:rPr lang="fr-FR" b="1" dirty="0" err="1" smtClean="0">
                <a:solidFill>
                  <a:srgbClr val="002060"/>
                </a:solidFill>
                <a:latin typeface="Comic Sans MS" pitchFamily="66" charset="0"/>
              </a:rPr>
              <a:t>insects</a:t>
            </a:r>
            <a:r>
              <a:rPr lang="fr-FR" b="1" dirty="0" smtClean="0">
                <a:solidFill>
                  <a:srgbClr val="002060"/>
                </a:solidFill>
                <a:latin typeface="Comic Sans MS" pitchFamily="66" charset="0"/>
              </a:rPr>
              <a:t> (</a:t>
            </a:r>
            <a:r>
              <a:rPr lang="fr-FR" b="1" dirty="0" err="1" smtClean="0">
                <a:solidFill>
                  <a:srgbClr val="002060"/>
                </a:solidFill>
                <a:latin typeface="Comic Sans MS" pitchFamily="66" charset="0"/>
              </a:rPr>
              <a:t>ants</a:t>
            </a:r>
            <a:r>
              <a:rPr lang="fr-FR" b="1" dirty="0" smtClean="0">
                <a:solidFill>
                  <a:srgbClr val="002060"/>
                </a:solidFill>
                <a:latin typeface="Comic Sans MS" pitchFamily="66" charset="0"/>
              </a:rPr>
              <a:t>, </a:t>
            </a:r>
            <a:r>
              <a:rPr lang="fr-FR" b="1" dirty="0" err="1" smtClean="0">
                <a:solidFill>
                  <a:srgbClr val="002060"/>
                </a:solidFill>
                <a:latin typeface="Comic Sans MS" pitchFamily="66" charset="0"/>
              </a:rPr>
              <a:t>butterflies</a:t>
            </a:r>
            <a:r>
              <a:rPr lang="fr-FR" b="1" dirty="0" smtClean="0">
                <a:solidFill>
                  <a:srgbClr val="002060"/>
                </a:solidFill>
                <a:latin typeface="Comic Sans MS" pitchFamily="66" charset="0"/>
              </a:rPr>
              <a:t>, scorpions...) but </a:t>
            </a:r>
            <a:r>
              <a:rPr lang="fr-FR" b="1" dirty="0" err="1" smtClean="0">
                <a:solidFill>
                  <a:srgbClr val="002060"/>
                </a:solidFill>
                <a:latin typeface="Comic Sans MS" pitchFamily="66" charset="0"/>
              </a:rPr>
              <a:t>also</a:t>
            </a:r>
            <a:r>
              <a:rPr lang="fr-FR" b="1" dirty="0" smtClean="0">
                <a:solidFill>
                  <a:srgbClr val="002060"/>
                </a:solidFill>
                <a:latin typeface="Comic Sans MS" pitchFamily="66" charset="0"/>
              </a:rPr>
              <a:t> </a:t>
            </a:r>
            <a:r>
              <a:rPr lang="fr-FR" b="1" dirty="0" err="1" smtClean="0">
                <a:solidFill>
                  <a:srgbClr val="002060"/>
                </a:solidFill>
                <a:latin typeface="Comic Sans MS" pitchFamily="66" charset="0"/>
              </a:rPr>
              <a:t>lezards</a:t>
            </a:r>
            <a:r>
              <a:rPr lang="fr-FR" b="1" dirty="0" smtClean="0">
                <a:solidFill>
                  <a:srgbClr val="002060"/>
                </a:solidFill>
                <a:latin typeface="Comic Sans MS" pitchFamily="66" charset="0"/>
              </a:rPr>
              <a:t>, </a:t>
            </a:r>
            <a:r>
              <a:rPr lang="fr-FR" b="1" dirty="0" err="1" smtClean="0">
                <a:solidFill>
                  <a:srgbClr val="002060"/>
                </a:solidFill>
                <a:latin typeface="Comic Sans MS" pitchFamily="66" charset="0"/>
              </a:rPr>
              <a:t>fishes</a:t>
            </a:r>
            <a:r>
              <a:rPr lang="fr-FR" b="1" dirty="0" smtClean="0">
                <a:solidFill>
                  <a:srgbClr val="002060"/>
                </a:solidFill>
                <a:latin typeface="Comic Sans MS" pitchFamily="66" charset="0"/>
              </a:rPr>
              <a:t>, </a:t>
            </a:r>
            <a:r>
              <a:rPr lang="fr-FR" b="1" dirty="0" err="1" smtClean="0">
                <a:solidFill>
                  <a:srgbClr val="002060"/>
                </a:solidFill>
                <a:latin typeface="Comic Sans MS" pitchFamily="66" charset="0"/>
              </a:rPr>
              <a:t>snails</a:t>
            </a:r>
            <a:r>
              <a:rPr lang="fr-FR" b="1" dirty="0" smtClean="0">
                <a:solidFill>
                  <a:srgbClr val="002060"/>
                </a:solidFill>
                <a:latin typeface="Comic Sans MS" pitchFamily="66" charset="0"/>
              </a:rPr>
              <a:t>, spiders... </a:t>
            </a:r>
          </a:p>
          <a:p>
            <a:r>
              <a:rPr lang="fr-FR" b="1" dirty="0" smtClean="0">
                <a:solidFill>
                  <a:srgbClr val="002060"/>
                </a:solidFill>
                <a:latin typeface="Comic Sans MS" pitchFamily="66" charset="0"/>
              </a:rPr>
              <a:t>A lot of plants (</a:t>
            </a:r>
            <a:r>
              <a:rPr lang="fr-FR" b="1" dirty="0" err="1" smtClean="0">
                <a:solidFill>
                  <a:srgbClr val="002060"/>
                </a:solidFill>
                <a:latin typeface="Comic Sans MS" pitchFamily="66" charset="0"/>
              </a:rPr>
              <a:t>trees</a:t>
            </a:r>
            <a:r>
              <a:rPr lang="fr-FR" b="1" dirty="0" smtClean="0">
                <a:solidFill>
                  <a:srgbClr val="002060"/>
                </a:solidFill>
                <a:latin typeface="Comic Sans MS" pitchFamily="66" charset="0"/>
              </a:rPr>
              <a:t>, </a:t>
            </a:r>
            <a:r>
              <a:rPr lang="fr-FR" b="1" dirty="0" err="1" smtClean="0">
                <a:solidFill>
                  <a:srgbClr val="002060"/>
                </a:solidFill>
                <a:latin typeface="Comic Sans MS" pitchFamily="66" charset="0"/>
              </a:rPr>
              <a:t>ferns</a:t>
            </a:r>
            <a:r>
              <a:rPr lang="fr-FR" b="1" dirty="0" smtClean="0">
                <a:solidFill>
                  <a:srgbClr val="002060"/>
                </a:solidFill>
                <a:latin typeface="Comic Sans MS" pitchFamily="66" charset="0"/>
              </a:rPr>
              <a:t>, </a:t>
            </a:r>
            <a:r>
              <a:rPr lang="fr-FR" b="1" dirty="0" err="1" smtClean="0">
                <a:solidFill>
                  <a:srgbClr val="002060"/>
                </a:solidFill>
                <a:latin typeface="Comic Sans MS" pitchFamily="66" charset="0"/>
              </a:rPr>
              <a:t>flowers</a:t>
            </a:r>
            <a:r>
              <a:rPr lang="fr-FR" b="1" dirty="0" smtClean="0">
                <a:solidFill>
                  <a:srgbClr val="002060"/>
                </a:solidFill>
                <a:latin typeface="Comic Sans MS" pitchFamily="66" charset="0"/>
              </a:rPr>
              <a:t>, </a:t>
            </a:r>
            <a:r>
              <a:rPr lang="fr-FR" b="1" dirty="0" err="1" smtClean="0">
                <a:solidFill>
                  <a:srgbClr val="002060"/>
                </a:solidFill>
                <a:latin typeface="Comic Sans MS" pitchFamily="66" charset="0"/>
              </a:rPr>
              <a:t>leaves</a:t>
            </a:r>
            <a:r>
              <a:rPr lang="fr-FR" b="1" dirty="0" smtClean="0">
                <a:solidFill>
                  <a:srgbClr val="002060"/>
                </a:solidFill>
                <a:latin typeface="Comic Sans MS" pitchFamily="66" charset="0"/>
              </a:rPr>
              <a:t>...) are </a:t>
            </a:r>
            <a:r>
              <a:rPr lang="fr-FR" b="1" dirty="0" err="1" smtClean="0">
                <a:solidFill>
                  <a:srgbClr val="002060"/>
                </a:solidFill>
                <a:latin typeface="Comic Sans MS" pitchFamily="66" charset="0"/>
              </a:rPr>
              <a:t>drawn</a:t>
            </a:r>
            <a:r>
              <a:rPr lang="fr-FR" b="1" dirty="0" smtClean="0">
                <a:solidFill>
                  <a:srgbClr val="002060"/>
                </a:solidFill>
                <a:latin typeface="Comic Sans MS" pitchFamily="66" charset="0"/>
              </a:rPr>
              <a:t> </a:t>
            </a:r>
            <a:r>
              <a:rPr lang="fr-FR" b="1" dirty="0" err="1" smtClean="0">
                <a:solidFill>
                  <a:srgbClr val="002060"/>
                </a:solidFill>
                <a:latin typeface="Comic Sans MS" pitchFamily="66" charset="0"/>
              </a:rPr>
              <a:t>too</a:t>
            </a:r>
            <a:r>
              <a:rPr lang="fr-FR" b="1" dirty="0" smtClean="0">
                <a:solidFill>
                  <a:srgbClr val="002060"/>
                </a:solidFill>
                <a:latin typeface="Comic Sans MS" pitchFamily="66" charset="0"/>
              </a:rPr>
              <a:t>. Have </a:t>
            </a:r>
            <a:r>
              <a:rPr lang="fr-FR" b="1" dirty="0" err="1" smtClean="0">
                <a:solidFill>
                  <a:srgbClr val="002060"/>
                </a:solidFill>
                <a:latin typeface="Comic Sans MS" pitchFamily="66" charset="0"/>
              </a:rPr>
              <a:t>you</a:t>
            </a:r>
            <a:r>
              <a:rPr lang="fr-FR" b="1" dirty="0" smtClean="0">
                <a:solidFill>
                  <a:srgbClr val="002060"/>
                </a:solidFill>
                <a:latin typeface="Comic Sans MS" pitchFamily="66" charset="0"/>
              </a:rPr>
              <a:t> </a:t>
            </a:r>
            <a:r>
              <a:rPr lang="fr-FR" b="1" dirty="0" err="1" smtClean="0">
                <a:solidFill>
                  <a:srgbClr val="002060"/>
                </a:solidFill>
                <a:latin typeface="Comic Sans MS" pitchFamily="66" charset="0"/>
              </a:rPr>
              <a:t>noticed</a:t>
            </a:r>
            <a:r>
              <a:rPr lang="fr-FR" b="1" dirty="0" smtClean="0">
                <a:solidFill>
                  <a:srgbClr val="002060"/>
                </a:solidFill>
                <a:latin typeface="Comic Sans MS" pitchFamily="66" charset="0"/>
              </a:rPr>
              <a:t> </a:t>
            </a:r>
            <a:r>
              <a:rPr lang="fr-FR" b="1" dirty="0" err="1" smtClean="0">
                <a:solidFill>
                  <a:srgbClr val="002060"/>
                </a:solidFill>
                <a:latin typeface="Comic Sans MS" pitchFamily="66" charset="0"/>
              </a:rPr>
              <a:t>that</a:t>
            </a:r>
            <a:r>
              <a:rPr lang="fr-FR" b="1" dirty="0" smtClean="0">
                <a:solidFill>
                  <a:srgbClr val="002060"/>
                </a:solidFill>
                <a:latin typeface="Comic Sans MS" pitchFamily="66" charset="0"/>
              </a:rPr>
              <a:t> </a:t>
            </a:r>
            <a:r>
              <a:rPr lang="fr-FR" b="1" dirty="0" err="1" smtClean="0">
                <a:solidFill>
                  <a:srgbClr val="002060"/>
                </a:solidFill>
                <a:latin typeface="Comic Sans MS" pitchFamily="66" charset="0"/>
              </a:rPr>
              <a:t>there</a:t>
            </a:r>
            <a:r>
              <a:rPr lang="fr-FR" b="1" dirty="0" smtClean="0">
                <a:solidFill>
                  <a:srgbClr val="002060"/>
                </a:solidFill>
                <a:latin typeface="Comic Sans MS" pitchFamily="66" charset="0"/>
              </a:rPr>
              <a:t> are </a:t>
            </a:r>
            <a:r>
              <a:rPr lang="fr-FR" b="1" dirty="0" err="1" smtClean="0">
                <a:solidFill>
                  <a:srgbClr val="002060"/>
                </a:solidFill>
                <a:latin typeface="Comic Sans MS" pitchFamily="66" charset="0"/>
              </a:rPr>
              <a:t>also</a:t>
            </a:r>
            <a:r>
              <a:rPr lang="fr-FR" b="1" dirty="0" smtClean="0">
                <a:solidFill>
                  <a:srgbClr val="002060"/>
                </a:solidFill>
                <a:latin typeface="Comic Sans MS" pitchFamily="66" charset="0"/>
              </a:rPr>
              <a:t> animal </a:t>
            </a:r>
            <a:r>
              <a:rPr lang="fr-FR" b="1" dirty="0" err="1" smtClean="0">
                <a:solidFill>
                  <a:srgbClr val="002060"/>
                </a:solidFill>
                <a:latin typeface="Comic Sans MS" pitchFamily="66" charset="0"/>
              </a:rPr>
              <a:t>footprints</a:t>
            </a:r>
            <a:r>
              <a:rPr lang="fr-FR" b="1" dirty="0" smtClean="0">
                <a:solidFill>
                  <a:srgbClr val="002060"/>
                </a:solidFill>
                <a:latin typeface="Comic Sans MS" pitchFamily="66" charset="0"/>
              </a:rPr>
              <a:t>? </a:t>
            </a:r>
          </a:p>
          <a:p>
            <a:r>
              <a:rPr lang="fr-FR" b="1" dirty="0" smtClean="0">
                <a:solidFill>
                  <a:srgbClr val="002060"/>
                </a:solidFill>
                <a:latin typeface="Comic Sans MS" pitchFamily="66" charset="0"/>
              </a:rPr>
              <a:t/>
            </a:r>
            <a:br>
              <a:rPr lang="fr-FR" b="1" dirty="0" smtClean="0">
                <a:solidFill>
                  <a:srgbClr val="002060"/>
                </a:solidFill>
                <a:latin typeface="Comic Sans MS" pitchFamily="66" charset="0"/>
              </a:rPr>
            </a:br>
            <a:endParaRPr lang="fr-FR" b="1" dirty="0" smtClean="0">
              <a:solidFill>
                <a:srgbClr val="002060"/>
              </a:solidFill>
              <a:latin typeface="Comic Sans MS" pitchFamily="66" charset="0"/>
            </a:endParaRPr>
          </a:p>
          <a:p>
            <a:r>
              <a:rPr lang="fr-FR" b="1" dirty="0" err="1" smtClean="0">
                <a:solidFill>
                  <a:srgbClr val="002060"/>
                </a:solidFill>
                <a:latin typeface="Comic Sans MS" pitchFamily="66" charset="0"/>
              </a:rPr>
              <a:t>It's</a:t>
            </a:r>
            <a:r>
              <a:rPr lang="fr-FR" b="1" dirty="0" smtClean="0">
                <a:solidFill>
                  <a:srgbClr val="002060"/>
                </a:solidFill>
                <a:latin typeface="Comic Sans MS" pitchFamily="66" charset="0"/>
              </a:rPr>
              <a:t> a </a:t>
            </a:r>
            <a:r>
              <a:rPr lang="fr-FR" b="1" dirty="0" err="1" smtClean="0">
                <a:solidFill>
                  <a:srgbClr val="002060"/>
                </a:solidFill>
                <a:latin typeface="Comic Sans MS" pitchFamily="66" charset="0"/>
              </a:rPr>
              <a:t>beautiful</a:t>
            </a:r>
            <a:r>
              <a:rPr lang="fr-FR" b="1" dirty="0" smtClean="0">
                <a:solidFill>
                  <a:srgbClr val="002060"/>
                </a:solidFill>
                <a:latin typeface="Comic Sans MS" pitchFamily="66" charset="0"/>
              </a:rPr>
              <a:t> logo!! </a:t>
            </a:r>
          </a:p>
          <a:p>
            <a:r>
              <a:rPr lang="fr-FR" b="1" dirty="0" smtClean="0">
                <a:solidFill>
                  <a:srgbClr val="002060"/>
                </a:solidFill>
                <a:latin typeface="Comic Sans MS" pitchFamily="66" charset="0"/>
              </a:rPr>
              <a:t/>
            </a:r>
            <a:br>
              <a:rPr lang="fr-FR" b="1" dirty="0" smtClean="0">
                <a:solidFill>
                  <a:srgbClr val="002060"/>
                </a:solidFill>
                <a:latin typeface="Comic Sans MS" pitchFamily="66" charset="0"/>
              </a:rPr>
            </a:br>
            <a:r>
              <a:rPr lang="fr-FR" b="1" dirty="0" smtClean="0">
                <a:solidFill>
                  <a:srgbClr val="002060"/>
                </a:solidFill>
                <a:latin typeface="Comic Sans MS" pitchFamily="66" charset="0"/>
              </a:rPr>
              <a:t>The logo of </a:t>
            </a:r>
            <a:r>
              <a:rPr lang="fr-FR" b="1" dirty="0" err="1" smtClean="0">
                <a:solidFill>
                  <a:srgbClr val="002060"/>
                </a:solidFill>
                <a:latin typeface="Comic Sans MS" pitchFamily="66" charset="0"/>
              </a:rPr>
              <a:t>each</a:t>
            </a:r>
            <a:r>
              <a:rPr lang="fr-FR" b="1" dirty="0" smtClean="0">
                <a:solidFill>
                  <a:srgbClr val="002060"/>
                </a:solidFill>
                <a:latin typeface="Comic Sans MS" pitchFamily="66" charset="0"/>
              </a:rPr>
              <a:t> National Park has a </a:t>
            </a:r>
            <a:r>
              <a:rPr lang="fr-FR" b="1" dirty="0" err="1" smtClean="0">
                <a:solidFill>
                  <a:srgbClr val="002060"/>
                </a:solidFill>
                <a:latin typeface="Comic Sans MS" pitchFamily="66" charset="0"/>
              </a:rPr>
              <a:t>different</a:t>
            </a:r>
            <a:r>
              <a:rPr lang="fr-FR" b="1" dirty="0" smtClean="0">
                <a:solidFill>
                  <a:srgbClr val="002060"/>
                </a:solidFill>
                <a:latin typeface="Comic Sans MS" pitchFamily="66" charset="0"/>
              </a:rPr>
              <a:t> </a:t>
            </a:r>
            <a:r>
              <a:rPr lang="fr-FR" b="1" dirty="0" err="1" smtClean="0">
                <a:solidFill>
                  <a:srgbClr val="002060"/>
                </a:solidFill>
                <a:latin typeface="Comic Sans MS" pitchFamily="66" charset="0"/>
              </a:rPr>
              <a:t>colour</a:t>
            </a:r>
            <a:r>
              <a:rPr lang="fr-FR" b="1" dirty="0" smtClean="0">
                <a:solidFill>
                  <a:srgbClr val="002060"/>
                </a:solidFill>
                <a:latin typeface="Comic Sans MS" pitchFamily="66" charset="0"/>
              </a:rPr>
              <a:t> and </a:t>
            </a:r>
            <a:r>
              <a:rPr lang="fr-FR" b="1" dirty="0" err="1" smtClean="0">
                <a:solidFill>
                  <a:srgbClr val="002060"/>
                </a:solidFill>
                <a:latin typeface="Comic Sans MS" pitchFamily="66" charset="0"/>
              </a:rPr>
              <a:t>Reunion</a:t>
            </a:r>
            <a:r>
              <a:rPr lang="fr-FR" b="1" dirty="0" smtClean="0">
                <a:solidFill>
                  <a:srgbClr val="002060"/>
                </a:solidFill>
                <a:latin typeface="Comic Sans MS" pitchFamily="66" charset="0"/>
              </a:rPr>
              <a:t> ‘s </a:t>
            </a:r>
            <a:r>
              <a:rPr lang="fr-FR" b="1" dirty="0" err="1" smtClean="0">
                <a:solidFill>
                  <a:srgbClr val="002060"/>
                </a:solidFill>
                <a:latin typeface="Comic Sans MS" pitchFamily="66" charset="0"/>
              </a:rPr>
              <a:t>is</a:t>
            </a:r>
            <a:r>
              <a:rPr lang="fr-FR" b="1" dirty="0" smtClean="0">
                <a:solidFill>
                  <a:srgbClr val="002060"/>
                </a:solidFill>
                <a:latin typeface="Comic Sans MS" pitchFamily="66" charset="0"/>
              </a:rPr>
              <a:t> </a:t>
            </a:r>
            <a:r>
              <a:rPr lang="fr-FR" b="1" dirty="0" err="1" smtClean="0">
                <a:solidFill>
                  <a:srgbClr val="002060"/>
                </a:solidFill>
                <a:latin typeface="Comic Sans MS" pitchFamily="66" charset="0"/>
              </a:rPr>
              <a:t>dark</a:t>
            </a:r>
            <a:r>
              <a:rPr lang="fr-FR" b="1" dirty="0" smtClean="0">
                <a:solidFill>
                  <a:srgbClr val="002060"/>
                </a:solidFill>
                <a:latin typeface="Comic Sans MS" pitchFamily="66" charset="0"/>
              </a:rPr>
              <a:t> green</a:t>
            </a:r>
          </a:p>
          <a:p>
            <a:r>
              <a:rPr lang="fr-FR" dirty="0" smtClean="0"/>
              <a:t/>
            </a:r>
            <a:br>
              <a:rPr lang="fr-FR" dirty="0" smtClean="0"/>
            </a:br>
            <a:endParaRPr lang="fr-FR" dirty="0"/>
          </a:p>
        </p:txBody>
      </p:sp>
      <p:sp>
        <p:nvSpPr>
          <p:cNvPr id="10" name="Rectangle 9"/>
          <p:cNvSpPr/>
          <p:nvPr/>
        </p:nvSpPr>
        <p:spPr>
          <a:xfrm>
            <a:off x="2051720" y="332656"/>
            <a:ext cx="46805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600" b="1" dirty="0" smtClean="0">
                <a:solidFill>
                  <a:srgbClr val="002060"/>
                </a:solidFill>
                <a:latin typeface="Algerian" pitchFamily="82" charset="0"/>
              </a:rPr>
              <a:t>the National Park </a:t>
            </a:r>
            <a:endParaRPr lang="fr-FR" sz="3600" dirty="0">
              <a:solidFill>
                <a:srgbClr val="002060"/>
              </a:solidFill>
              <a:latin typeface="Algerian" pitchFamily="82" charset="0"/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E3168-DC91-401E-967E-6F90F1A4BC75}" type="slidenum">
              <a:rPr lang="fr-FR" smtClean="0"/>
              <a:pPr/>
              <a:t>6</a:t>
            </a:fld>
            <a:endParaRPr lang="fr-FR"/>
          </a:p>
        </p:txBody>
      </p:sp>
    </p:spTree>
  </p:cSld>
  <p:clrMapOvr>
    <a:masterClrMapping/>
  </p:clrMapOvr>
  <p:transition spd="med">
    <p:dissolv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space réservé du contenu 3" descr="C:\Users\Bello 2016\Desktop\plastique\Nettoyage-2016 (4).JPG"/>
          <p:cNvPicPr>
            <a:picLocks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548680"/>
            <a:ext cx="3046615" cy="20158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Espace réservé du contenu 3" descr="C:\Users\Bello 2016\Desktop\plastique\3-Camp-sentier-ilet-banane-2017avant.JPG"/>
          <p:cNvPicPr>
            <a:picLocks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3429000"/>
            <a:ext cx="2520280" cy="18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Espace réservé du contenu 3" descr="C:\Users\Bello 2016\Desktop\plastique\4-Camp-sentier-ilet-banane-2017apres.JPG"/>
          <p:cNvPicPr>
            <a:picLocks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71800" y="4509120"/>
            <a:ext cx="2520280" cy="2088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ZoneTexte 4"/>
          <p:cNvSpPr txBox="1"/>
          <p:nvPr/>
        </p:nvSpPr>
        <p:spPr>
          <a:xfrm flipH="1">
            <a:off x="724283" y="2924944"/>
            <a:ext cx="18388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err="1" smtClean="0">
                <a:solidFill>
                  <a:schemeClr val="bg1"/>
                </a:solidFill>
                <a:latin typeface="Comic Sans MS" pitchFamily="66" charset="0"/>
              </a:rPr>
              <a:t>Before</a:t>
            </a:r>
            <a:endParaRPr lang="fr-FR" b="1" dirty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3275856" y="3645024"/>
            <a:ext cx="2880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err="1" smtClean="0">
                <a:solidFill>
                  <a:schemeClr val="bg1"/>
                </a:solidFill>
              </a:rPr>
              <a:t>After</a:t>
            </a:r>
            <a:endParaRPr lang="fr-FR" b="1" dirty="0">
              <a:solidFill>
                <a:schemeClr val="bg1"/>
              </a:solidFill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3491880" y="1124744"/>
            <a:ext cx="48965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chemeClr val="bg1"/>
                </a:solidFill>
                <a:latin typeface="Comic Sans MS" pitchFamily="66" charset="0"/>
              </a:rPr>
              <a:t>One of </a:t>
            </a:r>
            <a:r>
              <a:rPr lang="fr-FR" b="1" dirty="0" err="1" smtClean="0">
                <a:solidFill>
                  <a:schemeClr val="bg1"/>
                </a:solidFill>
                <a:latin typeface="Comic Sans MS" pitchFamily="66" charset="0"/>
              </a:rPr>
              <a:t>their</a:t>
            </a:r>
            <a:r>
              <a:rPr lang="fr-FR" b="1" dirty="0" smtClean="0">
                <a:solidFill>
                  <a:schemeClr val="bg1"/>
                </a:solidFill>
                <a:latin typeface="Comic Sans MS" pitchFamily="66" charset="0"/>
              </a:rPr>
              <a:t> mission </a:t>
            </a:r>
            <a:r>
              <a:rPr lang="fr-FR" b="1" dirty="0" err="1" smtClean="0">
                <a:solidFill>
                  <a:schemeClr val="bg1"/>
                </a:solidFill>
                <a:latin typeface="Comic Sans MS" pitchFamily="66" charset="0"/>
              </a:rPr>
              <a:t>is</a:t>
            </a:r>
            <a:r>
              <a:rPr lang="fr-FR" b="1" dirty="0" smtClean="0">
                <a:solidFill>
                  <a:schemeClr val="bg1"/>
                </a:solidFill>
                <a:latin typeface="Comic Sans MS" pitchFamily="66" charset="0"/>
              </a:rPr>
              <a:t> to clean up </a:t>
            </a:r>
            <a:r>
              <a:rPr lang="fr-FR" b="1" dirty="0" err="1" smtClean="0">
                <a:solidFill>
                  <a:schemeClr val="bg1"/>
                </a:solidFill>
                <a:latin typeface="Comic Sans MS" pitchFamily="66" charset="0"/>
              </a:rPr>
              <a:t>waste</a:t>
            </a:r>
            <a:r>
              <a:rPr lang="fr-FR" b="1" dirty="0" smtClean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fr-FR" b="1" dirty="0" err="1" smtClean="0">
                <a:solidFill>
                  <a:schemeClr val="bg1"/>
                </a:solidFill>
                <a:latin typeface="Comic Sans MS" pitchFamily="66" charset="0"/>
              </a:rPr>
              <a:t>left</a:t>
            </a:r>
            <a:r>
              <a:rPr lang="fr-FR" b="1" dirty="0" smtClean="0">
                <a:solidFill>
                  <a:schemeClr val="bg1"/>
                </a:solidFill>
                <a:latin typeface="Comic Sans MS" pitchFamily="66" charset="0"/>
              </a:rPr>
              <a:t> by </a:t>
            </a:r>
            <a:r>
              <a:rPr lang="fr-FR" b="1" dirty="0" err="1" smtClean="0">
                <a:solidFill>
                  <a:schemeClr val="bg1"/>
                </a:solidFill>
                <a:latin typeface="Comic Sans MS" pitchFamily="66" charset="0"/>
              </a:rPr>
              <a:t>poachers</a:t>
            </a:r>
            <a:r>
              <a:rPr lang="fr-FR" b="1" dirty="0" smtClean="0">
                <a:solidFill>
                  <a:schemeClr val="bg1"/>
                </a:solidFill>
                <a:latin typeface="Comic Sans MS" pitchFamily="66" charset="0"/>
              </a:rPr>
              <a:t>  and </a:t>
            </a:r>
            <a:r>
              <a:rPr lang="fr-FR" b="1" dirty="0" err="1" smtClean="0">
                <a:solidFill>
                  <a:schemeClr val="bg1"/>
                </a:solidFill>
                <a:latin typeface="Comic Sans MS" pitchFamily="66" charset="0"/>
              </a:rPr>
              <a:t>scientists</a:t>
            </a:r>
            <a:r>
              <a:rPr lang="fr-FR" b="1" dirty="0" smtClean="0">
                <a:solidFill>
                  <a:schemeClr val="bg1"/>
                </a:solidFill>
                <a:latin typeface="Comic Sans MS" pitchFamily="66" charset="0"/>
              </a:rPr>
              <a:t>.</a:t>
            </a:r>
          </a:p>
          <a:p>
            <a:endParaRPr lang="fr-FR" b="1" dirty="0" smtClean="0">
              <a:solidFill>
                <a:schemeClr val="bg1"/>
              </a:solidFill>
              <a:latin typeface="Comic Sans MS" pitchFamily="66" charset="0"/>
            </a:endParaRPr>
          </a:p>
          <a:p>
            <a:r>
              <a:rPr lang="fr-FR" b="1" dirty="0" err="1" smtClean="0">
                <a:solidFill>
                  <a:schemeClr val="bg1"/>
                </a:solidFill>
                <a:latin typeface="Comic Sans MS" pitchFamily="66" charset="0"/>
              </a:rPr>
              <a:t>They</a:t>
            </a:r>
            <a:r>
              <a:rPr lang="fr-FR" b="1" dirty="0" smtClean="0">
                <a:solidFill>
                  <a:schemeClr val="bg1"/>
                </a:solidFill>
                <a:latin typeface="Comic Sans MS" pitchFamily="66" charset="0"/>
              </a:rPr>
              <a:t> are </a:t>
            </a:r>
            <a:r>
              <a:rPr lang="fr-FR" b="1" dirty="0" err="1" smtClean="0">
                <a:solidFill>
                  <a:schemeClr val="bg1"/>
                </a:solidFill>
                <a:latin typeface="Comic Sans MS" pitchFamily="66" charset="0"/>
              </a:rPr>
              <a:t>often</a:t>
            </a:r>
            <a:r>
              <a:rPr lang="fr-FR" b="1" dirty="0" smtClean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fr-FR" b="1" dirty="0" err="1" smtClean="0">
                <a:solidFill>
                  <a:schemeClr val="bg1"/>
                </a:solidFill>
                <a:latin typeface="Comic Sans MS" pitchFamily="66" charset="0"/>
              </a:rPr>
              <a:t>helped</a:t>
            </a:r>
            <a:r>
              <a:rPr lang="fr-FR" b="1" dirty="0" smtClean="0">
                <a:solidFill>
                  <a:schemeClr val="bg1"/>
                </a:solidFill>
                <a:latin typeface="Comic Sans MS" pitchFamily="66" charset="0"/>
              </a:rPr>
              <a:t> by </a:t>
            </a:r>
            <a:r>
              <a:rPr lang="fr-FR" b="1" dirty="0" err="1" smtClean="0">
                <a:solidFill>
                  <a:schemeClr val="bg1"/>
                </a:solidFill>
                <a:latin typeface="Comic Sans MS" pitchFamily="66" charset="0"/>
              </a:rPr>
              <a:t>volonteers</a:t>
            </a:r>
            <a:r>
              <a:rPr lang="fr-FR" b="1" dirty="0" smtClean="0">
                <a:solidFill>
                  <a:schemeClr val="bg1"/>
                </a:solidFill>
                <a:latin typeface="Comic Sans MS" pitchFamily="66" charset="0"/>
              </a:rPr>
              <a:t>.</a:t>
            </a:r>
            <a:endParaRPr lang="fr-FR" b="1" dirty="0">
              <a:solidFill>
                <a:schemeClr val="bg1"/>
              </a:solidFill>
              <a:latin typeface="Comic Sans MS" pitchFamily="66" charset="0"/>
            </a:endParaRPr>
          </a:p>
        </p:txBody>
      </p:sp>
      <p:pic>
        <p:nvPicPr>
          <p:cNvPr id="9" name="Espace réservé du contenu 3" descr="C:\Users\Bello 2016\Desktop\plastique\DSC01657.JPG"/>
          <p:cNvPicPr>
            <a:picLocks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380312" y="4149080"/>
            <a:ext cx="1553220" cy="22651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220072" y="2492896"/>
            <a:ext cx="2136237" cy="16021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ZoneTexte 10"/>
          <p:cNvSpPr txBox="1"/>
          <p:nvPr/>
        </p:nvSpPr>
        <p:spPr>
          <a:xfrm>
            <a:off x="5436096" y="4437112"/>
            <a:ext cx="18002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 smtClean="0">
                <a:solidFill>
                  <a:schemeClr val="bg1"/>
                </a:solidFill>
                <a:latin typeface="Comic Sans MS" pitchFamily="66" charset="0"/>
              </a:rPr>
              <a:t>So </a:t>
            </a:r>
            <a:r>
              <a:rPr lang="fr-FR" sz="2800" b="1" dirty="0" err="1" smtClean="0">
                <a:solidFill>
                  <a:schemeClr val="bg1"/>
                </a:solidFill>
                <a:latin typeface="Comic Sans MS" pitchFamily="66" charset="0"/>
              </a:rPr>
              <a:t>much</a:t>
            </a:r>
            <a:r>
              <a:rPr lang="fr-FR" sz="2800" b="1" dirty="0" smtClean="0">
                <a:solidFill>
                  <a:schemeClr val="bg1"/>
                </a:solidFill>
                <a:latin typeface="Comic Sans MS" pitchFamily="66" charset="0"/>
              </a:rPr>
              <a:t> plastic </a:t>
            </a:r>
            <a:r>
              <a:rPr lang="fr-FR" sz="2800" b="1" dirty="0" err="1" smtClean="0">
                <a:solidFill>
                  <a:schemeClr val="bg1"/>
                </a:solidFill>
                <a:latin typeface="Comic Sans MS" pitchFamily="66" charset="0"/>
              </a:rPr>
              <a:t>is</a:t>
            </a:r>
            <a:r>
              <a:rPr lang="fr-FR" sz="2800" b="1" dirty="0" smtClean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fr-FR" sz="2800" b="1" dirty="0" err="1" smtClean="0">
                <a:solidFill>
                  <a:schemeClr val="bg1"/>
                </a:solidFill>
                <a:latin typeface="Comic Sans MS" pitchFamily="66" charset="0"/>
              </a:rPr>
              <a:t>collected</a:t>
            </a:r>
            <a:r>
              <a:rPr lang="fr-FR" sz="2800" b="1" dirty="0" smtClean="0">
                <a:solidFill>
                  <a:schemeClr val="bg1"/>
                </a:solidFill>
                <a:latin typeface="Comic Sans MS" pitchFamily="66" charset="0"/>
              </a:rPr>
              <a:t>! </a:t>
            </a:r>
            <a:endParaRPr lang="fr-FR" sz="2800" b="1" dirty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12" name="Espace réservé du numéro de diapositive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E3168-DC91-401E-967E-6F90F1A4BC75}" type="slidenum">
              <a:rPr lang="fr-FR" smtClean="0"/>
              <a:pPr/>
              <a:t>7</a:t>
            </a:fld>
            <a:endParaRPr lang="fr-FR"/>
          </a:p>
        </p:txBody>
      </p:sp>
    </p:spTree>
  </p:cSld>
  <p:clrMapOvr>
    <a:masterClrMapping/>
  </p:clrMapOvr>
  <p:transition spd="med">
    <p:randomBar dir="vert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53536"/>
            <a:ext cx="8229600" cy="871208"/>
          </a:xfrm>
        </p:spPr>
        <p:txBody>
          <a:bodyPr/>
          <a:lstStyle/>
          <a:p>
            <a:pPr algn="ctr"/>
            <a:r>
              <a:rPr lang="fr-RE" dirty="0" smtClean="0">
                <a:solidFill>
                  <a:schemeClr val="bg1"/>
                </a:solidFill>
                <a:latin typeface="Algerian" pitchFamily="82" charset="0"/>
              </a:rPr>
              <a:t>PROPREUNION</a:t>
            </a:r>
            <a:endParaRPr lang="fr-FR" dirty="0">
              <a:solidFill>
                <a:schemeClr val="bg1"/>
              </a:solidFill>
              <a:latin typeface="Algerian" pitchFamily="82" charset="0"/>
            </a:endParaRPr>
          </a:p>
        </p:txBody>
      </p:sp>
      <p:pic>
        <p:nvPicPr>
          <p:cNvPr id="5" name="Espace réservé pour une image  5">
            <a:extLst>
              <a:ext uri="{FF2B5EF4-FFF2-40B4-BE49-F238E27FC236}">
                <a16:creationId xmlns:a16="http://schemas.microsoft.com/office/drawing/2014/main" xmlns="" id="{C00CA9E3-DDC7-4623-9C42-85654B362F0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0520" b="10520"/>
          <a:stretch>
            <a:fillRect/>
          </a:stretch>
        </p:blipFill>
        <p:spPr>
          <a:xfrm>
            <a:off x="5148064" y="1196753"/>
            <a:ext cx="3099895" cy="1656184"/>
          </a:xfrm>
        </p:spPr>
      </p:pic>
      <p:sp>
        <p:nvSpPr>
          <p:cNvPr id="10" name="Espace réservé du numéro de diapositive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E3168-DC91-401E-967E-6F90F1A4BC75}" type="slidenum">
              <a:rPr lang="fr-FR" smtClean="0"/>
              <a:pPr/>
              <a:t>8</a:t>
            </a:fld>
            <a:endParaRPr lang="fr-FR"/>
          </a:p>
        </p:txBody>
      </p:sp>
      <p:sp>
        <p:nvSpPr>
          <p:cNvPr id="4" name="ZoneTexte 3"/>
          <p:cNvSpPr txBox="1"/>
          <p:nvPr/>
        </p:nvSpPr>
        <p:spPr>
          <a:xfrm>
            <a:off x="467544" y="1340768"/>
            <a:ext cx="34563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RE" dirty="0" err="1" smtClean="0">
                <a:latin typeface="Comic Sans MS" pitchFamily="66" charset="0"/>
              </a:rPr>
              <a:t>Propreunion</a:t>
            </a:r>
            <a:r>
              <a:rPr lang="fr-RE" dirty="0" smtClean="0">
                <a:latin typeface="Comic Sans MS" pitchFamily="66" charset="0"/>
              </a:rPr>
              <a:t> </a:t>
            </a:r>
            <a:r>
              <a:rPr lang="fr-RE" dirty="0" err="1" smtClean="0">
                <a:latin typeface="Comic Sans MS" pitchFamily="66" charset="0"/>
              </a:rPr>
              <a:t>is</a:t>
            </a:r>
            <a:r>
              <a:rPr lang="fr-RE" dirty="0" smtClean="0">
                <a:latin typeface="Comic Sans MS" pitchFamily="66" charset="0"/>
              </a:rPr>
              <a:t> an association </a:t>
            </a:r>
            <a:r>
              <a:rPr lang="fr-RE" dirty="0" err="1" smtClean="0">
                <a:latin typeface="Comic Sans MS" pitchFamily="66" charset="0"/>
              </a:rPr>
              <a:t>which</a:t>
            </a:r>
            <a:r>
              <a:rPr lang="fr-RE" dirty="0" smtClean="0">
                <a:latin typeface="Comic Sans MS" pitchFamily="66" charset="0"/>
              </a:rPr>
              <a:t> </a:t>
            </a:r>
            <a:r>
              <a:rPr lang="fr-RE" dirty="0" err="1" smtClean="0">
                <a:latin typeface="Comic Sans MS" pitchFamily="66" charset="0"/>
              </a:rPr>
              <a:t>organizes</a:t>
            </a:r>
            <a:r>
              <a:rPr lang="fr-RE" dirty="0" smtClean="0">
                <a:latin typeface="Comic Sans MS" pitchFamily="66" charset="0"/>
              </a:rPr>
              <a:t> </a:t>
            </a:r>
            <a:r>
              <a:rPr lang="fr-RE" dirty="0" err="1" smtClean="0">
                <a:latin typeface="Comic Sans MS" pitchFamily="66" charset="0"/>
              </a:rPr>
              <a:t>Redd</a:t>
            </a:r>
            <a:r>
              <a:rPr lang="fr-RE" dirty="0" smtClean="0">
                <a:latin typeface="Comic Sans MS" pitchFamily="66" charset="0"/>
              </a:rPr>
              <a:t> up  </a:t>
            </a:r>
            <a:r>
              <a:rPr lang="fr-RE" dirty="0" err="1" smtClean="0">
                <a:latin typeface="Comic Sans MS" pitchFamily="66" charset="0"/>
              </a:rPr>
              <a:t>throughout</a:t>
            </a:r>
            <a:r>
              <a:rPr lang="fr-RE" dirty="0" smtClean="0">
                <a:latin typeface="Comic Sans MS" pitchFamily="66" charset="0"/>
              </a:rPr>
              <a:t> the </a:t>
            </a:r>
            <a:r>
              <a:rPr lang="fr-RE" dirty="0" err="1" smtClean="0">
                <a:latin typeface="Comic Sans MS" pitchFamily="66" charset="0"/>
              </a:rPr>
              <a:t>island</a:t>
            </a:r>
            <a:r>
              <a:rPr lang="fr-RE" dirty="0" smtClean="0">
                <a:latin typeface="Comic Sans MS" pitchFamily="66" charset="0"/>
              </a:rPr>
              <a:t>. </a:t>
            </a:r>
            <a:r>
              <a:rPr lang="fr-RE" dirty="0" err="1" smtClean="0">
                <a:latin typeface="Comic Sans MS" pitchFamily="66" charset="0"/>
              </a:rPr>
              <a:t>Here</a:t>
            </a:r>
            <a:r>
              <a:rPr lang="fr-RE" dirty="0" smtClean="0">
                <a:latin typeface="Comic Sans MS" pitchFamily="66" charset="0"/>
              </a:rPr>
              <a:t>, in St-Benoit, in the </a:t>
            </a:r>
            <a:r>
              <a:rPr lang="fr-RE" dirty="0" err="1" smtClean="0">
                <a:latin typeface="Comic Sans MS" pitchFamily="66" charset="0"/>
              </a:rPr>
              <a:t>east</a:t>
            </a:r>
            <a:r>
              <a:rPr lang="fr-RE" dirty="0" smtClean="0">
                <a:latin typeface="Comic Sans MS" pitchFamily="66" charset="0"/>
              </a:rPr>
              <a:t>.</a:t>
            </a:r>
            <a:endParaRPr lang="fr-RE" dirty="0">
              <a:latin typeface="Comic Sans MS" pitchFamily="66" charset="0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395536" y="3284984"/>
            <a:ext cx="40324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RE" dirty="0" smtClean="0">
                <a:latin typeface="Comic Sans MS" pitchFamily="66" charset="0"/>
              </a:rPr>
              <a:t>They ask for volunteers to get together and to collect and separate the waste .</a:t>
            </a:r>
            <a:endParaRPr lang="fr-RE" dirty="0">
              <a:latin typeface="Comic Sans MS" pitchFamily="66" charset="0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4572000" y="5085184"/>
            <a:ext cx="36724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RE" dirty="0" err="1" smtClean="0">
                <a:latin typeface="Comic Sans MS" pitchFamily="66" charset="0"/>
              </a:rPr>
              <a:t>They</a:t>
            </a:r>
            <a:r>
              <a:rPr lang="fr-RE" dirty="0" smtClean="0">
                <a:latin typeface="Comic Sans MS" pitchFamily="66" charset="0"/>
              </a:rPr>
              <a:t> have a </a:t>
            </a:r>
            <a:r>
              <a:rPr lang="fr-RE" dirty="0" err="1" smtClean="0">
                <a:latin typeface="Comic Sans MS" pitchFamily="66" charset="0"/>
              </a:rPr>
              <a:t>Propreunion</a:t>
            </a:r>
            <a:r>
              <a:rPr lang="fr-RE" dirty="0" smtClean="0">
                <a:latin typeface="Comic Sans MS" pitchFamily="66" charset="0"/>
              </a:rPr>
              <a:t> </a:t>
            </a:r>
            <a:r>
              <a:rPr lang="fr-RE" dirty="0" err="1" smtClean="0">
                <a:latin typeface="Comic Sans MS" pitchFamily="66" charset="0"/>
              </a:rPr>
              <a:t>Facebook</a:t>
            </a:r>
            <a:r>
              <a:rPr lang="fr-RE" dirty="0" smtClean="0">
                <a:latin typeface="Comic Sans MS" pitchFamily="66" charset="0"/>
              </a:rPr>
              <a:t> page and a </a:t>
            </a:r>
            <a:r>
              <a:rPr lang="fr-RE" dirty="0" err="1" smtClean="0">
                <a:latin typeface="Comic Sans MS" pitchFamily="66" charset="0"/>
              </a:rPr>
              <a:t>YouTube</a:t>
            </a:r>
            <a:r>
              <a:rPr lang="fr-RE" dirty="0" smtClean="0">
                <a:latin typeface="Comic Sans MS" pitchFamily="66" charset="0"/>
              </a:rPr>
              <a:t>  </a:t>
            </a:r>
            <a:r>
              <a:rPr lang="fr-RE" dirty="0" err="1" smtClean="0">
                <a:latin typeface="Comic Sans MS" pitchFamily="66" charset="0"/>
              </a:rPr>
              <a:t>channel</a:t>
            </a:r>
            <a:r>
              <a:rPr lang="fr-RE" dirty="0" smtClean="0">
                <a:latin typeface="Comic Sans MS" pitchFamily="66" charset="0"/>
              </a:rPr>
              <a:t> </a:t>
            </a:r>
            <a:r>
              <a:rPr lang="fr-RE" dirty="0" err="1" smtClean="0">
                <a:latin typeface="Comic Sans MS" pitchFamily="66" charset="0"/>
              </a:rPr>
              <a:t>where</a:t>
            </a:r>
            <a:r>
              <a:rPr lang="fr-RE" dirty="0" smtClean="0">
                <a:latin typeface="Comic Sans MS" pitchFamily="66" charset="0"/>
              </a:rPr>
              <a:t> </a:t>
            </a:r>
            <a:r>
              <a:rPr lang="fr-RE" dirty="0" err="1" smtClean="0">
                <a:latin typeface="Comic Sans MS" pitchFamily="66" charset="0"/>
              </a:rPr>
              <a:t>you</a:t>
            </a:r>
            <a:r>
              <a:rPr lang="fr-RE" dirty="0" smtClean="0">
                <a:latin typeface="Comic Sans MS" pitchFamily="66" charset="0"/>
              </a:rPr>
              <a:t> </a:t>
            </a:r>
            <a:r>
              <a:rPr lang="fr-RE" dirty="0" err="1" smtClean="0">
                <a:latin typeface="Comic Sans MS" pitchFamily="66" charset="0"/>
              </a:rPr>
              <a:t>can</a:t>
            </a:r>
            <a:r>
              <a:rPr lang="fr-RE" dirty="0" smtClean="0">
                <a:latin typeface="Comic Sans MS" pitchFamily="66" charset="0"/>
              </a:rPr>
              <a:t> </a:t>
            </a:r>
            <a:r>
              <a:rPr lang="fr-RE" dirty="0" err="1" smtClean="0">
                <a:latin typeface="Comic Sans MS" pitchFamily="66" charset="0"/>
              </a:rPr>
              <a:t>see</a:t>
            </a:r>
            <a:r>
              <a:rPr lang="fr-RE" dirty="0" smtClean="0">
                <a:latin typeface="Comic Sans MS" pitchFamily="66" charset="0"/>
              </a:rPr>
              <a:t> </a:t>
            </a:r>
            <a:r>
              <a:rPr lang="fr-RE" dirty="0" err="1" smtClean="0">
                <a:latin typeface="Comic Sans MS" pitchFamily="66" charset="0"/>
              </a:rPr>
              <a:t>their</a:t>
            </a:r>
            <a:r>
              <a:rPr lang="fr-RE" dirty="0" smtClean="0">
                <a:latin typeface="Comic Sans MS" pitchFamily="66" charset="0"/>
              </a:rPr>
              <a:t> </a:t>
            </a:r>
            <a:r>
              <a:rPr lang="fr-RE" dirty="0" err="1" smtClean="0">
                <a:latin typeface="Comic Sans MS" pitchFamily="66" charset="0"/>
              </a:rPr>
              <a:t>videos</a:t>
            </a:r>
            <a:r>
              <a:rPr lang="fr-RE" dirty="0" smtClean="0">
                <a:latin typeface="Comic Sans MS" pitchFamily="66" charset="0"/>
              </a:rPr>
              <a:t> and actions.</a:t>
            </a:r>
            <a:endParaRPr lang="fr-RE" dirty="0">
              <a:latin typeface="Comic Sans MS" pitchFamily="66" charset="0"/>
            </a:endParaRPr>
          </a:p>
        </p:txBody>
      </p:sp>
      <p:pic>
        <p:nvPicPr>
          <p:cNvPr id="8" name="Espace réservé pour une image  5">
            <a:extLst>
              <a:ext uri="{FF2B5EF4-FFF2-40B4-BE49-F238E27FC236}">
                <a16:creationId xmlns:a16="http://schemas.microsoft.com/office/drawing/2014/main" xmlns="" id="{A50A2435-DFE5-484A-9BDE-691C7E7AA3C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917" r="7917"/>
          <a:stretch>
            <a:fillRect/>
          </a:stretch>
        </p:blipFill>
        <p:spPr>
          <a:xfrm>
            <a:off x="5076056" y="3068960"/>
            <a:ext cx="3254996" cy="1584176"/>
          </a:xfrm>
          <a:prstGeom prst="rect">
            <a:avLst/>
          </a:prstGeom>
        </p:spPr>
      </p:pic>
      <p:pic>
        <p:nvPicPr>
          <p:cNvPr id="9" name="Espace réservé pour une image  5">
            <a:extLst>
              <a:ext uri="{FF2B5EF4-FFF2-40B4-BE49-F238E27FC236}">
                <a16:creationId xmlns:a16="http://schemas.microsoft.com/office/drawing/2014/main" xmlns="" id="{AA70AC78-9385-49C0-8AF2-BB244902B24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917" r="7917"/>
          <a:stretch>
            <a:fillRect/>
          </a:stretch>
        </p:blipFill>
        <p:spPr>
          <a:xfrm>
            <a:off x="1043608" y="4554549"/>
            <a:ext cx="2917204" cy="2042803"/>
          </a:xfrm>
          <a:prstGeom prst="rect">
            <a:avLst/>
          </a:prstGeom>
        </p:spPr>
      </p:pic>
    </p:spTree>
  </p:cSld>
  <p:clrMapOvr>
    <a:masterClrMapping/>
  </p:clrMapOvr>
  <p:transition spd="med">
    <p:newsflash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fr-FR" sz="4400" dirty="0" err="1" smtClean="0">
                <a:solidFill>
                  <a:schemeClr val="bg1"/>
                </a:solidFill>
                <a:latin typeface="Algerian" pitchFamily="82" charset="0"/>
              </a:rPr>
              <a:t>ZEROWASte</a:t>
            </a:r>
            <a:r>
              <a:rPr lang="fr-FR" sz="4400" dirty="0" smtClean="0">
                <a:solidFill>
                  <a:schemeClr val="bg1"/>
                </a:solidFill>
                <a:latin typeface="Algerian" pitchFamily="82" charset="0"/>
              </a:rPr>
              <a:t> . ZERO DECHET LA REUNION</a:t>
            </a:r>
            <a:endParaRPr lang="fr-FR" sz="4400" dirty="0">
              <a:solidFill>
                <a:schemeClr val="bg1"/>
              </a:solidFill>
              <a:latin typeface="Algerian" pitchFamily="82" charset="0"/>
            </a:endParaRPr>
          </a:p>
        </p:txBody>
      </p:sp>
      <p:pic>
        <p:nvPicPr>
          <p:cNvPr id="5" name="Espace réservé pour une image  5">
            <a:extLst>
              <a:ext uri="{FF2B5EF4-FFF2-40B4-BE49-F238E27FC236}">
                <a16:creationId xmlns:a16="http://schemas.microsoft.com/office/drawing/2014/main" xmlns="" id="{8CA5DDF8-ACEB-496B-ADF0-0E36ED198B9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785" r="7785"/>
          <a:stretch>
            <a:fillRect/>
          </a:stretch>
        </p:blipFill>
        <p:spPr>
          <a:xfrm>
            <a:off x="3347864" y="1556792"/>
            <a:ext cx="1162072" cy="917582"/>
          </a:xfrm>
        </p:spPr>
      </p:pic>
      <p:sp>
        <p:nvSpPr>
          <p:cNvPr id="15" name="Espace réservé du numéro de diapositive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E3168-DC91-401E-967E-6F90F1A4BC75}" type="slidenum">
              <a:rPr lang="fr-FR" smtClean="0"/>
              <a:pPr/>
              <a:t>9</a:t>
            </a:fld>
            <a:endParaRPr lang="fr-FR"/>
          </a:p>
        </p:txBody>
      </p:sp>
      <p:sp>
        <p:nvSpPr>
          <p:cNvPr id="4" name="ZoneTexte 3"/>
          <p:cNvSpPr txBox="1"/>
          <p:nvPr/>
        </p:nvSpPr>
        <p:spPr>
          <a:xfrm>
            <a:off x="251520" y="1340769"/>
            <a:ext cx="324036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RE" b="1" dirty="0" err="1" smtClean="0">
                <a:solidFill>
                  <a:schemeClr val="bg1"/>
                </a:solidFill>
                <a:latin typeface="Comic Sans MS" pitchFamily="66" charset="0"/>
              </a:rPr>
              <a:t>Zerowaste</a:t>
            </a:r>
            <a:r>
              <a:rPr lang="fr-RE" b="1" dirty="0" smtClean="0">
                <a:solidFill>
                  <a:schemeClr val="bg1"/>
                </a:solidFill>
                <a:latin typeface="Comic Sans MS" pitchFamily="66" charset="0"/>
              </a:rPr>
              <a:t>  </a:t>
            </a:r>
            <a:r>
              <a:rPr lang="fr-RE" b="1" dirty="0" err="1" smtClean="0">
                <a:solidFill>
                  <a:schemeClr val="bg1"/>
                </a:solidFill>
                <a:latin typeface="Comic Sans MS" pitchFamily="66" charset="0"/>
              </a:rPr>
              <a:t>is</a:t>
            </a:r>
            <a:r>
              <a:rPr lang="fr-RE" b="1" dirty="0" smtClean="0">
                <a:solidFill>
                  <a:schemeClr val="bg1"/>
                </a:solidFill>
                <a:latin typeface="Comic Sans MS" pitchFamily="66" charset="0"/>
              </a:rPr>
              <a:t>  an association </a:t>
            </a:r>
            <a:r>
              <a:rPr lang="fr-RE" b="1" dirty="0" err="1" smtClean="0">
                <a:solidFill>
                  <a:schemeClr val="bg1"/>
                </a:solidFill>
                <a:latin typeface="Comic Sans MS" pitchFamily="66" charset="0"/>
              </a:rPr>
              <a:t>created</a:t>
            </a:r>
            <a:r>
              <a:rPr lang="fr-RE" b="1" dirty="0" smtClean="0">
                <a:solidFill>
                  <a:schemeClr val="bg1"/>
                </a:solidFill>
                <a:latin typeface="Comic Sans MS" pitchFamily="66" charset="0"/>
              </a:rPr>
              <a:t> in 1997  </a:t>
            </a:r>
            <a:r>
              <a:rPr lang="fr-RE" b="1" dirty="0" err="1" smtClean="0">
                <a:solidFill>
                  <a:schemeClr val="bg1"/>
                </a:solidFill>
                <a:latin typeface="Comic Sans MS" pitchFamily="66" charset="0"/>
              </a:rPr>
              <a:t>which</a:t>
            </a:r>
            <a:r>
              <a:rPr lang="fr-RE" b="1" dirty="0" smtClean="0">
                <a:solidFill>
                  <a:schemeClr val="bg1"/>
                </a:solidFill>
                <a:latin typeface="Comic Sans MS" pitchFamily="66" charset="0"/>
              </a:rPr>
              <a:t> tries to </a:t>
            </a:r>
            <a:r>
              <a:rPr lang="fr-RE" b="1" dirty="0" err="1" smtClean="0">
                <a:solidFill>
                  <a:schemeClr val="bg1"/>
                </a:solidFill>
                <a:latin typeface="Comic Sans MS" pitchFamily="66" charset="0"/>
              </a:rPr>
              <a:t>sensibilize</a:t>
            </a:r>
            <a:r>
              <a:rPr lang="fr-RE" b="1" dirty="0" smtClean="0">
                <a:solidFill>
                  <a:schemeClr val="bg1"/>
                </a:solidFill>
                <a:latin typeface="Comic Sans MS" pitchFamily="66" charset="0"/>
              </a:rPr>
              <a:t> a large public </a:t>
            </a:r>
            <a:r>
              <a:rPr lang="fr-RE" b="1" dirty="0" err="1" smtClean="0">
                <a:solidFill>
                  <a:schemeClr val="bg1"/>
                </a:solidFill>
                <a:latin typeface="Comic Sans MS" pitchFamily="66" charset="0"/>
              </a:rPr>
              <a:t>such</a:t>
            </a:r>
            <a:r>
              <a:rPr lang="fr-RE" b="1" dirty="0" smtClean="0">
                <a:solidFill>
                  <a:schemeClr val="bg1"/>
                </a:solidFill>
                <a:latin typeface="Comic Sans MS" pitchFamily="66" charset="0"/>
              </a:rPr>
              <a:t> as </a:t>
            </a:r>
            <a:r>
              <a:rPr lang="fr-RE" b="1" dirty="0" err="1" smtClean="0">
                <a:solidFill>
                  <a:schemeClr val="bg1"/>
                </a:solidFill>
                <a:latin typeface="Comic Sans MS" pitchFamily="66" charset="0"/>
              </a:rPr>
              <a:t>citizens</a:t>
            </a:r>
            <a:r>
              <a:rPr lang="fr-RE" b="1" dirty="0" smtClean="0">
                <a:solidFill>
                  <a:schemeClr val="bg1"/>
                </a:solidFill>
                <a:latin typeface="Comic Sans MS" pitchFamily="66" charset="0"/>
              </a:rPr>
              <a:t>, local businessmen and </a:t>
            </a:r>
            <a:r>
              <a:rPr lang="fr-RE" b="1" dirty="0" err="1" smtClean="0">
                <a:solidFill>
                  <a:schemeClr val="bg1"/>
                </a:solidFill>
                <a:latin typeface="Comic Sans MS" pitchFamily="66" charset="0"/>
              </a:rPr>
              <a:t>politicians</a:t>
            </a:r>
            <a:endParaRPr lang="fr-RE" b="1" dirty="0" smtClean="0">
              <a:solidFill>
                <a:schemeClr val="bg1"/>
              </a:solidFill>
              <a:latin typeface="Comic Sans MS" pitchFamily="66" charset="0"/>
            </a:endParaRPr>
          </a:p>
          <a:p>
            <a:pPr algn="ctr"/>
            <a:endParaRPr lang="fr-RE" b="1" dirty="0" smtClean="0">
              <a:solidFill>
                <a:schemeClr val="bg1"/>
              </a:solidFill>
              <a:latin typeface="Comic Sans MS" pitchFamily="66" charset="0"/>
            </a:endParaRPr>
          </a:p>
          <a:p>
            <a:pPr algn="ctr"/>
            <a:r>
              <a:rPr lang="fr-RE" b="1" dirty="0" err="1" smtClean="0">
                <a:solidFill>
                  <a:schemeClr val="bg1"/>
                </a:solidFill>
                <a:latin typeface="Comic Sans MS" pitchFamily="66" charset="0"/>
              </a:rPr>
              <a:t>They</a:t>
            </a:r>
            <a:r>
              <a:rPr lang="fr-RE" b="1" dirty="0" smtClean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fr-RE" b="1" dirty="0" err="1" smtClean="0">
                <a:solidFill>
                  <a:schemeClr val="bg1"/>
                </a:solidFill>
                <a:latin typeface="Comic Sans MS" pitchFamily="66" charset="0"/>
              </a:rPr>
              <a:t>want</a:t>
            </a:r>
            <a:r>
              <a:rPr lang="fr-RE" b="1" dirty="0" smtClean="0">
                <a:solidFill>
                  <a:schemeClr val="bg1"/>
                </a:solidFill>
                <a:latin typeface="Comic Sans MS" pitchFamily="66" charset="0"/>
              </a:rPr>
              <a:t> to </a:t>
            </a:r>
            <a:r>
              <a:rPr lang="fr-RE" b="1" dirty="0" err="1" smtClean="0">
                <a:solidFill>
                  <a:schemeClr val="bg1"/>
                </a:solidFill>
                <a:latin typeface="Comic Sans MS" pitchFamily="66" charset="0"/>
              </a:rPr>
              <a:t>make</a:t>
            </a:r>
            <a:r>
              <a:rPr lang="fr-RE" b="1" dirty="0" smtClean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fr-RE" b="1" dirty="0" err="1" smtClean="0">
                <a:solidFill>
                  <a:schemeClr val="bg1"/>
                </a:solidFill>
                <a:latin typeface="Comic Sans MS" pitchFamily="66" charset="0"/>
              </a:rPr>
              <a:t>them</a:t>
            </a:r>
            <a:r>
              <a:rPr lang="fr-RE" b="1" dirty="0" smtClean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fr-RE" b="1" dirty="0" err="1" smtClean="0">
                <a:solidFill>
                  <a:schemeClr val="bg1"/>
                </a:solidFill>
                <a:latin typeface="Comic Sans MS" pitchFamily="66" charset="0"/>
              </a:rPr>
              <a:t>reduce</a:t>
            </a:r>
            <a:r>
              <a:rPr lang="fr-RE" b="1" dirty="0" smtClean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fr-RE" b="1" dirty="0" err="1" smtClean="0">
                <a:solidFill>
                  <a:schemeClr val="bg1"/>
                </a:solidFill>
                <a:latin typeface="Comic Sans MS" pitchFamily="66" charset="0"/>
              </a:rPr>
              <a:t>their</a:t>
            </a:r>
            <a:r>
              <a:rPr lang="fr-RE" b="1" dirty="0" smtClean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fr-RE" b="1" dirty="0" err="1" smtClean="0">
                <a:solidFill>
                  <a:schemeClr val="bg1"/>
                </a:solidFill>
                <a:latin typeface="Comic Sans MS" pitchFamily="66" charset="0"/>
              </a:rPr>
              <a:t>waste</a:t>
            </a:r>
            <a:r>
              <a:rPr lang="fr-RE" b="1" dirty="0" smtClean="0">
                <a:solidFill>
                  <a:schemeClr val="bg1"/>
                </a:solidFill>
                <a:latin typeface="Comic Sans MS" pitchFamily="66" charset="0"/>
              </a:rPr>
              <a:t>.</a:t>
            </a:r>
            <a:endParaRPr lang="fr-RE" b="1" dirty="0">
              <a:solidFill>
                <a:schemeClr val="bg1"/>
              </a:solidFill>
              <a:latin typeface="Comic Sans MS" pitchFamily="66" charset="0"/>
            </a:endParaRPr>
          </a:p>
        </p:txBody>
      </p:sp>
      <p:pic>
        <p:nvPicPr>
          <p:cNvPr id="7" name="Espace réservé pour une image  5">
            <a:extLst>
              <a:ext uri="{FF2B5EF4-FFF2-40B4-BE49-F238E27FC236}">
                <a16:creationId xmlns:a16="http://schemas.microsoft.com/office/drawing/2014/main" xmlns="" id="{0AAE1CA0-D9E6-4BA6-A4C1-9AD82F795DF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0520" b="10520"/>
          <a:stretch>
            <a:fillRect/>
          </a:stretch>
        </p:blipFill>
        <p:spPr>
          <a:xfrm>
            <a:off x="3923928" y="2564904"/>
            <a:ext cx="1728192" cy="136459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 rot="11213784" flipV="1">
            <a:off x="86353" y="5164817"/>
            <a:ext cx="378946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RE" b="1" dirty="0" smtClean="0">
                <a:solidFill>
                  <a:schemeClr val="bg1"/>
                </a:solidFill>
                <a:latin typeface="Algerian" pitchFamily="82" charset="0"/>
              </a:rPr>
              <a:t>This </a:t>
            </a:r>
            <a:r>
              <a:rPr lang="fr-RE" b="1" dirty="0" err="1" smtClean="0">
                <a:solidFill>
                  <a:schemeClr val="bg1"/>
                </a:solidFill>
                <a:latin typeface="Algerian" pitchFamily="82" charset="0"/>
              </a:rPr>
              <a:t>is</a:t>
            </a:r>
            <a:r>
              <a:rPr lang="fr-RE" b="1" dirty="0" smtClean="0">
                <a:solidFill>
                  <a:schemeClr val="bg1"/>
                </a:solidFill>
                <a:latin typeface="Algerian" pitchFamily="82" charset="0"/>
              </a:rPr>
              <a:t> one of </a:t>
            </a:r>
            <a:r>
              <a:rPr lang="fr-RE" b="1" dirty="0" err="1" smtClean="0">
                <a:solidFill>
                  <a:schemeClr val="bg1"/>
                </a:solidFill>
                <a:latin typeface="Algerian" pitchFamily="82" charset="0"/>
              </a:rPr>
              <a:t>their</a:t>
            </a:r>
            <a:r>
              <a:rPr lang="fr-RE" b="1" dirty="0" smtClean="0">
                <a:solidFill>
                  <a:schemeClr val="bg1"/>
                </a:solidFill>
                <a:latin typeface="Algerian" pitchFamily="82" charset="0"/>
              </a:rPr>
              <a:t> </a:t>
            </a:r>
            <a:r>
              <a:rPr lang="fr-RE" b="1" dirty="0" err="1" smtClean="0">
                <a:solidFill>
                  <a:schemeClr val="bg1"/>
                </a:solidFill>
                <a:latin typeface="Algerian" pitchFamily="82" charset="0"/>
              </a:rPr>
              <a:t>campain</a:t>
            </a:r>
            <a:r>
              <a:rPr lang="fr-RE" b="1" dirty="0" smtClean="0">
                <a:solidFill>
                  <a:schemeClr val="bg1"/>
                </a:solidFill>
                <a:latin typeface="Algerian" pitchFamily="82" charset="0"/>
              </a:rPr>
              <a:t> !</a:t>
            </a:r>
            <a:endParaRPr lang="fr-RE" b="1" dirty="0">
              <a:solidFill>
                <a:schemeClr val="bg1"/>
              </a:solidFill>
              <a:latin typeface="Algerian" pitchFamily="82" charset="0"/>
            </a:endParaRPr>
          </a:p>
        </p:txBody>
      </p:sp>
      <p:pic>
        <p:nvPicPr>
          <p:cNvPr id="9" name="Espace réservé pour une image  5">
            <a:extLst>
              <a:ext uri="{FF2B5EF4-FFF2-40B4-BE49-F238E27FC236}">
                <a16:creationId xmlns:a16="http://schemas.microsoft.com/office/drawing/2014/main" xmlns="" id="{B833832B-99CE-4D6F-944D-E2E79C490CF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0520" b="10520"/>
          <a:stretch>
            <a:fillRect/>
          </a:stretch>
        </p:blipFill>
        <p:spPr>
          <a:xfrm>
            <a:off x="4499992" y="4653136"/>
            <a:ext cx="2376264" cy="2031357"/>
          </a:xfrm>
          <a:prstGeom prst="rect">
            <a:avLst/>
          </a:prstGeom>
        </p:spPr>
      </p:pic>
      <p:sp>
        <p:nvSpPr>
          <p:cNvPr id="10" name="Flèche droite 9"/>
          <p:cNvSpPr/>
          <p:nvPr/>
        </p:nvSpPr>
        <p:spPr>
          <a:xfrm>
            <a:off x="3779912" y="5445224"/>
            <a:ext cx="720080" cy="2160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tx1"/>
              </a:solidFill>
            </a:endParaRPr>
          </a:p>
        </p:txBody>
      </p:sp>
      <p:cxnSp>
        <p:nvCxnSpPr>
          <p:cNvPr id="12" name="Connecteur droit avec flèche 11"/>
          <p:cNvCxnSpPr>
            <a:stCxn id="10" idx="1"/>
            <a:endCxn id="10" idx="3"/>
          </p:cNvCxnSpPr>
          <p:nvPr/>
        </p:nvCxnSpPr>
        <p:spPr>
          <a:xfrm>
            <a:off x="3779912" y="5553236"/>
            <a:ext cx="72008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4644008" y="2780928"/>
            <a:ext cx="45719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60232" y="1340768"/>
            <a:ext cx="1952625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ZoneTexte 13"/>
          <p:cNvSpPr txBox="1"/>
          <p:nvPr/>
        </p:nvSpPr>
        <p:spPr>
          <a:xfrm>
            <a:off x="5652120" y="3789040"/>
            <a:ext cx="34918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chemeClr val="bg1"/>
                </a:solidFill>
              </a:rPr>
              <a:t>Zéro déchet  La Réunion </a:t>
            </a:r>
            <a:r>
              <a:rPr lang="fr-FR" b="1" dirty="0" err="1" smtClean="0">
                <a:solidFill>
                  <a:schemeClr val="bg1"/>
                </a:solidFill>
              </a:rPr>
              <a:t>is</a:t>
            </a:r>
            <a:r>
              <a:rPr lang="fr-FR" b="1" dirty="0" smtClean="0">
                <a:solidFill>
                  <a:schemeClr val="bg1"/>
                </a:solidFill>
              </a:rPr>
              <a:t> the local group  of zéro </a:t>
            </a:r>
            <a:r>
              <a:rPr lang="fr-FR" b="1" dirty="0" err="1" smtClean="0">
                <a:solidFill>
                  <a:schemeClr val="bg1"/>
                </a:solidFill>
              </a:rPr>
              <a:t>waste</a:t>
            </a:r>
            <a:r>
              <a:rPr lang="fr-FR" b="1" dirty="0" smtClean="0">
                <a:solidFill>
                  <a:schemeClr val="bg1"/>
                </a:solidFill>
              </a:rPr>
              <a:t> France</a:t>
            </a:r>
            <a:r>
              <a:rPr lang="fr-FR" dirty="0" smtClean="0"/>
              <a:t>.</a:t>
            </a:r>
            <a:endParaRPr lang="fr-FR" dirty="0"/>
          </a:p>
        </p:txBody>
      </p:sp>
    </p:spTree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onderie">
  <a:themeElements>
    <a:clrScheme name="Verve">
      <a:dk1>
        <a:sysClr val="windowText" lastClr="000000"/>
      </a:dk1>
      <a:lt1>
        <a:sysClr val="window" lastClr="FFFFFF"/>
      </a:lt1>
      <a:dk2>
        <a:srgbClr val="666666"/>
      </a:dk2>
      <a:lt2>
        <a:srgbClr val="D2D2D2"/>
      </a:lt2>
      <a:accent1>
        <a:srgbClr val="FF388C"/>
      </a:accent1>
      <a:accent2>
        <a:srgbClr val="E40059"/>
      </a:accent2>
      <a:accent3>
        <a:srgbClr val="9C007F"/>
      </a:accent3>
      <a:accent4>
        <a:srgbClr val="68007F"/>
      </a:accent4>
      <a:accent5>
        <a:srgbClr val="005BD3"/>
      </a:accent5>
      <a:accent6>
        <a:srgbClr val="00349E"/>
      </a:accent6>
      <a:hlink>
        <a:srgbClr val="17BBFD"/>
      </a:hlink>
      <a:folHlink>
        <a:srgbClr val="FF79C2"/>
      </a:folHlink>
    </a:clrScheme>
    <a:fontScheme name="Fonderie">
      <a:maj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onderie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80000"/>
              </a:schemeClr>
            </a:gs>
            <a:gs pos="62000">
              <a:schemeClr val="phClr">
                <a:tint val="30000"/>
                <a:satMod val="180000"/>
              </a:schemeClr>
            </a:gs>
            <a:gs pos="100000">
              <a:schemeClr val="phClr">
                <a:tint val="22000"/>
                <a:satMod val="18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58000"/>
                <a:satMod val="150000"/>
              </a:schemeClr>
            </a:gs>
            <a:gs pos="72000">
              <a:schemeClr val="phClr">
                <a:tint val="90000"/>
                <a:satMod val="135000"/>
              </a:schemeClr>
            </a:gs>
            <a:gs pos="100000">
              <a:schemeClr val="phClr">
                <a:tint val="8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80000"/>
            </a:schemeClr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000000"/>
            </a:lightRig>
          </a:scene3d>
          <a:sp3d prstMaterial="matte">
            <a:bevelT w="63500" h="635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5000"/>
                <a:satMod val="400000"/>
              </a:schemeClr>
            </a:gs>
            <a:gs pos="20000">
              <a:schemeClr val="phClr">
                <a:tint val="80000"/>
                <a:satMod val="355000"/>
              </a:schemeClr>
            </a:gs>
            <a:gs pos="100000">
              <a:schemeClr val="phClr">
                <a:tint val="95000"/>
                <a:shade val="55000"/>
                <a:satMod val="355000"/>
              </a:schemeClr>
            </a:gs>
          </a:gsLst>
          <a:path path="circle">
            <a:fillToRect l="67500" t="35000" r="32500" b="65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0"/>
                <a:satMod val="120000"/>
              </a:schemeClr>
              <a:schemeClr val="phClr">
                <a:tint val="70000"/>
                <a:satMod val="250000"/>
              </a:schemeClr>
            </a:duotone>
          </a:blip>
          <a:tile tx="0" ty="0" sx="50000" sy="50000" flip="none" algn="t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Foundry</Template>
  <TotalTime>1202</TotalTime>
  <Words>924</Words>
  <Application>Microsoft Office PowerPoint</Application>
  <PresentationFormat>Affichage à l'écran (4:3)</PresentationFormat>
  <Paragraphs>128</Paragraphs>
  <Slides>20</Slides>
  <Notes>1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20</vt:i4>
      </vt:variant>
    </vt:vector>
  </HeadingPairs>
  <TitlesOfParts>
    <vt:vector size="21" baseType="lpstr">
      <vt:lpstr>Fonderie</vt:lpstr>
      <vt:lpstr>And now, Let’s think about plastic!</vt:lpstr>
      <vt:lpstr>Diapositive 2</vt:lpstr>
      <vt:lpstr>The associations and companies dealing with the environment  </vt:lpstr>
      <vt:lpstr>Greenpeace </vt:lpstr>
      <vt:lpstr>CASUD</vt:lpstr>
      <vt:lpstr>Diapositive 6</vt:lpstr>
      <vt:lpstr>Diapositive 7</vt:lpstr>
      <vt:lpstr>PROPREUNION</vt:lpstr>
      <vt:lpstr>ZEROWASte . ZERO DECHET LA REUNION</vt:lpstr>
      <vt:lpstr>GOODBYE PLASTIC: Looking for alternative solutions to single use plastics  IN REUNION!  </vt:lpstr>
      <vt:lpstr>La Rondavelle l’Univert </vt:lpstr>
      <vt:lpstr>La Rondavelle  l'Univert,  Goodbye plastic and  Zero dechet La Reunion organize for the second year:  </vt:lpstr>
      <vt:lpstr>KELONIA</vt:lpstr>
      <vt:lpstr>Diapositive 14</vt:lpstr>
      <vt:lpstr>DEFI PLASTIK</vt:lpstr>
      <vt:lpstr>FABLAB  CYBERUN</vt:lpstr>
      <vt:lpstr>VAVANG’ART</vt:lpstr>
      <vt:lpstr>What about us!! What do we do ( or try to do) to reduce our plastic use???</vt:lpstr>
      <vt:lpstr>Diapositive 19</vt:lpstr>
      <vt:lpstr>What’s happening in Entre Deux? Are the local actors ready to change their practice and use less plastic?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maelle.carpaye</dc:creator>
  <cp:lastModifiedBy>n.therincourt</cp:lastModifiedBy>
  <cp:revision>163</cp:revision>
  <dcterms:created xsi:type="dcterms:W3CDTF">2019-02-26T08:49:10Z</dcterms:created>
  <dcterms:modified xsi:type="dcterms:W3CDTF">2019-05-31T11:34:33Z</dcterms:modified>
</cp:coreProperties>
</file>