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dir="in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jQRMAEmDy8" TargetMode="External"/><Relationship Id="rId2" Type="http://schemas.openxmlformats.org/officeDocument/2006/relationships/hyperlink" Target="https://www.youtube.com/watch?v=j_2vNAIaAP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A' ΘΕΟΔΩΡΑ\eTwinning\ANIMALS-PETS\PAMFILA\ΚΙΒΩΤΟΣ-MR WOLF\1560542_258037627705184_171255522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068960"/>
            <a:ext cx="3024335" cy="3672408"/>
          </a:xfrm>
          <a:prstGeom prst="rect">
            <a:avLst/>
          </a:prstGeom>
          <a:noFill/>
        </p:spPr>
      </p:pic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652120" y="5805264"/>
            <a:ext cx="3384376" cy="952128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 smtClean="0"/>
              <a:t>Pamfila</a:t>
            </a:r>
            <a:r>
              <a:rPr lang="en-US" dirty="0" smtClean="0"/>
              <a:t> Primary School </a:t>
            </a:r>
          </a:p>
          <a:p>
            <a:r>
              <a:rPr lang="en-US" dirty="0" err="1" smtClean="0"/>
              <a:t>Mytilene</a:t>
            </a:r>
            <a:r>
              <a:rPr lang="en-US" dirty="0" smtClean="0"/>
              <a:t>, Lesvos</a:t>
            </a:r>
          </a:p>
          <a:p>
            <a:r>
              <a:rPr lang="en-US" dirty="0" smtClean="0"/>
              <a:t>GREECE</a:t>
            </a:r>
            <a:endParaRPr lang="el-GR" dirty="0" smtClean="0"/>
          </a:p>
          <a:p>
            <a:r>
              <a:rPr lang="el-GR" dirty="0" smtClean="0"/>
              <a:t>25-2-2016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“ARK” of </a:t>
            </a:r>
            <a:r>
              <a:rPr lang="en-US" b="1" dirty="0" err="1" smtClean="0"/>
              <a:t>Mytilene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Goes To School</a:t>
            </a:r>
            <a:endParaRPr lang="el-GR" dirty="0"/>
          </a:p>
        </p:txBody>
      </p:sp>
      <p:pic>
        <p:nvPicPr>
          <p:cNvPr id="4" name="Picture 2" descr="I:\A' ΘΕΟΔΩΡΑ\eTwinning\ANIMALS-PETS\PAMFILA\LOGOS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1494451" cy="1484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8" name="AutoShape 4" descr="data:image/png;base64,iVBORw0KGgoAAAANSUhEUgAAARAAAAC5CAMAAADXsJC1AAAA21BMVEX///8GAvf/zRMAAPf/ywD/6JT/ygBRTvkcGvg/Pvn/6ZeysvyxsPxOTPnj4/6Mi/vY2P6PjvvMzP1dXPn6+f99ffr/5otGRfnv7v9ycfpUUfne3v3//vn/5or/55D/993//PL6+v9LSPn/+eXCwv3/8srz8//o6P7Av/3/+un/3GSWlfv/7r0sK/htbPr/1D/Q0P03Nfj/7LP/4Xf/0Cb/7Kb/3GypqPydm/z/1k54d/r/0zmGhfv/9NQXFfiiofxhYPn/8LkyL/j/11j/6qr/22b/3n7/78T/4HTLkZtBAAAVE0lEQVR4nO1daUPqOBQVEgItgigKiFj6QBAXRHyA4oILuPz/XzTN0jZJk7I8lqpzPsw8S1vSQ3L33G5tRQl/Nz2AiOEcbXoE0YKJ0NOmxxAlNFAc9jc9iAjhDMbj8H3To4gAbgYf5s1no9pzCInDTY8mCohDBwjFMVB106OJAJ4oFwRw/Lnp4awblUrg0AfkGEFxq76BYa0e1UnwWOWzfzzsQRgfWsLSiAuAaDix1zTK9aESHwSOfVrWEJLZ4MiMd9v/oIEkRj7swMXfHWPYkw/1rULPXxwQckbYObdo4mj4AyWr5RhZkijoW1ZPnAj+c/NCBN6seayrxefYsSou+84akB7s0jI7UCQk7n524y8Z+GWve8grxhBbFcTG+uIP25b5V+TDOSPBPuSY+nmW2Zn3cPChf+YddibIQ1wGpCq4iuiE+ZmEbE28+e/MlPNLZnaYiYI8QRzxSa2wD2ypxgdUAW1w5KvCkFsA6IMSYhfMryAh8Bh/VkFw2K9Wtup4kgR00w/ApffkqOMqkrOCea4ghNgq1U+bnlRx5E9nM2NeKcbek/vGqoaQsXTpFxqud6zrQN2VIbznaofMEB4mR1GzVGquY8CrhiM8qd5FnGVWSSS0MkSAS2LusQscGBen6xn16lCBCHYSJrbMzrjDE0uvZYIo5YGHg29OyeXg0sb/c2YJT0i9oLJDNPfYc3iIMQDQvl39qNeAahza/N8TS2+pSrj26SCMvO2uYbyrh90RQkEVM+jLBGNFGE2BD4eRmPG8lhGvGbZZ0Hq7Aq5EPhxG3oyj9Y51PahMjnXxEB6nIEBIrHaw3qH+G9QTX4Vqf8g8YTFiJuBC5sNhpFgsLWWoa0FlHvfDblhjhw4ppiogoyCkWzz594GuC0N0FvaxXX9qOHiq2zPeL7BisBCpfQvVW8dM/EXwUnvCZ9+yrEQiYZr4PzdPs6wuNSF3yxv26nCJYNwRk7Cg/PTsMmFZZuLjfPjQI459Zzw4fg2dTQQqQro6QiIWjn5nUS5FaqneL1im+dVhfg1TLLB33ren3PRNKVTTynOfIhY+qbBnhWj4KnxgEzrO4wp/DnZeNXdjOAgQAmJJtSFiQ2Qv61mWgwl7YjQU5shnwUqYXwo6GHuhucprhQhJlpWnPkDUWOLTLAFszcQFr9U2HToSHTUdlBIz7KZdEJwgyhUzQDr5tSmcsRoG4WDd0Ssmn6NTAPVCaqeORLEKgJF5UZ1Hkj/RCjkeI0TUDH/s6dhRsMehdBBKLP1t0zHA89FN1jg71Xb/QRPCaHY7eQ14n1SxYcYTMo0PT+mgjq29b8uPhzjzo1bmQ0QPCPaGgw+rT+8TNSGCMeByKVXMR0ErO5xnee/0nP/DEO/OQenKjZelDEM0QerkUo9XGDLTNgY/iVs/xhZpT0PH2M03VCdj/EQoJK1dSu9cGe238mNaDjT3xdqJ3k2kFo2ICjHTh8oFAx+ECWHfdNAUbaODHGdCgwguG4q+Q0gwp02HHSy4rA5QmGjVoh4IRaJ4YrpLsAE0Cs4ESajXi5ySIqh/IS+serTXun0+eKl137pG/nB3O/dH+z0mCt4fDaO3cmzMhzlWaxjNcOvjydb+ycVLCsQAj1jqzTho6TgJGH1eDjlSwAtGleOPB4pneDROXoyUS4NvfGAF4/i46tTdp/Qlfg45SqgX9BJ1qlNaOkrvGAInMaJzi8rAkJgEhFBR8BgB4BhQwlJPkGDKUoXm3kEsJqZk2sX8deA8W+RjYC/5SZaDeogE0cfUAmgZ4iwZGcaFfE6f/xJdtmvjIBLEVNHhrPF5tsGkpbxdt3glhdwFwy+i64WpGEWGf25CtvbLUiYzkxTCQ6zMlxnvMKLF8ZdkgnQ0M2T2JUMg5u5AO2nwguSd1Fv0Pujy1FYQbBiWXqQ6v+LHnHcrioy8JYs+I2cIxc8nOOj2F0+VKLq7W65IHWjd/jnNppIUIzKSRW/VTBJeNgObrBHdphe6YhZw0nekoFktk1QlMy8hjOiWI2KEmCFxoTn3wMhTJFWuXanOq8bD84abAtUxHyGEzBv7NKQakW65qMxV2T3734e/fDyRFaOoM1x40dzLRTPJpJFTnRhBp87BKyEkWETGYU7VKxdFOFNEHXuPJqaJEDJH5lIHAUJGSU12JpLAodTEtNyDroRKiftAGZGRzCT1QaNo4UxvhfipbuefczBSDBCSKn+fKVLVBpfhZIw4Sma2KkuKQrNkMpNf5VMsEQ2tTIX2VqPjU4JmbXagLDRLij5NhPGqdf0f8McNf5agwUxqMjhBiJ5J1nZW+yDLwsTSeHZusP3M7CG2Yzc+y7KRCwAIIe1yMvlNxCqpIFPlY6CficIlmYi0PXifZmyXVHwQqaoxziKHhE7JSNH2p8nHOI4Q+gijpLSjWC9MqiaL26t9kiXhWBdOVbqidvXpqbXTUhZJldJloObDcXkzyeQ3KWnWJiCgdirsO3okdbXz3Mrlstnm/mk2l0tfXI2Ajg7MSM1RvC9rfKyFUSloPZkwnbKdcn51MWGnZ4MRkqztr+2xFkdFWwTxEH7hSQZ4lIQwwRNifIdteDQaoloxU/dYZh9nI8MnJKu+USVKkUQ9IeczXJ1OzjhBsFDV6t3xvHHsVYIQospyw9la+ZWejRk4IWpXZ7wn0JTVuV4UuPghL0pmTz+UbsvTRAkYYUtVXdL8iSJVjoi1jGuowr+ctpmvrHZvtxgmYYmlqpYhuCNFpPIzxz4hPT6yOn8nv6OTi8d8UckI9WVUWqaCq4QjVY5Y8NK68NzknLwFM/NN9QzpYhmSVNghxEaertHWCNNzZaDFp6vmTmFS7KoJKSY5S/XJt4EtVYH5ZtF3aKD7AB5M3u0Vu+7MDPWKIUqm9sjOSSAE4w/jwYfF+IiUEJm4hKAbk7dZ1bWH05BWKxkiU/0Sq6Fb0ezSDxcqel0NXi2WpYL2U4FLWC22V0GxpSpGA2a8XRasVu1Ep2Vgw6LePybAWT6+WO0tYBzsKScINdyTRV+mBqpVIRpGpcz7ySXEJIURfiRA7/7rYagnCDHLavfciQ8B29hZP1+R8GkwCZgQUqsxsfztIQsIuj1NeOiNiBA+MVNV5oFQz9x8PYDNCCF9yfAfrrW6QI9l9QShSjdpCEUiCU1FWwT0DZWkTIZe+k3tZnJ3BbQ0fNAVcyieHFw0mI8o1K32Lax2XevZ9DXv3PtqRxpCqI5piSc/KbbB9jY/Pbaw3iUzhMXYqwVvisxb8HQXEmBOZjKS3R6IwcColPE2LGy6e0/vyFU2ReYsq1Vl7AghxLEL1BAFVss4KqZInXT285oO+a0x57RVy5p4CBOpUr+qS9kSmbMcdoWoHGMG/N2ZDa83ptiZaQq2dXwQsz2Q2JUSHwu6kquBmfgLeQe875bPhG00lBFstuMSYqgmSFWaIJHa5X2T+ID8L3RWYObqPGtG7cR4OleeIG7Q0jOLoxQialjHUHA3G5bFhjmz3RjoTiVNEKlyt8KaGcFztq0+Su6uMyMsqbt0nzU/nNlYFcNC/H6zUVKlYm6Qw0bHalRw29EFNNqKYZlQrDq33abUM+YHbsVJEfNNeDJBMoHYYa/3lzQZxBhgcRKtdt8TUzbCqgW6aGbzLG7FbUOpjFd1x6LtcpsqW/g20owyEjaqi0aiJ1edX9LuhzOJ1VtxY9lbuewVzRAbRPD7VXBskgj4dBzOrE4gyttP0DDadPPxTuBjVCwnyynAT5Di1B6iVRixjSKOmpUPsX6Q0w2mA24vJgBtPCNqzMsDNMU9Q4GqHY/WRpHXcVB62olEbwbNm+f5iDnTo2bs5ty/cWBo6oIhqNiLjHtlqJ4rZIVtFaba1NkUPz3enMc37rOuFU9Ubqb2HYpCAhioUv1nFrYnw6QItysVgFStXDOucD77Bfgq19hb1ZhXClM5D86I16dPWF1xzXViRjljXJFEwz49TNx+41u0/QviSe1K2DgwoIsTXfPT4y3p0oHnDRUomWDc8NugorHRK/1zqMlEH7p8AExHrXvvpaHoigFGWWGifhvYug9ez6FqP1ULxIBHR6bWffRLP5rkE1q7rCkq+9aofgUbUh+xKhCHjVG3ZtRueU3yTBfM9xWo01AxkShyS1d0DjhoG0XjQKocawO2YIzvUcq9AKp8eqD56JbptrtF474lS4k9V8N8VwUzEzwpUmJ0jBw28nd7ig0fONaMw2TFx+BnPw7XeVxZF0t18zvb12oLNMt8mOL3qPT/N5ym09utvVw2rC05jiU6AqQ4kwfzC4CD745P9z8fLpwJ4lgg//Ph4hTL2+T/fHjAnUNrv0K/zIYj/CIm42e8UWYpyAPQ/Znvk1kMOcfRi+4W/73t9AxYqrtRBKladP25K3mLoBpL/MaT2KgcYX//cJbdcEslJAUOoxwPWh0h2e20yni/BYu7t+nb1beOWBkhz3ilBUXnPlj4RUOnOKD0sujVsyIgQ9yI3z/KEBJbBiCQnrxb/KWHJLkDAp1Gl4y9bQFpGsgabUuY+76PNHi4xNcs0UQfSC3vjjPBAMv5VtpxCSzR/LoGS5fvs2BZhLTokllmLxCynMG6I0rLIoQIp9hS/ZUT0ud73f1nlkbIVvrlaslvrjs6eFl/RHp5hPwQ/E+IhP8JkfD7CLEbN33TnOiq19ZByGnuZC/87brZ65PreTzi5tHJSW6Bt7FWnvpjtjUYxY9t1SkqQoyMA/kVDk3naE0KizZr+EySrD2lF7mfPBfxX9js3r9rEw8B3IucHOJryX6qLC7Qw2HoCzHJdUDOcC2bI/IFGayFW6wPR03ajcVO3L44LGd4eB9dJgbcm/qgsixYRci9yp95Jg6P+KvcUicIH8yK1+yQvw5ItSpwc+ACnTXywTY2+v0zBJeBvAY+5oaWcvS79h1mgFtkEJN3U2yVdkfa4E49kXD7kLHN40ix2UJFCNvTIbqu1NUS7QLqCJFyoCy1VH1CqJWZF16okuGuJe/gBenmG39GjM9U5MkZPiHUkN8W64HF+MCd567yoJ81Cu7+dIiGX2NCieIFUkoZQnZBgS5/6AQEXa09+sPmtITcl92fng2N6xVKCdlNAeZrswfkGFcRMrqISRfwc6Ss3p1DPvssuB1z0JeN+fnCOy6CLxlQEkLfbSmwz3aKCdEN+ri1LR0hrKdZu5yJuWWr/qzLeGfg/Zk1bxn4kkZBSAzQW2bKXfeCWnCM/i8APEJwAwO2XFhp5WWCbImVq37UWoauBa7tetYtleJe+Unf98goUhKCj1BJmc3LM8x9bTVIpYm7ct2mZ7yEEkJiRrSokdWOeydsPbOqvvbBxUGXjtf7+Wy/oQNkFFQs/O6twJ5PNSHbdKr7IvTRe0BfOx7wl6oJAW+e4riShu8S4rP+Rr/Uu0JJCACeajkBws+2z0QzJSHXFrxv3A6FTZCBe/1rYQh9fsIJYa63twPsj1966rnjTXrOcwghvBhi4/UCYGzJcFL0mp9xGkJAjAswkBgMaLO/0tKP+EZKdOi/qwW/xRSprKzeFMZQuUdJQ8gFvbv75y1Xe+qG0J8B/6dSqI54350O3xOrGfFPjLaoyJRahld91zGegntxkbARUWsKTxC24RMe9796CLldWyCSGqJoCGE/v2sX0KHS39Q9lhLiN0pCBMOjJfyertrlz3gEwpxRq10OrDaazRm8Pcm//Ra2dJwDSfwv+5hrp8y/YBuhc7m4VGe6H/LDp/o19sJr45YoUjR2CAemN0VCBEvsVhTlSkKEFA/ZouUKFbw9idcDZMcfHRF+rUOgnbJjvY8V3Vp0hBzFOBlImbhq0oe+5h7Im/LTCWlSGeCuIgUhxNbxrbfphOT5WWaoCImREeH+QWI7ZbzZcWIHnjqEEMY+eeBTl4i8/xPmqF7zlMZ0QraEFa8ihISVgecPTSfkhb8HPh0Y3KdJb0R96V1bED30dRt+tISc0AFgQ5BS/eaZpviZ7vnlsyRCjuYl5JC/B+lCwUW56YjI3cT+0qhnhuxt0bv/I08u+gL2zVWdJSA9z+YJOSJGfds7gW4qvwgQ0gvftqYn5JaO4I9rpf3xjqVctRzz1ermCSFLxBkcFXG5NmfmCa+nm9IQJiRARJXaLTuFqFBmXbXY9OG27keAkCwdXKx9v3PPTHdA8yJCj/rAdkFR04QQQs2C9hGvX+mxPCdgokOIYwlQFnxfmMm4Pv8Wg8D2edGbCSGEyYkUr1/Zc6dEiyEihDhCX9o8zfwi/KILv3uhtGYscdtYWEyV7YEid3dN4rJns4p5y0gQstXkN3T5Ni9+NwxrdRnYUfoqtUMJIyTnk+2d4Hfx80ceHUK2cjW3w297h4taW8KLtvnI4QRJmwdDo+7+Zn0/q9/2jgkh3kgQki2ScHU7f9ESg62fwhSJw84llaTVMYLSCgolpOXNPz8e/uweE6+JAiF0DC+qfAZ598cD59XB8d+PwQOCgZ4t4XkZN07GRS2a7ioV481RIIQY7+pHqeM3GVhC+3HX650tQMRwx/QYLz5ZaQwQkyhRIISaquonaeAm01Yv0Ecv0JAjnBBmiAnik4VSpa0NUSCEPsu9ek8XYSTRkV8eH8hVTUllHoCA+KTb54CUm4wCIXvMHHhJqyr96gksWfnUnfJlUlMIyZKwv3gMhy346Lt34qYJoXVdRO22r25zcu1R5bVgOZPkvEekB5YhCUU332nJbmc6BCojHc0bqD6NBCH7fvYD54rz21I+3H5NYE6O34edh864b6seuDulLnUvJid0ScIwILqk3O4jSSmJcibmJYIxim5u18cROcOL8ZTVuV0OpOjWu0fuRXqjr/O7HcoCpfrax13I+5OGrX7g551dByHVsalgMXETxAL1qCVyH8/9beE/d8Ts8CM5wx0h+eIdITVbwmfseDbgLT7j0ZVVp+TyXWEdpPl7HHjJP9+jAcq6yErlXxpf7zeDdYDNCLaHyXvyA4xovpNREl6Z8mNxwR5/57q5/2e/mUtfuRPmN1VH+WB5pDw3df88s0miLKv56aBZMEM8eBpTmZC/A88KA9JN9HSVV/xwUB9clp/E8/idQoTOENlapBm2XzlDaApN9icef68M2VftJbkASsnyO3BH7ZDYBavnbebuRpSP0ZQrfypqvt0+GqU8+10oOfpdqIkbKl1n5pu8I30VuHO7ynHubm2Bgvifg+aONzvo//PRbTmwLuRuD8ptR5qmule7J27s5D+VRcJe0zW83gAAAABJRU5ErkJggg=="/>
          <p:cNvSpPr>
            <a:spLocks noChangeAspect="1" noChangeArrowheads="1"/>
          </p:cNvSpPr>
          <p:nvPr/>
        </p:nvSpPr>
        <p:spPr bwMode="auto">
          <a:xfrm>
            <a:off x="155575" y="-2286000"/>
            <a:ext cx="699135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data:image/png;base64,iVBORw0KGgoAAAANSUhEUgAAARAAAAC5CAMAAADXsJC1AAAA21BMVEX///8GAvf/zRMAAPf/ywD/6JT/ygBRTvkcGvg/Pvn/6ZeysvyxsPxOTPnj4/6Mi/vY2P6PjvvMzP1dXPn6+f99ffr/5otGRfnv7v9ycfpUUfne3v3//vn/5or/55D/993//PL6+v9LSPn/+eXCwv3/8srz8//o6P7Av/3/+un/3GSWlfv/7r0sK/htbPr/1D/Q0P03Nfj/7LP/4Xf/0Cb/7Kb/3GypqPydm/z/1k54d/r/0zmGhfv/9NQXFfiiofxhYPn/8LkyL/j/11j/6qr/22b/3n7/78T/4HTLkZtBAAAVE0lEQVR4nO1daUPqOBQVEgItgigKiFj6QBAXRHyA4oILuPz/XzTN0jZJk7I8lqpzPsw8S1vSQ3L33G5tRQl/Nz2AiOEcbXoE0YKJ0NOmxxAlNFAc9jc9iAjhDMbj8H3To4gAbgYf5s1no9pzCInDTY8mCohDBwjFMVB106OJAJ4oFwRw/Lnp4awblUrg0AfkGEFxq76BYa0e1UnwWOWzfzzsQRgfWsLSiAuAaDix1zTK9aESHwSOfVrWEJLZ4MiMd9v/oIEkRj7swMXfHWPYkw/1rULPXxwQckbYObdo4mj4AyWr5RhZkijoW1ZPnAj+c/NCBN6seayrxefYsSou+84akB7s0jI7UCQk7n524y8Z+GWve8grxhBbFcTG+uIP25b5V+TDOSPBPuSY+nmW2Zn3cPChf+YddibIQ1wGpCq4iuiE+ZmEbE28+e/MlPNLZnaYiYI8QRzxSa2wD2ypxgdUAW1w5KvCkFsA6IMSYhfMryAh8Bh/VkFw2K9Wtup4kgR00w/ApffkqOMqkrOCea4ghNgq1U+bnlRx5E9nM2NeKcbek/vGqoaQsXTpFxqud6zrQN2VIbznaofMEB4mR1GzVGquY8CrhiM8qd5FnGVWSSS0MkSAS2LusQscGBen6xn16lCBCHYSJrbMzrjDE0uvZYIo5YGHg29OyeXg0sb/c2YJT0i9oLJDNPfYc3iIMQDQvl39qNeAahza/N8TS2+pSrj26SCMvO2uYbyrh90RQkEVM+jLBGNFGE2BD4eRmPG8lhGvGbZZ0Hq7Aq5EPhxG3oyj9Y51PahMjnXxEB6nIEBIrHaw3qH+G9QTX4Vqf8g8YTFiJuBC5sNhpFgsLWWoa0FlHvfDblhjhw4ppiogoyCkWzz594GuC0N0FvaxXX9qOHiq2zPeL7BisBCpfQvVW8dM/EXwUnvCZ9+yrEQiYZr4PzdPs6wuNSF3yxv26nCJYNwRk7Cg/PTsMmFZZuLjfPjQI459Zzw4fg2dTQQqQro6QiIWjn5nUS5FaqneL1im+dVhfg1TLLB33ren3PRNKVTTynOfIhY+qbBnhWj4KnxgEzrO4wp/DnZeNXdjOAgQAmJJtSFiQ2Qv61mWgwl7YjQU5shnwUqYXwo6GHuhucprhQhJlpWnPkDUWOLTLAFszcQFr9U2HToSHTUdlBIz7KZdEJwgyhUzQDr5tSmcsRoG4WDd0Ssmn6NTAPVCaqeORLEKgJF5UZ1Hkj/RCjkeI0TUDH/s6dhRsMehdBBKLP1t0zHA89FN1jg71Xb/QRPCaHY7eQ14n1SxYcYTMo0PT+mgjq29b8uPhzjzo1bmQ0QPCPaGgw+rT+8TNSGCMeByKVXMR0ErO5xnee/0nP/DEO/OQenKjZelDEM0QerkUo9XGDLTNgY/iVs/xhZpT0PH2M03VCdj/EQoJK1dSu9cGe238mNaDjT3xdqJ3k2kFo2ICjHTh8oFAx+ECWHfdNAUbaODHGdCgwguG4q+Q0gwp02HHSy4rA5QmGjVoh4IRaJ4YrpLsAE0Cs4ESajXi5ySIqh/IS+serTXun0+eKl137pG/nB3O/dH+z0mCt4fDaO3cmzMhzlWaxjNcOvjydb+ycVLCsQAj1jqzTho6TgJGH1eDjlSwAtGleOPB4pneDROXoyUS4NvfGAF4/i46tTdp/Qlfg45SqgX9BJ1qlNaOkrvGAInMaJzi8rAkJgEhFBR8BgB4BhQwlJPkGDKUoXm3kEsJqZk2sX8deA8W+RjYC/5SZaDeogE0cfUAmgZ4iwZGcaFfE6f/xJdtmvjIBLEVNHhrPF5tsGkpbxdt3glhdwFwy+i64WpGEWGf25CtvbLUiYzkxTCQ6zMlxnvMKLF8ZdkgnQ0M2T2JUMg5u5AO2nwguSd1Fv0Pujy1FYQbBiWXqQ6v+LHnHcrioy8JYs+I2cIxc8nOOj2F0+VKLq7W65IHWjd/jnNppIUIzKSRW/VTBJeNgObrBHdphe6YhZw0nekoFktk1QlMy8hjOiWI2KEmCFxoTn3wMhTJFWuXanOq8bD84abAtUxHyGEzBv7NKQakW65qMxV2T3734e/fDyRFaOoM1x40dzLRTPJpJFTnRhBp87BKyEkWETGYU7VKxdFOFNEHXuPJqaJEDJH5lIHAUJGSU12JpLAodTEtNyDroRKiftAGZGRzCT1QaNo4UxvhfipbuefczBSDBCSKn+fKVLVBpfhZIw4Sma2KkuKQrNkMpNf5VMsEQ2tTIX2VqPjU4JmbXagLDRLij5NhPGqdf0f8McNf5agwUxqMjhBiJ5J1nZW+yDLwsTSeHZusP3M7CG2Yzc+y7KRCwAIIe1yMvlNxCqpIFPlY6CficIlmYi0PXifZmyXVHwQqaoxziKHhE7JSNH2p8nHOI4Q+gijpLSjWC9MqiaL26t9kiXhWBdOVbqidvXpqbXTUhZJldJloObDcXkzyeQ3KWnWJiCgdirsO3okdbXz3Mrlstnm/mk2l0tfXI2Ajg7MSM1RvC9rfKyFUSloPZkwnbKdcn51MWGnZ4MRkqztr+2xFkdFWwTxEH7hSQZ4lIQwwRNifIdteDQaoloxU/dYZh9nI8MnJKu+USVKkUQ9IeczXJ1OzjhBsFDV6t3xvHHsVYIQospyw9la+ZWejRk4IWpXZ7wn0JTVuV4UuPghL0pmTz+UbsvTRAkYYUtVXdL8iSJVjoi1jGuowr+ctpmvrHZvtxgmYYmlqpYhuCNFpPIzxz4hPT6yOn8nv6OTi8d8UckI9WVUWqaCq4QjVY5Y8NK68NzknLwFM/NN9QzpYhmSVNghxEaertHWCNNzZaDFp6vmTmFS7KoJKSY5S/XJt4EtVYH5ZtF3aKD7AB5M3u0Vu+7MDPWKIUqm9sjOSSAE4w/jwYfF+IiUEJm4hKAbk7dZ1bWH05BWKxkiU/0Sq6Fb0ezSDxcqel0NXi2WpYL2U4FLWC22V0GxpSpGA2a8XRasVu1Ep2Vgw6LePybAWT6+WO0tYBzsKScINdyTRV+mBqpVIRpGpcz7ySXEJIURfiRA7/7rYagnCDHLavfciQ8B29hZP1+R8GkwCZgQUqsxsfztIQsIuj1NeOiNiBA+MVNV5oFQz9x8PYDNCCF9yfAfrrW6QI9l9QShSjdpCEUiCU1FWwT0DZWkTIZe+k3tZnJ3BbQ0fNAVcyieHFw0mI8o1K32Lax2XevZ9DXv3PtqRxpCqI5piSc/KbbB9jY/Pbaw3iUzhMXYqwVvisxb8HQXEmBOZjKS3R6IwcColPE2LGy6e0/vyFU2ReYsq1Vl7AghxLEL1BAFVss4KqZInXT285oO+a0x57RVy5p4CBOpUr+qS9kSmbMcdoWoHGMG/N2ZDa83ptiZaQq2dXwQsz2Q2JUSHwu6kquBmfgLeQe875bPhG00lBFstuMSYqgmSFWaIJHa5X2T+ID8L3RWYObqPGtG7cR4OleeIG7Q0jOLoxQialjHUHA3G5bFhjmz3RjoTiVNEKlyt8KaGcFztq0+Su6uMyMsqbt0nzU/nNlYFcNC/H6zUVKlYm6Qw0bHalRw29EFNNqKYZlQrDq33abUM+YHbsVJEfNNeDJBMoHYYa/3lzQZxBhgcRKtdt8TUzbCqgW6aGbzLG7FbUOpjFd1x6LtcpsqW/g20owyEjaqi0aiJ1edX9LuhzOJ1VtxY9lbuewVzRAbRPD7VXBskgj4dBzOrE4gyttP0DDadPPxTuBjVCwnyynAT5Di1B6iVRixjSKOmpUPsX6Q0w2mA24vJgBtPCNqzMsDNMU9Q4GqHY/WRpHXcVB62olEbwbNm+f5iDnTo2bs5ty/cWBo6oIhqNiLjHtlqJ4rZIVtFaba1NkUPz3enMc37rOuFU9Ubqb2HYpCAhioUv1nFrYnw6QItysVgFStXDOucD77Bfgq19hb1ZhXClM5D86I16dPWF1xzXViRjljXJFEwz49TNx+41u0/QviSe1K2DgwoIsTXfPT4y3p0oHnDRUomWDc8NugorHRK/1zqMlEH7p8AExHrXvvpaHoigFGWWGifhvYug9ez6FqP1ULxIBHR6bWffRLP5rkE1q7rCkq+9aofgUbUh+xKhCHjVG3ZtRueU3yTBfM9xWo01AxkShyS1d0DjhoG0XjQKocawO2YIzvUcq9AKp8eqD56JbptrtF474lS4k9V8N8VwUzEzwpUmJ0jBw28nd7ig0fONaMw2TFx+BnPw7XeVxZF0t18zvb12oLNMt8mOL3qPT/N5ym09utvVw2rC05jiU6AqQ4kwfzC4CD745P9z8fLpwJ4lgg//Ph4hTL2+T/fHjAnUNrv0K/zIYj/CIm42e8UWYpyAPQ/Znvk1kMOcfRi+4W/73t9AxYqrtRBKladP25K3mLoBpL/MaT2KgcYX//cJbdcEslJAUOoxwPWh0h2e20yni/BYu7t+nb1beOWBkhz3ilBUXnPlj4RUOnOKD0sujVsyIgQ9yI3z/KEBJbBiCQnrxb/KWHJLkDAp1Gl4y9bQFpGsgabUuY+76PNHi4xNcs0UQfSC3vjjPBAMv5VtpxCSzR/LoGS5fvs2BZhLTokllmLxCynMG6I0rLIoQIp9hS/ZUT0ud73f1nlkbIVvrlaslvrjs6eFl/RHp5hPwQ/E+IhP8JkfD7CLEbN33TnOiq19ZByGnuZC/87brZ65PreTzi5tHJSW6Bt7FWnvpjtjUYxY9t1SkqQoyMA/kVDk3naE0KizZr+EySrD2lF7mfPBfxX9js3r9rEw8B3IucHOJryX6qLC7Qw2HoCzHJdUDOcC2bI/IFGayFW6wPR03ajcVO3L44LGd4eB9dJgbcm/qgsixYRci9yp95Jg6P+KvcUicIH8yK1+yQvw5ItSpwc+ACnTXywTY2+v0zBJeBvAY+5oaWcvS79h1mgFtkEJN3U2yVdkfa4E49kXD7kLHN40ix2UJFCNvTIbqu1NUS7QLqCJFyoCy1VH1CqJWZF16okuGuJe/gBenmG39GjM9U5MkZPiHUkN8W64HF+MCd567yoJ81Cu7+dIiGX2NCieIFUkoZQnZBgS5/6AQEXa09+sPmtITcl92fng2N6xVKCdlNAeZrswfkGFcRMrqISRfwc6Ss3p1DPvssuB1z0JeN+fnCOy6CLxlQEkLfbSmwz3aKCdEN+ri1LR0hrKdZu5yJuWWr/qzLeGfg/Zk1bxn4kkZBSAzQW2bKXfeCWnCM/i8APEJwAwO2XFhp5WWCbImVq37UWoauBa7tetYtleJe+Unf98goUhKCj1BJmc3LM8x9bTVIpYm7ct2mZ7yEEkJiRrSokdWOeydsPbOqvvbBxUGXjtf7+Wy/oQNkFFQs/O6twJ5PNSHbdKr7IvTRe0BfOx7wl6oJAW+e4riShu8S4rP+Rr/Uu0JJCACeajkBws+2z0QzJSHXFrxv3A6FTZCBe/1rYQh9fsIJYa63twPsj1966rnjTXrOcwghvBhi4/UCYGzJcFL0mp9xGkJAjAswkBgMaLO/0tKP+EZKdOi/qwW/xRSprKzeFMZQuUdJQ8gFvbv75y1Xe+qG0J8B/6dSqI54350O3xOrGfFPjLaoyJRahld91zGegntxkbARUWsKTxC24RMe9796CLldWyCSGqJoCGE/v2sX0KHS39Q9lhLiN0pCBMOjJfyertrlz3gEwpxRq10OrDaazRm8Pcm//Ra2dJwDSfwv+5hrp8y/YBuhc7m4VGe6H/LDp/o19sJr45YoUjR2CAemN0VCBEvsVhTlSkKEFA/ZouUKFbw9idcDZMcfHRF+rUOgnbJjvY8V3Vp0hBzFOBlImbhq0oe+5h7Im/LTCWlSGeCuIgUhxNbxrbfphOT5WWaoCImREeH+QWI7ZbzZcWIHnjqEEMY+eeBTl4i8/xPmqF7zlMZ0QraEFa8ihISVgecPTSfkhb8HPh0Y3KdJb0R96V1bED30dRt+tISc0AFgQ5BS/eaZpviZ7vnlsyRCjuYl5JC/B+lCwUW56YjI3cT+0qhnhuxt0bv/I08u+gL2zVWdJSA9z+YJOSJGfds7gW4qvwgQ0gvftqYn5JaO4I9rpf3xjqVctRzz1ermCSFLxBkcFXG5NmfmCa+nm9IQJiRARJXaLTuFqFBmXbXY9OG27keAkCwdXKx9v3PPTHdA8yJCj/rAdkFR04QQQs2C9hGvX+mxPCdgokOIYwlQFnxfmMm4Pv8Wg8D2edGbCSGEyYkUr1/Zc6dEiyEihDhCX9o8zfwi/KILv3uhtGYscdtYWEyV7YEid3dN4rJns4p5y0gQstXkN3T5Ni9+NwxrdRnYUfoqtUMJIyTnk+2d4Hfx80ceHUK2cjW3w297h4taW8KLtvnI4QRJmwdDo+7+Zn0/q9/2jgkh3kgQki2ScHU7f9ESg62fwhSJw84llaTVMYLSCgolpOXNPz8e/uweE6+JAiF0DC+qfAZ598cD59XB8d+PwQOCgZ4t4XkZN07GRS2a7ioV481RIIQY7+pHqeM3GVhC+3HX650tQMRwx/QYLz5ZaQwQkyhRIISaquonaeAm01Yv0Ecv0JAjnBBmiAnik4VSpa0NUSCEPsu9ek8XYSTRkV8eH8hVTUllHoCA+KTb54CUm4wCIXvMHHhJqyr96gksWfnUnfJlUlMIyZKwv3gMhy346Lt34qYJoXVdRO22r25zcu1R5bVgOZPkvEekB5YhCUU332nJbmc6BCojHc0bqD6NBCH7fvYD54rz21I+3H5NYE6O34edh864b6seuDulLnUvJid0ScIwILqk3O4jSSmJcibmJYIxim5u18cROcOL8ZTVuV0OpOjWu0fuRXqjr/O7HcoCpfrax13I+5OGrX7g551dByHVsalgMXETxAL1qCVyH8/9beE/d8Ts8CM5wx0h+eIdITVbwmfseDbgLT7j0ZVVp+TyXWEdpPl7HHjJP9+jAcq6yErlXxpf7zeDdYDNCLaHyXvyA4xovpNREl6Z8mNxwR5/57q5/2e/mUtfuRPmN1VH+WB5pDw3df88s0miLKv56aBZMEM8eBpTmZC/A88KA9JN9HSVV/xwUB9clp/E8/idQoTOENlapBm2XzlDaApN9icef68M2VftJbkASsnyO3BH7ZDYBavnbebuRpSP0ZQrfypqvt0+GqU8+10oOfpdqIkbKl1n5pu8I30VuHO7ynHubm2Bgvifg+aONzvo//PRbTmwLuRuD8ptR5qmule7J27s5D+VRcJe0zW83gAAAABJRU5ErkJggg=="/>
          <p:cNvSpPr>
            <a:spLocks noChangeAspect="1" noChangeArrowheads="1"/>
          </p:cNvSpPr>
          <p:nvPr/>
        </p:nvSpPr>
        <p:spPr bwMode="auto">
          <a:xfrm>
            <a:off x="155575" y="-2286000"/>
            <a:ext cx="699135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https://www.etwinning.net/assets/images/logo_eT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04664"/>
            <a:ext cx="2457450" cy="74295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130100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smtClean="0"/>
              <a:t>The animal welfare association for unprotected animals –</a:t>
            </a:r>
            <a:r>
              <a:rPr lang="en-US" sz="2400" b="1" dirty="0" smtClean="0">
                <a:solidFill>
                  <a:srgbClr val="FFFF00"/>
                </a:solidFill>
              </a:rPr>
              <a:t>THE ARK- </a:t>
            </a:r>
            <a:r>
              <a:rPr lang="en-US" sz="2400" b="1" dirty="0" smtClean="0"/>
              <a:t>visited our school and informed the pupils about the animal needs and our </a:t>
            </a:r>
            <a:r>
              <a:rPr lang="en-US" sz="2400" b="1" dirty="0" smtClean="0"/>
              <a:t>attitude towards them.</a:t>
            </a:r>
            <a:endParaRPr lang="el-GR" sz="2400" dirty="0"/>
          </a:p>
        </p:txBody>
      </p:sp>
      <p:pic>
        <p:nvPicPr>
          <p:cNvPr id="4" name="3 - Θέση περιεχομένου" descr="Photo-00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3749675" cy="2812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11 - Θέση περιεχομένου" descr="Photo-003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212976"/>
            <a:ext cx="3749675" cy="2812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1800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They also showed the children why we should be friendly towards stray animals. </a:t>
            </a:r>
            <a:br>
              <a:rPr lang="en-US" sz="2800" b="1" dirty="0" smtClean="0"/>
            </a:br>
            <a:r>
              <a:rPr lang="en-US" sz="2800" b="1" dirty="0" smtClean="0"/>
              <a:t>N</a:t>
            </a:r>
            <a:r>
              <a:rPr lang="en-US" sz="2800" b="1" dirty="0" smtClean="0"/>
              <a:t>ext, the pupils asked questions and discussed them with the volunteers of the association.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2636912"/>
            <a:ext cx="3749040" cy="2592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hlinkClick r:id="rId2"/>
              </a:rPr>
              <a:t>https://www.youtube.com/watch?v=j_2vNAIaAPk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https://www.youtube.com/watch?v=3jQRMAEmDy8</a:t>
            </a:r>
            <a:endParaRPr lang="el-GR" dirty="0"/>
          </a:p>
        </p:txBody>
      </p:sp>
      <p:pic>
        <p:nvPicPr>
          <p:cNvPr id="5" name="4 - Θέση περιεχομένου" descr="Photo-0029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430879" y="2327672"/>
            <a:ext cx="4252747" cy="3189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Finally, the children expressed their concerns in Art, as well. </a:t>
            </a:r>
            <a:endParaRPr lang="el-GR" sz="3200" dirty="0"/>
          </a:p>
        </p:txBody>
      </p:sp>
      <p:pic>
        <p:nvPicPr>
          <p:cNvPr id="5" name="4 - Θέση περιεχομένου" descr="Photo-0045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393472" cy="5085184"/>
          </a:xfrm>
        </p:spPr>
      </p:pic>
      <p:pic>
        <p:nvPicPr>
          <p:cNvPr id="6" name="5 - Θέση περιεχομένου" descr="Photo-004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04728" y="2040091"/>
            <a:ext cx="5071047" cy="4248472"/>
          </a:xfr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5580112" y="1340768"/>
            <a:ext cx="2520280" cy="432048"/>
          </a:xfrm>
          <a:prstGeom prst="wedgeRoundRect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LOVE THE ANIMALS</a:t>
            </a:r>
            <a:endParaRPr lang="el-GR" dirty="0"/>
          </a:p>
        </p:txBody>
      </p:sp>
      <p:sp>
        <p:nvSpPr>
          <p:cNvPr id="8" name="7 - Ελλειψοειδής επεξήγηση"/>
          <p:cNvSpPr/>
          <p:nvPr/>
        </p:nvSpPr>
        <p:spPr>
          <a:xfrm>
            <a:off x="1907704" y="3573016"/>
            <a:ext cx="1440160" cy="720080"/>
          </a:xfrm>
          <a:prstGeom prst="wedgeEllipseCallout">
            <a:avLst>
              <a:gd name="adj1" fmla="val -42822"/>
              <a:gd name="adj2" fmla="val 6107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Don’t let me Die!</a:t>
            </a:r>
            <a:endParaRPr lang="el-GR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Photo-004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780929"/>
            <a:ext cx="5436096" cy="4077071"/>
          </a:xfrm>
        </p:spPr>
      </p:pic>
      <p:pic>
        <p:nvPicPr>
          <p:cNvPr id="5" name="4 - Θέση περιεχομένου" descr="Photo-0046 (2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"/>
            <a:ext cx="5039542" cy="3779656"/>
          </a:xfrm>
        </p:spPr>
      </p:pic>
      <p:sp>
        <p:nvSpPr>
          <p:cNvPr id="8" name="7 - Επεξήγηση με σύννεφο"/>
          <p:cNvSpPr/>
          <p:nvPr/>
        </p:nvSpPr>
        <p:spPr>
          <a:xfrm>
            <a:off x="5220072" y="404664"/>
            <a:ext cx="2952328" cy="1440160"/>
          </a:xfrm>
          <a:prstGeom prst="cloudCallout">
            <a:avLst>
              <a:gd name="adj1" fmla="val -81545"/>
              <a:gd name="adj2" fmla="val 22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 like the Sea!</a:t>
            </a:r>
          </a:p>
          <a:p>
            <a:pPr algn="ctr"/>
            <a:r>
              <a:rPr lang="en-US" sz="2400" b="1" dirty="0" smtClean="0"/>
              <a:t>Don’t pollute the SEA!</a:t>
            </a:r>
            <a:endParaRPr lang="el-GR" sz="2400" b="1" dirty="0"/>
          </a:p>
        </p:txBody>
      </p:sp>
      <p:pic>
        <p:nvPicPr>
          <p:cNvPr id="7" name="Picture 2" descr="https://lh4.googleusercontent.com/-E_kKbfuNeDI/AAAAAAAAAAI/AAAAAAAAABA/jMthAo7bNrM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51834">
            <a:off x="1164303" y="4443656"/>
            <a:ext cx="1697611" cy="16976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Photo-00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48006" y="0"/>
            <a:ext cx="4956043" cy="3717032"/>
          </a:xfrm>
        </p:spPr>
      </p:pic>
      <p:pic>
        <p:nvPicPr>
          <p:cNvPr id="6" name="5 - Θέση περιεχομένου" descr="Photo-005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3284984"/>
            <a:ext cx="4788024" cy="3591018"/>
          </a:xfrm>
        </p:spPr>
      </p:pic>
      <p:sp>
        <p:nvSpPr>
          <p:cNvPr id="7" name="6 - Ελλειψοειδής επεξήγηση"/>
          <p:cNvSpPr/>
          <p:nvPr/>
        </p:nvSpPr>
        <p:spPr>
          <a:xfrm>
            <a:off x="4860032" y="116632"/>
            <a:ext cx="2664296" cy="1080120"/>
          </a:xfrm>
          <a:prstGeom prst="wedgeEllipseCallout">
            <a:avLst>
              <a:gd name="adj1" fmla="val -53374"/>
              <a:gd name="adj2" fmla="val 112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want to give animals what they want. The animals are </a:t>
            </a:r>
            <a:r>
              <a:rPr lang="en-US" b="1" dirty="0" smtClean="0">
                <a:solidFill>
                  <a:srgbClr val="FFFF00"/>
                </a:solidFill>
              </a:rPr>
              <a:t>heroes</a:t>
            </a:r>
            <a:r>
              <a:rPr lang="en-US" dirty="0" smtClean="0"/>
              <a:t>!</a:t>
            </a:r>
            <a:endParaRPr lang="el-GR" dirty="0"/>
          </a:p>
        </p:txBody>
      </p:sp>
      <p:sp>
        <p:nvSpPr>
          <p:cNvPr id="8" name="7 - Επεξήγηση με σύννεφο"/>
          <p:cNvSpPr/>
          <p:nvPr/>
        </p:nvSpPr>
        <p:spPr>
          <a:xfrm>
            <a:off x="1907704" y="4293096"/>
            <a:ext cx="2088232" cy="1080120"/>
          </a:xfrm>
          <a:prstGeom prst="cloudCallout">
            <a:avLst>
              <a:gd name="adj1" fmla="val 114765"/>
              <a:gd name="adj2" fmla="val 70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animals are my friends!</a:t>
            </a:r>
            <a:endParaRPr lang="el-GR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Θέση περιεχομένου" descr="Photo-005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359523" y="3073525"/>
            <a:ext cx="4221090" cy="3347864"/>
          </a:xfrm>
        </p:spPr>
      </p:pic>
      <p:pic>
        <p:nvPicPr>
          <p:cNvPr id="5" name="4 - Θέση περιεχομένου" descr="Photo-005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6181163" cy="4635872"/>
          </a:xfrm>
        </p:spPr>
      </p:pic>
      <p:pic>
        <p:nvPicPr>
          <p:cNvPr id="1026" name="Picture 2" descr="http://f.tqn.com/y/webclipart/1/S/y/8/5/Love-Your-Pet-Da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964415"/>
            <a:ext cx="3456384" cy="1652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- Ελλειψοειδής επεξήγηση"/>
          <p:cNvSpPr/>
          <p:nvPr/>
        </p:nvSpPr>
        <p:spPr>
          <a:xfrm>
            <a:off x="6228184" y="332656"/>
            <a:ext cx="2664296" cy="1584176"/>
          </a:xfrm>
          <a:prstGeom prst="wedgeEllipseCallout">
            <a:avLst>
              <a:gd name="adj1" fmla="val -57003"/>
              <a:gd name="adj2" fmla="val 64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Don’t abandon animals!</a:t>
            </a:r>
          </a:p>
          <a:p>
            <a:pPr algn="ctr"/>
            <a:r>
              <a:rPr lang="en-US" b="1" dirty="0" smtClean="0"/>
              <a:t>They are happier when we help them!</a:t>
            </a:r>
            <a:endParaRPr lang="el-GR" b="1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193</TotalTime>
  <Words>124</Words>
  <Application>Microsoft Office PowerPoint</Application>
  <PresentationFormat>Προβολή στην οθόνη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Δικαιοσύνη</vt:lpstr>
      <vt:lpstr>The “ARK” of Mytilene Goes To School</vt:lpstr>
      <vt:lpstr>The animal welfare association for unprotected animals –THE ARK- visited our school and informed the pupils about the animal needs and our attitude towards them.</vt:lpstr>
      <vt:lpstr>They also showed the children why we should be friendly towards stray animals.  Next, the pupils asked questions and discussed them with the volunteers of the association.</vt:lpstr>
      <vt:lpstr>Finally, the children expressed their concerns in Art, as well. 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ΕΠΙΣΚΕΨΗ του φιλοζωικού συλλόγου ΚΙΒΩΤΟΥ ΜΥΤΙΛΗΝΗΣ</dc:title>
  <dc:creator>stamatis</dc:creator>
  <cp:lastModifiedBy>stamatis</cp:lastModifiedBy>
  <cp:revision>23</cp:revision>
  <dcterms:created xsi:type="dcterms:W3CDTF">2016-02-28T08:57:52Z</dcterms:created>
  <dcterms:modified xsi:type="dcterms:W3CDTF">2016-03-15T17:44:12Z</dcterms:modified>
</cp:coreProperties>
</file>