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28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8001000" cy="22098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Gingerbread 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6" name="Picture 2" descr="http://www.magnetamerica.com/images/holiday/DW-HOL-GIN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667000"/>
            <a:ext cx="2514600" cy="3609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istrator\Desktop\e_Twinning poze\DSCN4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229475" cy="54221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42804"/>
                </a:solidFill>
                <a:latin typeface="Britannic Bold" pitchFamily="34" charset="0"/>
              </a:rPr>
              <a:t>Because children had so much fun decorating gingerbread men, we also decorated other forms like bells, stars, </a:t>
            </a:r>
            <a:r>
              <a:rPr lang="en-US" sz="2000" dirty="0" err="1" smtClean="0">
                <a:solidFill>
                  <a:srgbClr val="542804"/>
                </a:solidFill>
                <a:latin typeface="Britannic Bold" pitchFamily="34" charset="0"/>
              </a:rPr>
              <a:t>christmas</a:t>
            </a:r>
            <a:r>
              <a:rPr lang="en-US" sz="2000" dirty="0" smtClean="0">
                <a:solidFill>
                  <a:srgbClr val="542804"/>
                </a:solidFill>
                <a:latin typeface="Britannic Bold" pitchFamily="34" charset="0"/>
              </a:rPr>
              <a:t> trees and hearts.  </a:t>
            </a:r>
            <a:endParaRPr lang="en-US" sz="2000" dirty="0">
              <a:solidFill>
                <a:srgbClr val="542804"/>
              </a:solidFill>
              <a:latin typeface="Britannic Bold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1447800"/>
            <a:ext cx="5638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Merry Christmas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everyone!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4495800"/>
            <a:ext cx="61517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Children from Romania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57200"/>
            <a:ext cx="8268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Gingerbread fun in Romania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194" name="Picture 2" descr="D:\Poze\Gradi\Generatia 2014-2017\Gingerbread fun\DSCN4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81959">
            <a:off x="985345" y="2346630"/>
            <a:ext cx="3520517" cy="2640389"/>
          </a:xfrm>
          <a:prstGeom prst="rect">
            <a:avLst/>
          </a:prstGeom>
          <a:noFill/>
        </p:spPr>
      </p:pic>
      <p:pic>
        <p:nvPicPr>
          <p:cNvPr id="8195" name="Picture 3" descr="D:\Poze\Gradi\Generatia 2014-2017\Gingerbread fun\DSCN4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2266">
            <a:off x="5094329" y="2604323"/>
            <a:ext cx="3334096" cy="2500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recipe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467600" cy="4038600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/>
              <a:t>750 g Flour</a:t>
            </a:r>
          </a:p>
          <a:p>
            <a:r>
              <a:rPr lang="en-US" dirty="0" smtClean="0"/>
              <a:t>370 g Sugar</a:t>
            </a:r>
          </a:p>
          <a:p>
            <a:r>
              <a:rPr lang="en-US" dirty="0" smtClean="0"/>
              <a:t>6 Tbsp Honey</a:t>
            </a:r>
          </a:p>
          <a:p>
            <a:r>
              <a:rPr lang="en-US" dirty="0" smtClean="0"/>
              <a:t>6 Eggs</a:t>
            </a:r>
          </a:p>
          <a:p>
            <a:r>
              <a:rPr lang="en-US" dirty="0" smtClean="0"/>
              <a:t>Cinnamon after taste</a:t>
            </a:r>
          </a:p>
          <a:p>
            <a:r>
              <a:rPr lang="en-US" dirty="0" smtClean="0"/>
              <a:t>1 tsp Baking powder or Baking soda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All the </a:t>
            </a:r>
            <a:r>
              <a:rPr lang="en-US" dirty="0" err="1" smtClean="0"/>
              <a:t>ingrediens</a:t>
            </a:r>
            <a:r>
              <a:rPr lang="en-US" dirty="0" smtClean="0"/>
              <a:t> are mixed together, and after about 1 hour, you can start making and cooking the gingerbread forms.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Poze\Gradi\Generatia 2014-2017\Gingerbread fun\DSCN4216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6778"/>
            <a:ext cx="5633932" cy="6456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e_Twinning poze\DSCN4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616824" cy="5712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e_Twinning poze\DSCN4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711018" cy="5783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Desktop\e_Twinning poze\DSCN4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8360831" cy="6270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tor\Desktop\e_Twinning poze\DSCN4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00482" cy="6075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istrator\Desktop\e_Twinning poze\DSCN4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912100" cy="593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87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Gingerbread Man </vt:lpstr>
      <vt:lpstr>Slide 2</vt:lpstr>
      <vt:lpstr>The recipe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Gingerbread Man </dc:title>
  <dc:creator/>
  <cp:lastModifiedBy>Claudia</cp:lastModifiedBy>
  <cp:revision>4</cp:revision>
  <dcterms:created xsi:type="dcterms:W3CDTF">2006-08-16T00:00:00Z</dcterms:created>
  <dcterms:modified xsi:type="dcterms:W3CDTF">2014-12-13T09:47:51Z</dcterms:modified>
</cp:coreProperties>
</file>