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ъгълен триъгъл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Свободна форм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Свободна форм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Свободна форм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аво съединение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t>7.11.2018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7.11.2018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7.11.2018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7.11.2018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7.11.2018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7" name="V-образна стрел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-образна стрел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7.11.2018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7.11.2018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7.11.2018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7.11.2018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7.11.2018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t>7.11.2018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Свободна форм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авоъгълен триъгъл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аво съединение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-образна стрел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-образна стрел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вободна форм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Свободна форм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авоъгълен триъгъл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аво съединение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t>7.11.2018 г.</a:t>
            </a:fld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7452320" cy="478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96341"/>
            <a:ext cx="1972451" cy="1873829"/>
          </a:xfrm>
          <a:prstGeom prst="rect">
            <a:avLst/>
          </a:prstGeom>
        </p:spPr>
      </p:pic>
      <p:sp>
        <p:nvSpPr>
          <p:cNvPr id="4" name="Правоъгълник 3"/>
          <p:cNvSpPr/>
          <p:nvPr/>
        </p:nvSpPr>
        <p:spPr>
          <a:xfrm>
            <a:off x="2286000" y="310583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3600" b="1" dirty="0" smtClean="0">
                <a:solidFill>
                  <a:srgbClr val="002060"/>
                </a:solidFill>
              </a:rPr>
              <a:t>“ Firs</a:t>
            </a:r>
            <a:r>
              <a:rPr lang="bg-BG" sz="3600" b="1" dirty="0">
                <a:solidFill>
                  <a:srgbClr val="002060"/>
                </a:solidFill>
              </a:rPr>
              <a:t>т </a:t>
            </a:r>
            <a:r>
              <a:rPr lang="en-GB" sz="3600" b="1" dirty="0">
                <a:solidFill>
                  <a:srgbClr val="002060"/>
                </a:solidFill>
              </a:rPr>
              <a:t>of </a:t>
            </a:r>
            <a:r>
              <a:rPr lang="en-GB" sz="3600" b="1" dirty="0" err="1">
                <a:solidFill>
                  <a:srgbClr val="002060"/>
                </a:solidFill>
              </a:rPr>
              <a:t>june</a:t>
            </a:r>
            <a:r>
              <a:rPr lang="en-GB" sz="3600" b="1" dirty="0">
                <a:solidFill>
                  <a:srgbClr val="002060"/>
                </a:solidFill>
              </a:rPr>
              <a:t>”</a:t>
            </a:r>
            <a:br>
              <a:rPr lang="en-GB" sz="3600" b="1" dirty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kindergarten</a:t>
            </a:r>
          </a:p>
          <a:p>
            <a:r>
              <a:rPr lang="en-GB" sz="3600" b="1" dirty="0" err="1" smtClean="0">
                <a:solidFill>
                  <a:srgbClr val="002060"/>
                </a:solidFill>
              </a:rPr>
              <a:t>Dobrich,Bulgaria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8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900541"/>
            <a:ext cx="1894487" cy="3333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3881" y="347731"/>
            <a:ext cx="5904578" cy="633694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НАШИТЕ ГРУПИ</a:t>
            </a:r>
            <a:endParaRPr lang="bg-BG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9403304" y="7429321"/>
            <a:ext cx="149600" cy="45719"/>
          </a:xfrm>
        </p:spPr>
        <p:txBody>
          <a:bodyPr>
            <a:normAutofit fontScale="25000" lnSpcReduction="20000"/>
          </a:bodyPr>
          <a:lstStyle/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452391"/>
            <a:ext cx="1871879" cy="3114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382" y="936592"/>
            <a:ext cx="1902117" cy="318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441063"/>
            <a:ext cx="1909448" cy="3237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415">
            <a:off x="264070" y="1925750"/>
            <a:ext cx="1627552" cy="2003969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4408337"/>
            <a:ext cx="1915834" cy="3097036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3501025" y="5301208"/>
            <a:ext cx="300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OUR GROUPS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100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5257800" cy="446449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88" y="2802068"/>
            <a:ext cx="4464496" cy="384615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4" name="Текстово поле 3"/>
          <p:cNvSpPr txBox="1"/>
          <p:nvPr/>
        </p:nvSpPr>
        <p:spPr>
          <a:xfrm>
            <a:off x="5220072" y="404664"/>
            <a:ext cx="395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St.”</a:t>
            </a:r>
            <a:r>
              <a:rPr lang="en-GB" sz="3600" dirty="0" err="1" smtClean="0">
                <a:solidFill>
                  <a:srgbClr val="002060"/>
                </a:solidFill>
              </a:rPr>
              <a:t>Georgi”park</a:t>
            </a:r>
            <a:r>
              <a:rPr lang="en-GB" sz="3600" dirty="0" smtClean="0">
                <a:solidFill>
                  <a:srgbClr val="002060"/>
                </a:solidFill>
              </a:rPr>
              <a:t> in </a:t>
            </a:r>
            <a:r>
              <a:rPr lang="en-GB" sz="3600" dirty="0" err="1" smtClean="0">
                <a:solidFill>
                  <a:srgbClr val="002060"/>
                </a:solidFill>
              </a:rPr>
              <a:t>Dobrich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37330" y="3032857"/>
            <a:ext cx="82154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The town of </a:t>
            </a:r>
            <a:r>
              <a:rPr lang="en-GB" b="1" dirty="0" err="1"/>
              <a:t>Dobrich</a:t>
            </a:r>
            <a:r>
              <a:rPr lang="en-GB" b="1" dirty="0"/>
              <a:t> is situated almost in the </a:t>
            </a:r>
            <a:r>
              <a:rPr lang="en-GB" b="1" dirty="0" err="1"/>
              <a:t>center</a:t>
            </a:r>
            <a:r>
              <a:rPr lang="en-GB" b="1" dirty="0"/>
              <a:t> of the </a:t>
            </a:r>
            <a:r>
              <a:rPr lang="en-GB" b="1" dirty="0" err="1"/>
              <a:t>Dobrudzha</a:t>
            </a:r>
            <a:r>
              <a:rPr lang="en-GB" b="1" dirty="0"/>
              <a:t> plateau, 50km to the north of Varna. It occurred in the 15th century under the name of </a:t>
            </a:r>
            <a:r>
              <a:rPr lang="en-GB" b="1" dirty="0" err="1"/>
              <a:t>Hadjioglu</a:t>
            </a:r>
            <a:r>
              <a:rPr lang="en-GB" b="1" dirty="0"/>
              <a:t> </a:t>
            </a:r>
            <a:r>
              <a:rPr lang="en-GB" b="1" dirty="0" err="1"/>
              <a:t>Pazardjik</a:t>
            </a:r>
            <a:r>
              <a:rPr lang="en-GB" b="1" dirty="0"/>
              <a:t>. In 1882 it was called </a:t>
            </a:r>
            <a:r>
              <a:rPr lang="en-GB" b="1" dirty="0" err="1"/>
              <a:t>Dobrich</a:t>
            </a:r>
            <a:r>
              <a:rPr lang="en-GB" b="1" dirty="0"/>
              <a:t> after the name of </a:t>
            </a:r>
            <a:r>
              <a:rPr lang="en-GB" b="1" dirty="0" err="1"/>
              <a:t>Dobtotich</a:t>
            </a:r>
            <a:r>
              <a:rPr lang="en-GB" b="1" dirty="0"/>
              <a:t>, a former ruler in </a:t>
            </a:r>
            <a:r>
              <a:rPr lang="en-GB" b="1" dirty="0" err="1"/>
              <a:t>Dobrudzha</a:t>
            </a:r>
            <a:r>
              <a:rPr lang="en-GB" b="1" dirty="0"/>
              <a:t> in the past. Some of the sights in </a:t>
            </a:r>
            <a:r>
              <a:rPr lang="en-GB" b="1" dirty="0" err="1"/>
              <a:t>Dobrich</a:t>
            </a:r>
            <a:r>
              <a:rPr lang="en-GB" b="1" dirty="0"/>
              <a:t> are the museum of </a:t>
            </a:r>
            <a:r>
              <a:rPr lang="en-GB" b="1" dirty="0" err="1"/>
              <a:t>Yordan</a:t>
            </a:r>
            <a:r>
              <a:rPr lang="en-GB" b="1" dirty="0"/>
              <a:t> </a:t>
            </a:r>
            <a:r>
              <a:rPr lang="en-GB" b="1" dirty="0" err="1"/>
              <a:t>Yovkov</a:t>
            </a:r>
            <a:r>
              <a:rPr lang="en-GB" b="1" dirty="0"/>
              <a:t>, the ruins of a Middle Ages settlement, the ancient necropolis, and a big number of monuments. The town bore the name of the Soviet Marshal </a:t>
            </a:r>
            <a:r>
              <a:rPr lang="en-GB" b="1" dirty="0" err="1"/>
              <a:t>Tolbouhin</a:t>
            </a:r>
            <a:r>
              <a:rPr lang="en-GB" b="1" dirty="0"/>
              <a:t> for several decades during the Communist rule. The name </a:t>
            </a:r>
            <a:r>
              <a:rPr lang="en-GB" b="1" dirty="0" err="1"/>
              <a:t>Dobrich</a:t>
            </a:r>
            <a:r>
              <a:rPr lang="en-GB" b="1" dirty="0"/>
              <a:t> was restored with a decree of the President of 19.09.1990.</a:t>
            </a:r>
          </a:p>
          <a:p>
            <a:r>
              <a:rPr lang="en-GB" b="1" dirty="0"/>
              <a:t>Now the town of </a:t>
            </a:r>
            <a:r>
              <a:rPr lang="en-GB" b="1" dirty="0" err="1"/>
              <a:t>Dobrich</a:t>
            </a:r>
            <a:r>
              <a:rPr lang="en-GB" b="1" dirty="0"/>
              <a:t> is the second largest economic </a:t>
            </a:r>
            <a:r>
              <a:rPr lang="en-GB" b="1" dirty="0" err="1"/>
              <a:t>center</a:t>
            </a:r>
            <a:r>
              <a:rPr lang="en-GB" b="1" dirty="0"/>
              <a:t> in </a:t>
            </a:r>
            <a:r>
              <a:rPr lang="en-GB" b="1" dirty="0" err="1"/>
              <a:t>Northeastern</a:t>
            </a:r>
            <a:r>
              <a:rPr lang="en-GB" b="1" dirty="0"/>
              <a:t> Bulgaria and one of the ten largest towns in Bulgaria - am important cultural, economic and administrative centre in the northeast economic region of the country.</a:t>
            </a:r>
          </a:p>
        </p:txBody>
      </p:sp>
      <p:pic>
        <p:nvPicPr>
          <p:cNvPr id="1026" name="Picture 2" descr="Town of Dobr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680520" cy="247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ито място">
  <a:themeElements>
    <a:clrScheme name="Открито място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ито място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ито място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</TotalTime>
  <Words>176</Words>
  <Application>Microsoft Office PowerPoint</Application>
  <PresentationFormat>Презентация на цял екран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</vt:i4>
      </vt:variant>
    </vt:vector>
  </HeadingPairs>
  <TitlesOfParts>
    <vt:vector size="5" baseType="lpstr">
      <vt:lpstr>Открито място</vt:lpstr>
      <vt:lpstr>Презентация на PowerPoint</vt:lpstr>
      <vt:lpstr>НАШИТЕ ГРУПИ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ASUS</dc:creator>
  <cp:lastModifiedBy>ASUS</cp:lastModifiedBy>
  <cp:revision>2</cp:revision>
  <dcterms:created xsi:type="dcterms:W3CDTF">2018-11-07T17:14:26Z</dcterms:created>
  <dcterms:modified xsi:type="dcterms:W3CDTF">2018-11-07T17:28:46Z</dcterms:modified>
</cp:coreProperties>
</file>