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590" autoAdjust="0"/>
  </p:normalViewPr>
  <p:slideViewPr>
    <p:cSldViewPr>
      <p:cViewPr varScale="1">
        <p:scale>
          <a:sx n="71" d="100"/>
          <a:sy n="71" d="100"/>
        </p:scale>
        <p:origin x="-6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u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22" name="Subtitlu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o-RO" smtClean="0"/>
              <a:t>Clic pentru a edita stilul de subtitlu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FE627-3C23-42D5-A0F4-2E2F228D4BC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20" name="Substituent subsol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ubstituent număr diapozitiv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7B48-98EF-48D3-B3F5-305A9A2DB3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FE627-3C23-42D5-A0F4-2E2F228D4BC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7B48-98EF-48D3-B3F5-305A9A2DB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FE627-3C23-42D5-A0F4-2E2F228D4BC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7B48-98EF-48D3-B3F5-305A9A2DB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FE627-3C23-42D5-A0F4-2E2F228D4BC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7B48-98EF-48D3-B3F5-305A9A2DB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FE627-3C23-42D5-A0F4-2E2F228D4BC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7B48-98EF-48D3-B3F5-305A9A2DB3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reptunghi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FE627-3C23-42D5-A0F4-2E2F228D4BC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7B48-98EF-48D3-B3F5-305A9A2DB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FE627-3C23-42D5-A0F4-2E2F228D4BC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7B48-98EF-48D3-B3F5-305A9A2DB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FE627-3C23-42D5-A0F4-2E2F228D4BC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7B48-98EF-48D3-B3F5-305A9A2DB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FE627-3C23-42D5-A0F4-2E2F228D4BC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7B48-98EF-48D3-B3F5-305A9A2DB38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reptunghi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FE627-3C23-42D5-A0F4-2E2F228D4BC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7B48-98EF-48D3-B3F5-305A9A2DB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FE627-3C23-42D5-A0F4-2E2F228D4BC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7B48-98EF-48D3-B3F5-305A9A2DB3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reptunghi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9" name="Schemă logică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ă logică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dială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or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reptunghi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ubstituent titl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9" name="Substituent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24" name="Substituent dată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1FE627-3C23-42D5-A0F4-2E2F228D4BC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ubstituent număr diapozitiv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E017B48-98EF-48D3-B3F5-305A9A2DB38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Dreptunghi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475656" y="404664"/>
            <a:ext cx="5436603" cy="1472831"/>
          </a:xfrm>
        </p:spPr>
        <p:txBody>
          <a:bodyPr>
            <a:normAutofit/>
          </a:bodyPr>
          <a:lstStyle/>
          <a:p>
            <a:r>
              <a:rPr lang="en-US" sz="88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Spain</a:t>
            </a:r>
            <a:endParaRPr lang="en-US" sz="88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Subtitlu 3"/>
          <p:cNvSpPr>
            <a:spLocks noGrp="1"/>
          </p:cNvSpPr>
          <p:nvPr>
            <p:ph type="subTitle" idx="1"/>
          </p:nvPr>
        </p:nvSpPr>
        <p:spPr>
          <a:xfrm>
            <a:off x="2987825" y="188640"/>
            <a:ext cx="3024336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9" name="Picture 5" descr="C:\Users\elev\AppData\Local\Microsoft\Windows\Temporary Internet Files\Content.IE5\H1K525ID\EuroEspa%C3%B1a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3168351" cy="2640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656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 about Spain;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The national anthem of Spain has not words.</a:t>
            </a:r>
          </a:p>
          <a:p>
            <a:r>
              <a:rPr lang="en-US" dirty="0" smtClean="0"/>
              <a:t>2 The national animal is the bull .</a:t>
            </a:r>
          </a:p>
          <a:p>
            <a:r>
              <a:rPr lang="en-US" dirty="0" smtClean="0"/>
              <a:t>3 The oldest restaurant in the world is in Madrid .</a:t>
            </a:r>
          </a:p>
          <a:p>
            <a:r>
              <a:rPr lang="en-US" dirty="0" smtClean="0"/>
              <a:t>4 The tooth fairy ,in </a:t>
            </a:r>
            <a:r>
              <a:rPr lang="en-US" dirty="0" err="1" smtClean="0"/>
              <a:t>Spain,is</a:t>
            </a:r>
            <a:r>
              <a:rPr lang="en-US" dirty="0" smtClean="0"/>
              <a:t> a mouse.</a:t>
            </a:r>
          </a:p>
          <a:p>
            <a:r>
              <a:rPr lang="en-US" dirty="0" smtClean="0"/>
              <a:t>5 Spain is the country with the longest roads in the world.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908211"/>
              </p:ext>
            </p:extLst>
          </p:nvPr>
        </p:nvGraphicFramePr>
        <p:xfrm>
          <a:off x="1435100" y="1447800"/>
          <a:ext cx="7499349" cy="442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499783"/>
                <a:gridCol w="2499783"/>
              </a:tblGrid>
              <a:tr h="1473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326" marR="83326"/>
                </a:tc>
              </a:tr>
              <a:tr h="1473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326" marR="83326"/>
                </a:tc>
              </a:tr>
              <a:tr h="1473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326" marR="83326"/>
                </a:tc>
              </a:tr>
            </a:tbl>
          </a:graphicData>
        </a:graphic>
      </p:graphicFrame>
      <p:pic>
        <p:nvPicPr>
          <p:cNvPr id="2051" name="Picture 3" descr="C:\Users\elev\AppData\Local\Microsoft\Windows\Temporary Internet Files\Content.IE5\H1K525ID\316299985_9fdc0d9384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0" y="1491088"/>
            <a:ext cx="2880320" cy="251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lev\AppData\Local\Microsoft\Windows\Temporary Internet Files\Content.IE5\3B0K5MIP\page1-1653px-Raton_Perez_%28Cuento%29.djvu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90671"/>
            <a:ext cx="2808312" cy="25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elev\AppData\Local\Microsoft\Windows\Temporary Internet Files\Content.IE5\O4DYG3QD\es-39~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40264"/>
            <a:ext cx="2851026" cy="256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elev\AppData\Local\Microsoft\Windows\Temporary Internet Files\Content.IE5\KI0BW11H\img_276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0" y="4005064"/>
            <a:ext cx="274967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elev\AppData\Local\Microsoft\Windows\Temporary Internet Files\Content.IE5\KI0BW11H\IMG_4035-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120" y="4005064"/>
            <a:ext cx="26820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elev\AppData\Local\Microsoft\Windows\Temporary Internet Files\Content.IE5\H1K525ID\flamenco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03" y="4005062"/>
            <a:ext cx="3082863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 Out of school ,children are </a:t>
            </a:r>
            <a:r>
              <a:rPr lang="en-US" dirty="0" smtClean="0"/>
              <a:t>free.</a:t>
            </a:r>
            <a:endParaRPr lang="en-US" dirty="0" smtClean="0"/>
          </a:p>
          <a:p>
            <a:r>
              <a:rPr lang="en-US" dirty="0" smtClean="0"/>
              <a:t>7  The Spanish love </a:t>
            </a:r>
            <a:r>
              <a:rPr lang="en-US" dirty="0"/>
              <a:t>t</a:t>
            </a:r>
            <a:r>
              <a:rPr lang="en-US" dirty="0" smtClean="0"/>
              <a:t>o chill out</a:t>
            </a:r>
            <a:r>
              <a:rPr lang="en-US" dirty="0" smtClean="0"/>
              <a:t>.</a:t>
            </a:r>
          </a:p>
          <a:p>
            <a:r>
              <a:rPr lang="en-US" dirty="0" smtClean="0"/>
              <a:t>8  One of the most dangerous </a:t>
            </a:r>
            <a:r>
              <a:rPr lang="en-US" dirty="0" err="1" smtClean="0"/>
              <a:t>hicking</a:t>
            </a:r>
            <a:r>
              <a:rPr lang="en-US" dirty="0" smtClean="0"/>
              <a:t> trails in the world , El </a:t>
            </a:r>
            <a:r>
              <a:rPr lang="en-US" dirty="0" err="1" smtClean="0"/>
              <a:t>Caminito</a:t>
            </a:r>
            <a:r>
              <a:rPr lang="en-US" dirty="0" smtClean="0"/>
              <a:t> Del Rey , is located in Spain.</a:t>
            </a:r>
          </a:p>
          <a:p>
            <a:r>
              <a:rPr lang="en-US" dirty="0" smtClean="0"/>
              <a:t>9  The population of 49 million is the fifth largest in Europe.</a:t>
            </a:r>
          </a:p>
          <a:p>
            <a:r>
              <a:rPr lang="en-US" dirty="0" smtClean="0"/>
              <a:t>10 Spain has Europe’s biggest wealth gap.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3" name="Picture 9" descr="C:\Users\elev\AppData\Local\Microsoft\Windows\Temporary Internet Files\Content.IE5\O4DYG3QD\caminito-del-rey-8-680x4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9"/>
            <a:ext cx="3999385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elev\AppData\Local\Microsoft\Windows\Temporary Internet Files\Content.IE5\3B0K5MIP\220px-Galicia_densidade_parroq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929" y="1727703"/>
            <a:ext cx="3818430" cy="206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elev\AppData\Local\Microsoft\Windows\Temporary Internet Files\Content.IE5\3B0K5MIP\1200px-Lionel_Messi_Player_of_the_Year_2011_running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0" y="3766208"/>
            <a:ext cx="3999839" cy="240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elev\AppData\Local\Microsoft\Windows\Temporary Internet Files\Content.IE5\O4DYG3QD\Tobacco-farmers-KURIA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928" y="3735860"/>
            <a:ext cx="4280097" cy="24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4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11 Spain won its first World Cup Football title in 2010 , which made the country the 8</a:t>
            </a:r>
            <a:r>
              <a:rPr lang="en-US" baseline="30000" dirty="0" smtClean="0"/>
              <a:t>th</a:t>
            </a:r>
            <a:r>
              <a:rPr lang="en-US" dirty="0" smtClean="0"/>
              <a:t> country to have ever won. </a:t>
            </a:r>
          </a:p>
          <a:p>
            <a:r>
              <a:rPr lang="en-US" dirty="0" smtClean="0"/>
              <a:t>12 Traditionally, you have two surnames in Spain-the first surname from your father, and the second from your mother.</a:t>
            </a:r>
          </a:p>
          <a:p>
            <a:r>
              <a:rPr lang="en-US" dirty="0" smtClean="0"/>
              <a:t>13 Tomatoes, potatoes ,</a:t>
            </a:r>
            <a:r>
              <a:rPr lang="en-US" dirty="0" err="1" smtClean="0"/>
              <a:t>avocados,tobacco,strawberries</a:t>
            </a:r>
            <a:r>
              <a:rPr lang="en-US" dirty="0" smtClean="0"/>
              <a:t> and cocoa [for chocolate ] were all imported into Europe by Spain.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țiu">
  <a:themeElements>
    <a:clrScheme name="Solstițiu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țiu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țiu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</TotalTime>
  <Words>184</Words>
  <Application>Microsoft Office PowerPoint</Application>
  <PresentationFormat>Expunere pe ecran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6</vt:i4>
      </vt:variant>
    </vt:vector>
  </HeadingPairs>
  <TitlesOfParts>
    <vt:vector size="7" baseType="lpstr">
      <vt:lpstr>Solstițiu</vt:lpstr>
      <vt:lpstr>Spain</vt:lpstr>
      <vt:lpstr>Fun facts about Spain;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</dc:title>
  <dc:creator>elev</dc:creator>
  <cp:lastModifiedBy>elev</cp:lastModifiedBy>
  <cp:revision>9</cp:revision>
  <dcterms:created xsi:type="dcterms:W3CDTF">2019-01-29T13:06:10Z</dcterms:created>
  <dcterms:modified xsi:type="dcterms:W3CDTF">2019-01-30T14:40:03Z</dcterms:modified>
</cp:coreProperties>
</file>