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Nunito" panose="020B060402020202020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7695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ea8f025f1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ea8f025f1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ea8f025f1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ea8f025f1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ea8f025f1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ea8f025f1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ea8f025f1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ea8f025f1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Divadlo_Jon%C3%A1%C5%A1a_Z%C3%A1borsk%C3%A9h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95536" y="1131590"/>
            <a:ext cx="8520600" cy="1875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5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" sz="4150" dirty="0">
                <a:latin typeface="Georgia"/>
                <a:ea typeface="Georgia"/>
                <a:cs typeface="Georgia"/>
                <a:sym typeface="Georgia"/>
              </a:rPr>
              <a:t>          Divadlo Jonáša </a:t>
            </a:r>
            <a:r>
              <a:rPr lang="sk" sz="4150" dirty="0" smtClean="0">
                <a:latin typeface="Georgia"/>
                <a:ea typeface="Georgia"/>
                <a:cs typeface="Georgia"/>
                <a:sym typeface="Georgia"/>
              </a:rPr>
              <a:t>Záborského</a:t>
            </a:r>
            <a:br>
              <a:rPr lang="sk" sz="4150" dirty="0" smtClean="0">
                <a:latin typeface="Georgia"/>
                <a:ea typeface="Georgia"/>
                <a:cs typeface="Georgia"/>
                <a:sym typeface="Georgia"/>
              </a:rPr>
            </a:br>
            <a:r>
              <a:rPr lang="sk" sz="4150" dirty="0" smtClean="0">
                <a:latin typeface="Georgia"/>
                <a:ea typeface="Georgia"/>
                <a:cs typeface="Georgia"/>
                <a:sym typeface="Georgia"/>
              </a:rPr>
              <a:t>                         </a:t>
            </a:r>
            <a:r>
              <a:rPr lang="sk" sz="4150" dirty="0" smtClean="0">
                <a:latin typeface="Georgia"/>
                <a:ea typeface="Georgia"/>
                <a:cs typeface="Georgia"/>
                <a:sym typeface="Georgia"/>
              </a:rPr>
              <a:t>v Prešove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Popis a história:</a:t>
            </a:r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819150" y="1638750"/>
            <a:ext cx="7505700" cy="3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05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Divadlo Jonáša Záborského</a:t>
            </a:r>
            <a:r>
              <a:rPr lang="sk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je profesionálne činoherné divadlo v Prešove patriace do zriaďovateľskej pôsobnosti Prešovského samosprávneho kraja. Vzniklo v roku 1944 ako </a:t>
            </a:r>
            <a:r>
              <a:rPr lang="sk" sz="105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Slovenské divadlo v Prešove</a:t>
            </a:r>
            <a:r>
              <a:rPr lang="sk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odvtedy je jedným z dvoch najväčších divadiel východného Slovenska. V súčasnosti pôsobí v Historickej budove a v Novej budove, dokopy na troch scénach. Umelecký súbor DJZ je v súčasnosti vyskladaný prevažne z absolventov Akadémie umení v Banskej Bystrici.</a:t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k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 obsadení Košíc maďarským vojskom sa do Prešova presťahovalo viacero osobností tamojšieho kultúrneho života. Okrem väčšiny českého obyvateľstva to boli aj zamestnanci košického štúdia Slovenského rozhlasu. Oficiálne bolo </a:t>
            </a:r>
            <a:r>
              <a:rPr lang="sk" sz="105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Slovenské divadlo v Prešove</a:t>
            </a:r>
            <a:r>
              <a:rPr lang="sk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otvorené 30. januára 1944 v zrenovovanom Mestskom divadle (dnešná Historická budova DJZ) premiérou hry Ferka Urbánka, Škriatok.Od 1. januára 1951 prevzalo divadlo ako príspevkovú organizáciu do vlastníctva a správy Krajský národný výbor v Prešove. Došlo aj k zmene názvu na </a:t>
            </a:r>
            <a:r>
              <a:rPr lang="sk" sz="105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Krajové slovenské divadlo v Prešove</a:t>
            </a:r>
            <a:r>
              <a:rPr lang="sk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   8. mája 1954 bolo divadlo premenované na dnešný názov, </a:t>
            </a:r>
            <a:r>
              <a:rPr lang="sk" sz="105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Divadlo Jonáša Záborského v Prešove</a:t>
            </a:r>
            <a:r>
              <a:rPr lang="sk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320750" y="480150"/>
            <a:ext cx="7415100" cy="3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Fotky:</a:t>
            </a:r>
            <a:endParaRPr/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50" y="837600"/>
            <a:ext cx="3521524" cy="264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5275" y="901975"/>
            <a:ext cx="3200975" cy="25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Zdroje:</a:t>
            </a: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Popis a História:                                                                                                      </a:t>
            </a:r>
            <a:r>
              <a:rPr lang="sk" u="sng">
                <a:solidFill>
                  <a:schemeClr val="hlink"/>
                </a:solidFill>
                <a:hlinkClick r:id="rId3"/>
              </a:rPr>
              <a:t>https://sk.wikipedia.org/wiki/Divadlo_Jonáša_Záborského</a:t>
            </a:r>
            <a:r>
              <a:rPr lang="sk"/>
              <a:t>                                                                              Obrázky:                                                                                        </a:t>
            </a:r>
            <a:r>
              <a:rPr lang="sk" u="sng">
                <a:solidFill>
                  <a:schemeClr val="accent5"/>
                </a:solidFill>
                <a:hlinkClick r:id="rId3"/>
              </a:rPr>
              <a:t>https://sk.wikipedia.org/wiki/Divadlo_Jonáša_Záborského</a:t>
            </a:r>
            <a:r>
              <a:rPr lang="sk"/>
              <a:t>     https://www.unipo.sk/uninfos2011/fotogaleria.html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Ďakujem za pozornosť</a:t>
            </a:r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7563175" y="4602500"/>
            <a:ext cx="1487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000"/>
              <a:t>Vypracoval: Martin Helík</a:t>
            </a:r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Prezentácia na obrazovke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Georgia</vt:lpstr>
      <vt:lpstr>Nunito</vt:lpstr>
      <vt:lpstr>Calibri</vt:lpstr>
      <vt:lpstr>Shift</vt:lpstr>
      <vt:lpstr>           Divadlo Jonáša Záborského                          v Prešove</vt:lpstr>
      <vt:lpstr>Popis a história:</vt:lpstr>
      <vt:lpstr>Prezentácia programu PowerPoint</vt:lpstr>
      <vt:lpstr>Zdroje: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Divadlo Jonáša Záborského                          v Prešove</dc:title>
  <dc:creator>Ľudmila</dc:creator>
  <cp:lastModifiedBy>Ľudmila</cp:lastModifiedBy>
  <cp:revision>1</cp:revision>
  <dcterms:modified xsi:type="dcterms:W3CDTF">2019-02-02T18:08:53Z</dcterms:modified>
</cp:coreProperties>
</file>