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6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B097997-AFDF-4746-A517-28515CF09BF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2421627-4717-4959-B3AE-59FC6013142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FE9231B-8B80-4F6E-B2DF-928AFE74D3C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A440C2B-6FA1-4863-86FB-AD7E17C8B6F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173DADF-2D8C-4911-902C-E4DAA9E90391}" type="slidenum"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8774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E69D63A-623D-405D-B2DC-1B006E6B3D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8ACD722-B400-4852-934B-E4F987F87E4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94E3ECD9-1B60-44B4-AEDF-89DEF885F94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4547C6-32CF-4D2A-B029-FB54969DE2B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EC379D-B206-4B97-A25A-E7518897222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CAA832-B1D8-456B-B7E8-E9F54DFFF01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B6CB939-9028-4AA2-BC10-28F4A5D7FF9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39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9F97E5-EE7E-4D0D-9A89-5E6A02216A7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B9C204D-4FEF-4CE1-83B8-F0CC86A6222C}" type="slidenum">
              <a:t>1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3A3AC8C-EE6D-4E84-AAF9-3C3BF6223B2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C4F9F98-1A21-4B7B-856F-CE4849D40A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it-IT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52B335-DC5B-4AD7-A173-8C6C4DC8E7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0A39EB6-22EF-4A43-96F9-9BA13CCA3747}" type="slidenum">
              <a:t>2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14B3ED3-6AA8-4CF3-8E5C-A6B36E8CCAD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7D4584A-76C7-4B9C-8818-AC2D6D25DC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it-IT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1F9342-5A7C-47D7-83BE-240047F2D52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443EF73-7D65-47CC-9D43-CC65E045EE08}" type="slidenum">
              <a:t>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0F219D1-A8AF-4ED9-A45A-7F1906CB6D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6A2987D-87E9-4EC8-B608-6D051A7FAA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it-IT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E19E24-DD9A-477E-AABD-B7FA0CC4FFD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FAE5996-A8F7-48E8-9CC8-3DDFD3552058}" type="slidenum">
              <a:t>4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72567EF-C434-45D5-8CBE-5DC9171B6D5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63F5A6F-D1B3-4E88-8169-9448EBCD0C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it-IT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B6F625-686A-4CA9-BCDA-34FB38427D0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8895660-A173-49B2-AE51-44FD8E514DDE}" type="slidenum">
              <a:t>5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49D2803-C406-453D-B832-EF0E6D41B5C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ECB7A26-17FB-4733-9D28-39225BFD81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it-IT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56C61C-DF5A-4F64-955C-7FB96B8BC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DE503E-B060-401E-B4F5-107433793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BBF5B2-D24D-4807-830D-62B1E0FE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ECC9B9-9152-4E15-A6B3-B5F2829E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2B3E73-70DD-4266-B115-F49E0650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49C6CB-A5F4-4DD8-A6CB-F4EF60F4A81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38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407492-A79A-4D87-A28A-D3799F73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F3F1960-DD5E-4E0A-9101-6B7724C20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C91342-2B85-4E0C-8E41-FAE33EEC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1BBA25-D604-4F9D-A074-58DD0E2EA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20768D-B5E7-4A8F-B772-C3500AD1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579414-C1CB-40FD-BDA1-ADD8B897C88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27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D368E7E-7CDA-45C8-8B32-4B397DA95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951490-5ED0-4B1A-B99A-54403C3C7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59E7FC-0529-4AE8-95F0-03A77CD9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55A4B0-2ECE-4DCD-93B6-103B1E84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F28E89-D2E9-4620-B465-4841B435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00367E-BFD3-4964-ACA9-CF0DAC8FAC7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074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AF7224-3886-48DD-AA88-F1D1A7691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5CCAC1A-0C48-454A-954E-EAC62D6DD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39668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FDB75-CD85-4199-9D5E-99285BC2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C4753C-3A08-42B7-B7FE-D49327106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7623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A9A6D1-42A2-4C6E-96D3-AE476938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0B1A41-9D48-4D18-918C-7863691DD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41026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88252A-CF6F-45F6-9A20-855C197F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48A143-6F62-44EA-9CC8-509A26CAB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2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5F08EC-273B-45FB-8DF7-16CE6AF1B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2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4094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B5E612-A269-44BF-AEC8-AC3E16DA9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DC9BB5-B83D-4492-88AE-8F68B100C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E6E395-7091-4FCF-A07A-F85F2F532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76F5EED-3C81-4C14-97C2-752819573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50077DE-6EC8-46E1-A970-CE8FA4BDB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51405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36D959-B925-4815-9C5B-B0026590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82777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33264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27AE41-8891-4842-9A73-82DF4DEA1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8DBC4C-A7C6-469C-A4F7-0E103CA36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0F4131-5F35-4717-878E-0B966447D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1073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B9B5D4-1542-4F87-B81A-804077C4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D7F137-FF2C-463A-B88E-1ED1A4708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F8549B-D4A4-4C69-89F0-3387B307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69953A-3AA3-4D20-A897-E80BD9E6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C49512-9FEE-45B6-BC8E-4F9E00F1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7F48AD-D2CA-4D43-9720-F5ACBC31FAD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730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483B98-29F5-4F8E-BA01-BC4AD573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53A9BE1-D4B5-4CDE-8F8A-3DFA1CBBA6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3364FE-9347-490E-83DE-AC184C2E7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61091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2CE648-DEE1-4738-AE22-2EBC1CB5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5C501AB-7DCC-482B-AC50-1F40C6712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90573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ECB3817-5161-44E3-A3C0-E08DB1669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87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9651213-E054-4B99-ADD3-95E549DDA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87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6598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FBD392-3FA9-4EF4-AC40-B0DDA4A9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D8D91B-CE30-49C1-A57B-758C5C709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5038D4-B544-4653-9E62-0FD89943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AEA29F-8F07-48AE-9698-9D7DE5CC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A849FC-F7E1-4FF1-B127-7B411CA7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7939F7-3376-46C4-A69D-8E00D91C9A5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8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DBD8E0-705D-4997-863E-0C9218EE4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6A64B6-00A0-46D0-9AEB-F8D3DC2F7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39A2555-F264-4FA0-8FBD-D5841D12A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A84936-02DD-4F97-B73A-9A2F3A57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6B9C8F-63E8-4F98-ADB5-FB65806FF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9CB1E3-E1DC-44D6-9136-46478E6C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77CB02-EB18-44B8-8B2E-6852457D5C4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65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55A90C-7B67-49A8-A77E-CE629BCD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0E6224-9DC2-4893-B39D-11E19404E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4597A79-7962-4F28-B67F-2905AA93A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8D6B66E-5601-472A-9765-4DD05D44A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178ABBB-785E-42D5-BABB-5CE4624E6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E756C99-F61C-49ED-A599-E88774F6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8DF3ABF-CCFE-4C2A-A71C-3E563E9B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CB83741-2261-401A-9044-E11C4B7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82C52B-C849-45C8-A1A7-77808D31561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55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E0A305-8510-42A8-ACFA-C032D4BA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EA1970F-5126-43BA-8241-0FBB598B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687E4A-510B-497B-A1D8-764AAE68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F065D8-F957-4333-B871-C5BE49F6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46FA90-4CEC-4A5A-AB7E-CAF84EBC5F8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05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D3C1D0D-7497-448F-88A0-D3278FFD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BF59F27-5E40-4CB5-AFB9-7FD922E3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94BC20-2154-4097-A112-0C36EAB8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70505E-F62F-4542-82F8-49F4466D230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10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40879B-DD61-4ED6-A1F9-83E5504E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ACB0D1-F6B8-41AC-8F3E-105F20F6D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C8CE40-234D-45DC-8278-5AD1E4E27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9594AA-65B0-47B2-AA92-1DF3AF3B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6F20F1-24B2-47EE-BD6D-0181AAA5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158D29-0AB3-45D3-80B7-2E30CACE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DA5D80-0DB4-4CAD-BE07-D4DBD50F984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32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C07597-5877-409A-B2AF-7DF16BCA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1BDD329-B30A-42EA-9B45-691ADC6A7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B02A4F-C005-4A2C-AFE4-60F1B261C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6557C0-1AE9-4F0F-A63F-27E98DD2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76827C-A612-4256-B40A-74C4B534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84631C-181B-4DE8-A7DE-FD7DF86D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1A02FC-2AFF-42BB-A77A-75A7914F503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85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7A34F44-9C9C-4D0F-AE39-186B7DEB0B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2D8D9B-04D7-430D-B39A-2C08D94FE1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16D78B-937A-4325-AB83-4C6C5643906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E85B2D-7E70-4A53-B220-07A20CC0C31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E4B0B9-6BFA-4252-B6DE-F6AB115F1F8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CE892F6-8FC3-4039-9B02-A2F151A39585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it-IT" sz="24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it-IT" sz="32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6F750B8-F0A0-4AE7-A31A-0AE05DC48C70}"/>
              </a:ext>
            </a:extLst>
          </p:cNvPr>
          <p:cNvSpPr/>
          <p:nvPr/>
        </p:nvSpPr>
        <p:spPr>
          <a:xfrm>
            <a:off x="405360" y="1893960"/>
            <a:ext cx="9674640" cy="566604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it-IT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egnaposto titolo 2">
            <a:extLst>
              <a:ext uri="{FF2B5EF4-FFF2-40B4-BE49-F238E27FC236}">
                <a16:creationId xmlns:a16="http://schemas.microsoft.com/office/drawing/2014/main" id="{9E90B206-F736-4EA8-86A3-5AA3E4BE7C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A67A9D-DF20-4FBF-A35E-5C8AE3DFCC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7960" cy="4762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3C206B3-FD91-4B1E-979B-830A39B48183}"/>
              </a:ext>
            </a:extLst>
          </p:cNvPr>
          <p:cNvSpPr/>
          <p:nvPr/>
        </p:nvSpPr>
        <p:spPr>
          <a:xfrm>
            <a:off x="0" y="0"/>
            <a:ext cx="181440" cy="91835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it-IT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F9D9B6A-EEAC-45CE-9C74-E65987EA24F1}"/>
              </a:ext>
            </a:extLst>
          </p:cNvPr>
          <p:cNvSpPr/>
          <p:nvPr/>
        </p:nvSpPr>
        <p:spPr>
          <a:xfrm>
            <a:off x="0" y="2381399"/>
            <a:ext cx="181440" cy="91835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it-IT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744CB09-6C37-434D-A761-77831FDBEA09}"/>
              </a:ext>
            </a:extLst>
          </p:cNvPr>
          <p:cNvSpPr/>
          <p:nvPr/>
        </p:nvSpPr>
        <p:spPr>
          <a:xfrm>
            <a:off x="0" y="1168560"/>
            <a:ext cx="181440" cy="91835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it-IT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it-IT" sz="2400" b="1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it-IT" sz="2400" b="0" i="0" u="none" strike="noStrike">
          <a:ln>
            <a:noFill/>
          </a:ln>
          <a:solidFill>
            <a:srgbClr val="000000"/>
          </a:solidFill>
          <a:latin typeface="Albany" pitchFamily="34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AD1EA5-012A-4C91-BE78-2B6FBAB519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5759" y="407160"/>
            <a:ext cx="8607960" cy="3121560"/>
          </a:xfrm>
        </p:spPr>
        <p:txBody>
          <a:bodyPr/>
          <a:lstStyle/>
          <a:p>
            <a:pPr lvl="0"/>
            <a:r>
              <a:rPr lang="it-IT" sz="4400" dirty="0">
                <a:latin typeface="Cambria Math" pitchFamily="18"/>
              </a:rPr>
              <a:t>UN WORLD </a:t>
            </a:r>
            <a:r>
              <a:rPr lang="it-IT" sz="4400" dirty="0" err="1">
                <a:latin typeface="Cambria Math" pitchFamily="18"/>
              </a:rPr>
              <a:t>TOURISM</a:t>
            </a:r>
            <a:r>
              <a:rPr lang="it-IT" sz="4400" dirty="0">
                <a:latin typeface="Cambria Math" pitchFamily="18"/>
              </a:rPr>
              <a:t> DAY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4E77639-6532-4CA0-A4B9-DDC2B405023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40879" y="2592000"/>
            <a:ext cx="8607960" cy="2520000"/>
          </a:xfrm>
        </p:spPr>
        <p:txBody>
          <a:bodyPr anchor="ctr"/>
          <a:lstStyle/>
          <a:p>
            <a:pPr marL="216000" lvl="0" indent="-216000" algn="ctr"/>
            <a:r>
              <a:rPr lang="it-IT" sz="3200" i="1">
                <a:latin typeface="Thorndale" pitchFamily="18"/>
              </a:rPr>
              <a:t>The most important museums of Palermo:</a:t>
            </a:r>
          </a:p>
          <a:p>
            <a:pPr marL="216000" lvl="0" indent="-216000" algn="ctr"/>
            <a:endParaRPr lang="it-IT" sz="3200" i="1">
              <a:latin typeface="Thorndale" pitchFamily="18"/>
            </a:endParaRPr>
          </a:p>
          <a:p>
            <a:pPr marL="216000" lvl="0" indent="-216000" algn="ctr"/>
            <a:r>
              <a:rPr lang="zh-CN" altLang="it-IT" sz="3200" i="1">
                <a:latin typeface="Segoe UI" pitchFamily="18"/>
                <a:cs typeface="Segoe UI" pitchFamily="2"/>
              </a:rPr>
              <a:t>● </a:t>
            </a:r>
            <a:r>
              <a:rPr lang="it-IT" sz="3200" i="1">
                <a:latin typeface="Thorndale" pitchFamily="18"/>
              </a:rPr>
              <a:t>Antonio Salinas regional Archaeological Museum</a:t>
            </a:r>
          </a:p>
          <a:p>
            <a:pPr marL="216000" lvl="0" indent="-216000" algn="ctr"/>
            <a:r>
              <a:rPr lang="zh-CN" altLang="it-IT" sz="3200" i="1">
                <a:latin typeface="Segoe UI" pitchFamily="18"/>
                <a:cs typeface="Segoe UI" pitchFamily="2"/>
              </a:rPr>
              <a:t>● </a:t>
            </a:r>
            <a:r>
              <a:rPr lang="it-IT" sz="3200" i="1">
                <a:latin typeface="Thorndale" pitchFamily="18"/>
              </a:rPr>
              <a:t>Antonio Pasqualino International Puppet Museum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141F8B09-072F-4710-96A3-11647D806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233" y="177531"/>
            <a:ext cx="3841341" cy="877807"/>
          </a:xfrm>
          <a:prstGeom prst="rect">
            <a:avLst/>
          </a:prstGeom>
        </p:spPr>
      </p:pic>
      <p:pic>
        <p:nvPicPr>
          <p:cNvPr id="5" name="Immagine 4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2801F9AC-572F-4F05-93AF-F52739813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971" y="170907"/>
            <a:ext cx="3841341" cy="873616"/>
          </a:xfrm>
          <a:prstGeom prst="rect">
            <a:avLst/>
          </a:prstGeom>
        </p:spPr>
      </p:pic>
      <p:pic>
        <p:nvPicPr>
          <p:cNvPr id="6" name="Immagine 5" descr="Immagine che contiene guardando&#10;&#10;Descrizione generata automaticamente">
            <a:extLst>
              <a:ext uri="{FF2B5EF4-FFF2-40B4-BE49-F238E27FC236}">
                <a16:creationId xmlns:a16="http://schemas.microsoft.com/office/drawing/2014/main" id="{501E5038-E8F6-4C2D-B036-AE2C6BE14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699" y="170907"/>
            <a:ext cx="770006" cy="87780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DDC96-22DD-4AE3-963D-249955BA89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50560"/>
            <a:ext cx="7560000" cy="1981439"/>
          </a:xfrm>
        </p:spPr>
        <p:txBody>
          <a:bodyPr/>
          <a:lstStyle/>
          <a:p>
            <a:pPr lvl="0" algn="l"/>
            <a:r>
              <a:rPr lang="it-IT" sz="2800" b="0" i="1">
                <a:latin typeface="Cambria Math" pitchFamily="18"/>
              </a:rPr>
              <a:t>Antonio Salinas regional Archaeological Museum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1019093-714C-48D5-973E-C4A6EF72EFB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0879" y="2376000"/>
            <a:ext cx="4200480" cy="4536000"/>
          </a:xfrm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DAFCE20B-CFCD-4223-9BC1-66ED4021E11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848000" y="432000"/>
            <a:ext cx="2088000" cy="2160000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C86B50-1583-49A1-98A1-3ED65274DE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68000" y="5256000"/>
            <a:ext cx="4776480" cy="2376000"/>
          </a:xfrm>
        </p:spPr>
        <p:txBody>
          <a:bodyPr/>
          <a:lstStyle/>
          <a:p>
            <a:pPr lvl="0" algn="ctr">
              <a:spcBef>
                <a:spcPts val="581"/>
              </a:spcBef>
              <a:spcAft>
                <a:spcPts val="1996"/>
              </a:spcAft>
            </a:pPr>
            <a:r>
              <a:rPr lang="it-IT" sz="3200" i="1">
                <a:latin typeface="Thorndale" pitchFamily="18"/>
              </a:rPr>
              <a:t>The museum is located in piazza Olivella, in the historic center of the city.</a:t>
            </a: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D3B9A5B3-F520-4B49-9F60-CBB2A957B5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20079" y="2736000"/>
            <a:ext cx="4543920" cy="22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8BCE0D-A5BB-4B6E-9519-C89530B180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r"/>
            <a:r>
              <a:rPr lang="it-IT" sz="2800" b="0" i="1">
                <a:latin typeface="Thorndale" pitchFamily="18"/>
              </a:rPr>
              <a:t>It has one of the richest archaeological collections in Italy and evidences Sicilian history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285A690E-DCFD-4DC3-B25F-D47358A92D07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2015999"/>
            <a:ext cx="3723120" cy="2448000"/>
          </a:xfrm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5C1F19D2-A43C-45BA-A740-47BE1683CCC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63999" y="4752000"/>
            <a:ext cx="3043440" cy="2559240"/>
          </a:xfrm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61247DCF-A0E7-40A0-81C6-2E0100284FF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962240" y="2088000"/>
            <a:ext cx="4037759" cy="2271240"/>
          </a:xfrm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C9AC9352-472F-4059-8A97-64D0B7FFD66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48000" y="4896000"/>
            <a:ext cx="4968000" cy="2520000"/>
          </a:xfr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EC50FB-F621-4E35-9D0E-DC356D4F89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224000" y="170640"/>
            <a:ext cx="9576000" cy="1981439"/>
          </a:xfrm>
        </p:spPr>
        <p:txBody>
          <a:bodyPr/>
          <a:lstStyle/>
          <a:p>
            <a:pPr lvl="0"/>
            <a:r>
              <a:rPr lang="it-IT" sz="2800" b="0" i="1">
                <a:latin typeface="Cambria Math" pitchFamily="18"/>
              </a:rPr>
              <a:t>       </a:t>
            </a:r>
            <a:r>
              <a:rPr lang="it-IT" b="0" i="1">
                <a:latin typeface="Cambria Math" pitchFamily="18"/>
              </a:rPr>
              <a:t>          </a:t>
            </a:r>
            <a:r>
              <a:rPr lang="it-IT" sz="2800" b="0" i="1">
                <a:latin typeface="Cambria Math" pitchFamily="18"/>
              </a:rPr>
              <a:t>Antonio Pasqualino International Puppet Museum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9425E504-FD61-4F22-8588-F90EF27E11A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36000" y="360000"/>
            <a:ext cx="1872000" cy="252000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2BBAAC-23A2-4F18-B417-A55D58F93C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55280" y="5092919"/>
            <a:ext cx="5616000" cy="1891080"/>
          </a:xfrm>
        </p:spPr>
        <p:txBody>
          <a:bodyPr/>
          <a:lstStyle/>
          <a:p>
            <a:pPr lvl="0" algn="ctr"/>
            <a:r>
              <a:rPr lang="it-IT" sz="3200" i="1">
                <a:latin typeface="Thorndale" pitchFamily="18"/>
              </a:rPr>
              <a:t>The museum is located in piazza Antonio Pasqualino, near Porta Felice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32D29C6F-EC1A-426D-AF2C-4FFBC3B72E6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6000" y="2152080"/>
            <a:ext cx="3779279" cy="4707720"/>
          </a:xfrm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988D3759-2E5A-4C45-A42F-20CFE85F288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608000" y="2152080"/>
            <a:ext cx="3384000" cy="2455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26D649-72DB-4285-A347-13A47E37DE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9600"/>
            <a:ext cx="9504000" cy="1580040"/>
          </a:xfrm>
        </p:spPr>
        <p:txBody>
          <a:bodyPr/>
          <a:lstStyle/>
          <a:p>
            <a:pPr lvl="0" algn="r"/>
            <a:r>
              <a:rPr lang="it-IT" sz="2800" b="0" i="1">
                <a:latin typeface="Thorndale" pitchFamily="18"/>
              </a:rPr>
              <a:t>It is a museum of popular traditions in Palermo, named after Antonio Pasqualino, who collected the first nucleus of the collection of Sicilian puppets, puppets and marionettes from all over the world.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E3A1D8F5-2A83-47EF-987E-B76673BC19D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96000" y="4680000"/>
            <a:ext cx="4824000" cy="2487240"/>
          </a:xfrm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8CE55C27-4E74-435D-BFFB-BADA3546E0B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84000" y="2088000"/>
            <a:ext cx="4608000" cy="2135160"/>
          </a:xfrm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1F0FDF7B-451C-4A49-A96F-3BACDC568DE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0000" y="4896000"/>
            <a:ext cx="3671999" cy="2271240"/>
          </a:xfrm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66C81D04-0736-4773-9787-3D0C62570DD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007999" y="2192760"/>
            <a:ext cx="3409560" cy="2271240"/>
          </a:xfrm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-c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117</Words>
  <Application>Microsoft Office PowerPoint</Application>
  <PresentationFormat>Widescreen</PresentationFormat>
  <Paragraphs>16</Paragraphs>
  <Slides>5</Slides>
  <Notes>5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Albany</vt:lpstr>
      <vt:lpstr>Arial</vt:lpstr>
      <vt:lpstr>Calibri</vt:lpstr>
      <vt:lpstr>Cambria Math</vt:lpstr>
      <vt:lpstr>Segoe UI</vt:lpstr>
      <vt:lpstr>Thorndale</vt:lpstr>
      <vt:lpstr>Times New Roman</vt:lpstr>
      <vt:lpstr>Predefinito</vt:lpstr>
      <vt:lpstr>lyt-cool</vt:lpstr>
      <vt:lpstr>UN WORLD TOURISM DAY</vt:lpstr>
      <vt:lpstr>Antonio Salinas regional Archaeological Museum</vt:lpstr>
      <vt:lpstr>It has one of the richest archaeological collections in Italy and evidences Sicilian history</vt:lpstr>
      <vt:lpstr>                 Antonio Pasqualino International Puppet Museum</vt:lpstr>
      <vt:lpstr>It is a museum of popular traditions in Palermo, named after Antonio Pasqualino, who collected the first nucleus of the collection of Sicilian puppets, puppets and marionettes from all over the world.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WORLD TOURISM DAY</dc:title>
  <dc:creator>salvatore granà</dc:creator>
  <cp:lastModifiedBy>salvo venturella</cp:lastModifiedBy>
  <cp:revision>4</cp:revision>
  <dcterms:created xsi:type="dcterms:W3CDTF">2022-01-05T10:48:01Z</dcterms:created>
  <dcterms:modified xsi:type="dcterms:W3CDTF">2022-01-05T15:34:54Z</dcterms:modified>
</cp:coreProperties>
</file>