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docProps/custom.xml" ContentType="application/vnd.openxmlformats-officedocument.custom-properties+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1"/>
  </p:notesMasterIdLst>
  <p:handoutMasterIdLst>
    <p:handoutMasterId r:id="rId32"/>
  </p:handoutMasterIdLst>
  <p:sldIdLst>
    <p:sldId id="542" r:id="rId2"/>
    <p:sldId id="339" r:id="rId3"/>
    <p:sldId id="371" r:id="rId4"/>
    <p:sldId id="257" r:id="rId5"/>
    <p:sldId id="591" r:id="rId6"/>
    <p:sldId id="597" r:id="rId7"/>
    <p:sldId id="624" r:id="rId8"/>
    <p:sldId id="592" r:id="rId9"/>
    <p:sldId id="596" r:id="rId10"/>
    <p:sldId id="618" r:id="rId11"/>
    <p:sldId id="621" r:id="rId12"/>
    <p:sldId id="619" r:id="rId13"/>
    <p:sldId id="610" r:id="rId14"/>
    <p:sldId id="609" r:id="rId15"/>
    <p:sldId id="620" r:id="rId16"/>
    <p:sldId id="606" r:id="rId17"/>
    <p:sldId id="593" r:id="rId18"/>
    <p:sldId id="604" r:id="rId19"/>
    <p:sldId id="594" r:id="rId20"/>
    <p:sldId id="605" r:id="rId21"/>
    <p:sldId id="595" r:id="rId22"/>
    <p:sldId id="607" r:id="rId23"/>
    <p:sldId id="608" r:id="rId24"/>
    <p:sldId id="611" r:id="rId25"/>
    <p:sldId id="612" r:id="rId26"/>
    <p:sldId id="613" r:id="rId27"/>
    <p:sldId id="614" r:id="rId28"/>
    <p:sldId id="622" r:id="rId29"/>
    <p:sldId id="623" r:id="rId30"/>
  </p:sldIdLst>
  <p:sldSz cx="9144000" cy="6858000" type="screen4x3"/>
  <p:notesSz cx="6794500" cy="9931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3128">
          <p15:clr>
            <a:srgbClr val="A4A3A4"/>
          </p15:clr>
        </p15:guide>
        <p15:guide id="2" pos="214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9" frameSlides="1"/>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669A"/>
    <a:srgbClr val="F99D1D"/>
    <a:srgbClr val="C1216B"/>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753" autoAdjust="0"/>
    <p:restoredTop sz="60072" autoAdjust="0"/>
  </p:normalViewPr>
  <p:slideViewPr>
    <p:cSldViewPr>
      <p:cViewPr varScale="1">
        <p:scale>
          <a:sx n="73" d="100"/>
          <a:sy n="73" d="100"/>
        </p:scale>
        <p:origin x="-1122" y="-102"/>
      </p:cViewPr>
      <p:guideLst>
        <p:guide orient="horz" pos="2160"/>
        <p:guide pos="2880"/>
      </p:guideLst>
    </p:cSldViewPr>
  </p:slideViewPr>
  <p:outlineViewPr>
    <p:cViewPr>
      <p:scale>
        <a:sx n="33" d="100"/>
        <a:sy n="33" d="100"/>
      </p:scale>
      <p:origin x="0" y="1440"/>
    </p:cViewPr>
  </p:outlineViewPr>
  <p:notesTextViewPr>
    <p:cViewPr>
      <p:scale>
        <a:sx n="1" d="1"/>
        <a:sy n="1" d="1"/>
      </p:scale>
      <p:origin x="0" y="0"/>
    </p:cViewPr>
  </p:notesTextViewPr>
  <p:sorterViewPr>
    <p:cViewPr>
      <p:scale>
        <a:sx n="85" d="100"/>
        <a:sy n="85" d="100"/>
      </p:scale>
      <p:origin x="0" y="20048"/>
    </p:cViewPr>
  </p:sorterViewPr>
  <p:notesViewPr>
    <p:cSldViewPr>
      <p:cViewPr>
        <p:scale>
          <a:sx n="100" d="100"/>
          <a:sy n="100" d="100"/>
        </p:scale>
        <p:origin x="-1620" y="126"/>
      </p:cViewPr>
      <p:guideLst>
        <p:guide orient="horz" pos="3128"/>
        <p:guide pos="214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813" cy="4968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48100" y="0"/>
            <a:ext cx="2944813" cy="496888"/>
          </a:xfrm>
          <a:prstGeom prst="rect">
            <a:avLst/>
          </a:prstGeom>
        </p:spPr>
        <p:txBody>
          <a:bodyPr vert="horz" lIns="91440" tIns="45720" rIns="91440" bIns="45720" rtlCol="0"/>
          <a:lstStyle>
            <a:lvl1pPr algn="r">
              <a:defRPr sz="1200"/>
            </a:lvl1pPr>
          </a:lstStyle>
          <a:p>
            <a:fld id="{E8A6A735-D954-6B42-B548-C267096DB125}" type="datetimeFigureOut">
              <a:rPr lang="en-US" smtClean="0"/>
              <a:pPr/>
              <a:t>10/25/2021</a:t>
            </a:fld>
            <a:endParaRPr lang="en-US"/>
          </a:p>
        </p:txBody>
      </p:sp>
      <p:sp>
        <p:nvSpPr>
          <p:cNvPr id="4" name="Footer Placeholder 3"/>
          <p:cNvSpPr>
            <a:spLocks noGrp="1"/>
          </p:cNvSpPr>
          <p:nvPr>
            <p:ph type="ftr" sz="quarter" idx="2"/>
          </p:nvPr>
        </p:nvSpPr>
        <p:spPr>
          <a:xfrm>
            <a:off x="0" y="9432925"/>
            <a:ext cx="2944813" cy="49688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48100" y="9432925"/>
            <a:ext cx="2944813" cy="496888"/>
          </a:xfrm>
          <a:prstGeom prst="rect">
            <a:avLst/>
          </a:prstGeom>
        </p:spPr>
        <p:txBody>
          <a:bodyPr vert="horz" lIns="91440" tIns="45720" rIns="91440" bIns="45720" rtlCol="0" anchor="b"/>
          <a:lstStyle>
            <a:lvl1pPr algn="r">
              <a:defRPr sz="1200"/>
            </a:lvl1pPr>
          </a:lstStyle>
          <a:p>
            <a:fld id="{5D9B77D4-C172-E847-A8D5-D7ED09BE7ADB}" type="slidenum">
              <a:rPr lang="en-US" smtClean="0"/>
              <a:pPr/>
              <a:t>‹#›</a:t>
            </a:fld>
            <a:endParaRPr lang="en-US"/>
          </a:p>
        </p:txBody>
      </p:sp>
    </p:spTree>
    <p:extLst>
      <p:ext uri="{BB962C8B-B14F-4D97-AF65-F5344CB8AC3E}">
        <p14:creationId xmlns:p14="http://schemas.microsoft.com/office/powerpoint/2010/main" xmlns="" val="27074713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83" cy="49657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48645" y="0"/>
            <a:ext cx="2944283" cy="496570"/>
          </a:xfrm>
          <a:prstGeom prst="rect">
            <a:avLst/>
          </a:prstGeom>
        </p:spPr>
        <p:txBody>
          <a:bodyPr vert="horz" lIns="91440" tIns="45720" rIns="91440" bIns="45720" rtlCol="0"/>
          <a:lstStyle>
            <a:lvl1pPr algn="r">
              <a:defRPr sz="1200"/>
            </a:lvl1pPr>
          </a:lstStyle>
          <a:p>
            <a:fld id="{11F2C679-345C-4845-ADF1-89A9C57B68C4}" type="datetimeFigureOut">
              <a:rPr lang="en-US" smtClean="0"/>
              <a:pPr/>
              <a:t>10/25/2021</a:t>
            </a:fld>
            <a:endParaRPr lang="en-US"/>
          </a:p>
        </p:txBody>
      </p:sp>
      <p:sp>
        <p:nvSpPr>
          <p:cNvPr id="4" name="Slide Image Placeholder 3"/>
          <p:cNvSpPr>
            <a:spLocks noGrp="1" noRot="1" noChangeAspect="1"/>
          </p:cNvSpPr>
          <p:nvPr>
            <p:ph type="sldImg" idx="2"/>
          </p:nvPr>
        </p:nvSpPr>
        <p:spPr>
          <a:xfrm>
            <a:off x="914400" y="744538"/>
            <a:ext cx="4965700" cy="37242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450" y="4717415"/>
            <a:ext cx="5435600" cy="446913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433106"/>
            <a:ext cx="2944283" cy="49657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48645" y="9433106"/>
            <a:ext cx="2944283" cy="496570"/>
          </a:xfrm>
          <a:prstGeom prst="rect">
            <a:avLst/>
          </a:prstGeom>
        </p:spPr>
        <p:txBody>
          <a:bodyPr vert="horz" lIns="91440" tIns="45720" rIns="91440" bIns="45720" rtlCol="0" anchor="b"/>
          <a:lstStyle>
            <a:lvl1pPr algn="r">
              <a:defRPr sz="1200"/>
            </a:lvl1pPr>
          </a:lstStyle>
          <a:p>
            <a:fld id="{641EED72-A832-40A6-882F-B50F5BCF6B3B}" type="slidenum">
              <a:rPr lang="en-US" smtClean="0"/>
              <a:pPr/>
              <a:t>‹#›</a:t>
            </a:fld>
            <a:endParaRPr lang="en-US"/>
          </a:p>
        </p:txBody>
      </p:sp>
    </p:spTree>
    <p:extLst>
      <p:ext uri="{BB962C8B-B14F-4D97-AF65-F5344CB8AC3E}">
        <p14:creationId xmlns:p14="http://schemas.microsoft.com/office/powerpoint/2010/main" xmlns="" val="10473783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2" name="Rectangle 9"/>
          <p:cNvSpPr>
            <a:spLocks noGrp="1" noChangeArrowheads="1"/>
          </p:cNvSpPr>
          <p:nvPr>
            <p:ph type="sldNum" sz="quarter"/>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14:hiddenLine>
            </a:ext>
          </a:extLst>
        </p:spPr>
        <p:txBody>
          <a:bodyPr/>
          <a:lstStyle>
            <a:lvl1pPr eaLnBrk="0" hangingPunct="0">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a:solidFill>
                  <a:schemeClr val="bg1"/>
                </a:solidFill>
                <a:latin typeface="Arial" panose="020B0604020202020204" pitchFamily="34" charset="0"/>
                <a:ea typeface="MS PGothic" panose="020B0600070205080204" charset="-128"/>
                <a:cs typeface="Arial" panose="020B0604020202020204" pitchFamily="34" charset="0"/>
              </a:defRPr>
            </a:lvl1pPr>
            <a:lvl2pPr eaLnBrk="0" hangingPunct="0">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a:solidFill>
                  <a:schemeClr val="bg1"/>
                </a:solidFill>
                <a:latin typeface="Arial" panose="020B0604020202020204" pitchFamily="34" charset="0"/>
                <a:ea typeface="Arial" panose="020B0604020202020204" pitchFamily="34" charset="0"/>
                <a:cs typeface="Arial" panose="020B0604020202020204" pitchFamily="34" charset="0"/>
              </a:defRPr>
            </a:lvl2pPr>
            <a:lvl3pPr eaLnBrk="0" hangingPunct="0">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a:solidFill>
                  <a:schemeClr val="bg1"/>
                </a:solidFill>
                <a:latin typeface="Arial" panose="020B0604020202020204" pitchFamily="34" charset="0"/>
                <a:ea typeface="Arial" panose="020B0604020202020204" pitchFamily="34" charset="0"/>
                <a:cs typeface="Arial" panose="020B0604020202020204" pitchFamily="34" charset="0"/>
              </a:defRPr>
            </a:lvl3pPr>
            <a:lvl4pPr eaLnBrk="0" hangingPunct="0">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a:solidFill>
                  <a:schemeClr val="bg1"/>
                </a:solidFill>
                <a:latin typeface="Arial" panose="020B0604020202020204" pitchFamily="34" charset="0"/>
                <a:ea typeface="Arial" panose="020B0604020202020204" pitchFamily="34" charset="0"/>
                <a:cs typeface="Arial" panose="020B0604020202020204" pitchFamily="34" charset="0"/>
              </a:defRPr>
            </a:lvl4pPr>
            <a:lvl5pPr eaLnBrk="0" hangingPunct="0">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a:solidFill>
                  <a:schemeClr val="bg1"/>
                </a:solidFill>
                <a:latin typeface="Arial" panose="020B0604020202020204" pitchFamily="34" charset="0"/>
                <a:ea typeface="Arial" panose="020B0604020202020204" pitchFamily="34" charset="0"/>
                <a:cs typeface="Arial" panose="020B0604020202020204" pitchFamily="34" charset="0"/>
              </a:defRPr>
            </a:lvl5pPr>
            <a:lvl6pPr marL="2514600" indent="-228600" defTabSz="449580" eaLnBrk="0" fontAlgn="base" hangingPunct="0">
              <a:spcBef>
                <a:spcPct val="0"/>
              </a:spcBef>
              <a:spcAft>
                <a:spcPct val="0"/>
              </a:spcAft>
              <a:buClr>
                <a:srgbClr val="000000"/>
              </a:buClr>
              <a:buSzPct val="100000"/>
              <a:buFont typeface="Times New Roman" panose="02020603050405020304" charset="0"/>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a:solidFill>
                  <a:schemeClr val="bg1"/>
                </a:solidFill>
                <a:latin typeface="Arial" panose="020B0604020202020204" pitchFamily="34" charset="0"/>
                <a:ea typeface="Arial" panose="020B0604020202020204" pitchFamily="34" charset="0"/>
                <a:cs typeface="Arial" panose="020B0604020202020204" pitchFamily="34" charset="0"/>
              </a:defRPr>
            </a:lvl6pPr>
            <a:lvl7pPr marL="2971800" indent="-228600" defTabSz="449580" eaLnBrk="0" fontAlgn="base" hangingPunct="0">
              <a:spcBef>
                <a:spcPct val="0"/>
              </a:spcBef>
              <a:spcAft>
                <a:spcPct val="0"/>
              </a:spcAft>
              <a:buClr>
                <a:srgbClr val="000000"/>
              </a:buClr>
              <a:buSzPct val="100000"/>
              <a:buFont typeface="Times New Roman" panose="02020603050405020304" charset="0"/>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a:solidFill>
                  <a:schemeClr val="bg1"/>
                </a:solidFill>
                <a:latin typeface="Arial" panose="020B0604020202020204" pitchFamily="34" charset="0"/>
                <a:ea typeface="Arial" panose="020B0604020202020204" pitchFamily="34" charset="0"/>
                <a:cs typeface="Arial" panose="020B0604020202020204" pitchFamily="34" charset="0"/>
              </a:defRPr>
            </a:lvl7pPr>
            <a:lvl8pPr marL="3429000" indent="-228600" defTabSz="449580" eaLnBrk="0" fontAlgn="base" hangingPunct="0">
              <a:spcBef>
                <a:spcPct val="0"/>
              </a:spcBef>
              <a:spcAft>
                <a:spcPct val="0"/>
              </a:spcAft>
              <a:buClr>
                <a:srgbClr val="000000"/>
              </a:buClr>
              <a:buSzPct val="100000"/>
              <a:buFont typeface="Times New Roman" panose="02020603050405020304" charset="0"/>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a:solidFill>
                  <a:schemeClr val="bg1"/>
                </a:solidFill>
                <a:latin typeface="Arial" panose="020B0604020202020204" pitchFamily="34" charset="0"/>
                <a:ea typeface="Arial" panose="020B0604020202020204" pitchFamily="34" charset="0"/>
                <a:cs typeface="Arial" panose="020B0604020202020204" pitchFamily="34" charset="0"/>
              </a:defRPr>
            </a:lvl8pPr>
            <a:lvl9pPr marL="3886200" indent="-228600" defTabSz="449580" eaLnBrk="0" fontAlgn="base" hangingPunct="0">
              <a:spcBef>
                <a:spcPct val="0"/>
              </a:spcBef>
              <a:spcAft>
                <a:spcPct val="0"/>
              </a:spcAft>
              <a:buClr>
                <a:srgbClr val="000000"/>
              </a:buClr>
              <a:buSzPct val="100000"/>
              <a:buFont typeface="Times New Roman" panose="02020603050405020304" charset="0"/>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a:solidFill>
                  <a:schemeClr val="bg1"/>
                </a:solidFill>
                <a:latin typeface="Arial" panose="020B0604020202020204" pitchFamily="34" charset="0"/>
                <a:ea typeface="Arial" panose="020B0604020202020204" pitchFamily="34" charset="0"/>
                <a:cs typeface="Arial" panose="020B0604020202020204" pitchFamily="34" charset="0"/>
              </a:defRPr>
            </a:lvl9pPr>
          </a:lstStyle>
          <a:p>
            <a:pPr eaLnBrk="1" hangingPunct="1"/>
            <a:fld id="{CDDF18C4-9221-FE47-AC71-2B885B5CDBB3}" type="slidenum">
              <a:rPr lang="en-US">
                <a:solidFill>
                  <a:srgbClr val="000000"/>
                </a:solidFill>
              </a:rPr>
              <a:pPr eaLnBrk="1" hangingPunct="1"/>
              <a:t>1</a:t>
            </a:fld>
            <a:endParaRPr lang="en-US" dirty="0">
              <a:solidFill>
                <a:srgbClr val="000000"/>
              </a:solidFill>
            </a:endParaRPr>
          </a:p>
        </p:txBody>
      </p:sp>
      <p:sp>
        <p:nvSpPr>
          <p:cNvPr id="40963" name="Text Box 1"/>
          <p:cNvSpPr txBox="1">
            <a:spLocks noChangeArrowheads="1"/>
          </p:cNvSpPr>
          <p:nvPr/>
        </p:nvSpPr>
        <p:spPr bwMode="auto">
          <a:xfrm>
            <a:off x="5622509" y="6457713"/>
            <a:ext cx="4300962" cy="33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14:hiddenLine>
            </a:ext>
          </a:extLst>
        </p:spPr>
        <p:txBody>
          <a:bodyPr lIns="90000" tIns="46800" rIns="90000" bIns="46800" anchor="b"/>
          <a:lstStyle>
            <a:lvl1pPr eaLnBrk="0" hangingPunct="0">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a:solidFill>
                  <a:schemeClr val="bg1"/>
                </a:solidFill>
                <a:latin typeface="Arial" panose="020B0604020202020204" pitchFamily="34" charset="0"/>
                <a:ea typeface="MS PGothic" panose="020B0600070205080204" charset="-128"/>
                <a:cs typeface="Arial" panose="020B0604020202020204" pitchFamily="34" charset="0"/>
              </a:defRPr>
            </a:lvl1pPr>
            <a:lvl2pPr eaLnBrk="0" hangingPunct="0">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a:solidFill>
                  <a:schemeClr val="bg1"/>
                </a:solidFill>
                <a:latin typeface="Arial" panose="020B0604020202020204" pitchFamily="34" charset="0"/>
                <a:ea typeface="Arial" panose="020B0604020202020204" pitchFamily="34" charset="0"/>
                <a:cs typeface="Arial" panose="020B0604020202020204" pitchFamily="34" charset="0"/>
              </a:defRPr>
            </a:lvl2pPr>
            <a:lvl3pPr eaLnBrk="0" hangingPunct="0">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a:solidFill>
                  <a:schemeClr val="bg1"/>
                </a:solidFill>
                <a:latin typeface="Arial" panose="020B0604020202020204" pitchFamily="34" charset="0"/>
                <a:ea typeface="Arial" panose="020B0604020202020204" pitchFamily="34" charset="0"/>
                <a:cs typeface="Arial" panose="020B0604020202020204" pitchFamily="34" charset="0"/>
              </a:defRPr>
            </a:lvl3pPr>
            <a:lvl4pPr eaLnBrk="0" hangingPunct="0">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a:solidFill>
                  <a:schemeClr val="bg1"/>
                </a:solidFill>
                <a:latin typeface="Arial" panose="020B0604020202020204" pitchFamily="34" charset="0"/>
                <a:ea typeface="Arial" panose="020B0604020202020204" pitchFamily="34" charset="0"/>
                <a:cs typeface="Arial" panose="020B0604020202020204" pitchFamily="34" charset="0"/>
              </a:defRPr>
            </a:lvl4pPr>
            <a:lvl5pPr eaLnBrk="0" hangingPunct="0">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a:solidFill>
                  <a:schemeClr val="bg1"/>
                </a:solidFill>
                <a:latin typeface="Arial" panose="020B0604020202020204" pitchFamily="34" charset="0"/>
                <a:ea typeface="Arial" panose="020B0604020202020204" pitchFamily="34" charset="0"/>
                <a:cs typeface="Arial" panose="020B0604020202020204" pitchFamily="34" charset="0"/>
              </a:defRPr>
            </a:lvl5pPr>
            <a:lvl6pPr marL="2514600" indent="-228600" defTabSz="449580" eaLnBrk="0" fontAlgn="base" hangingPunct="0">
              <a:spcBef>
                <a:spcPct val="0"/>
              </a:spcBef>
              <a:spcAft>
                <a:spcPct val="0"/>
              </a:spcAft>
              <a:buClr>
                <a:srgbClr val="000000"/>
              </a:buClr>
              <a:buSzPct val="100000"/>
              <a:buFont typeface="Times New Roman" panose="02020603050405020304" charset="0"/>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a:solidFill>
                  <a:schemeClr val="bg1"/>
                </a:solidFill>
                <a:latin typeface="Arial" panose="020B0604020202020204" pitchFamily="34" charset="0"/>
                <a:ea typeface="Arial" panose="020B0604020202020204" pitchFamily="34" charset="0"/>
                <a:cs typeface="Arial" panose="020B0604020202020204" pitchFamily="34" charset="0"/>
              </a:defRPr>
            </a:lvl6pPr>
            <a:lvl7pPr marL="2971800" indent="-228600" defTabSz="449580" eaLnBrk="0" fontAlgn="base" hangingPunct="0">
              <a:spcBef>
                <a:spcPct val="0"/>
              </a:spcBef>
              <a:spcAft>
                <a:spcPct val="0"/>
              </a:spcAft>
              <a:buClr>
                <a:srgbClr val="000000"/>
              </a:buClr>
              <a:buSzPct val="100000"/>
              <a:buFont typeface="Times New Roman" panose="02020603050405020304" charset="0"/>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a:solidFill>
                  <a:schemeClr val="bg1"/>
                </a:solidFill>
                <a:latin typeface="Arial" panose="020B0604020202020204" pitchFamily="34" charset="0"/>
                <a:ea typeface="Arial" panose="020B0604020202020204" pitchFamily="34" charset="0"/>
                <a:cs typeface="Arial" panose="020B0604020202020204" pitchFamily="34" charset="0"/>
              </a:defRPr>
            </a:lvl7pPr>
            <a:lvl8pPr marL="3429000" indent="-228600" defTabSz="449580" eaLnBrk="0" fontAlgn="base" hangingPunct="0">
              <a:spcBef>
                <a:spcPct val="0"/>
              </a:spcBef>
              <a:spcAft>
                <a:spcPct val="0"/>
              </a:spcAft>
              <a:buClr>
                <a:srgbClr val="000000"/>
              </a:buClr>
              <a:buSzPct val="100000"/>
              <a:buFont typeface="Times New Roman" panose="02020603050405020304" charset="0"/>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a:solidFill>
                  <a:schemeClr val="bg1"/>
                </a:solidFill>
                <a:latin typeface="Arial" panose="020B0604020202020204" pitchFamily="34" charset="0"/>
                <a:ea typeface="Arial" panose="020B0604020202020204" pitchFamily="34" charset="0"/>
                <a:cs typeface="Arial" panose="020B0604020202020204" pitchFamily="34" charset="0"/>
              </a:defRPr>
            </a:lvl8pPr>
            <a:lvl9pPr marL="3886200" indent="-228600" defTabSz="449580" eaLnBrk="0" fontAlgn="base" hangingPunct="0">
              <a:spcBef>
                <a:spcPct val="0"/>
              </a:spcBef>
              <a:spcAft>
                <a:spcPct val="0"/>
              </a:spcAft>
              <a:buClr>
                <a:srgbClr val="000000"/>
              </a:buClr>
              <a:buSzPct val="100000"/>
              <a:buFont typeface="Times New Roman" panose="02020603050405020304" charset="0"/>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a:solidFill>
                  <a:schemeClr val="bg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fld id="{381906C2-01C5-E54D-9FE6-B9250FD732A3}" type="slidenum">
              <a:rPr lang="fr-FR" sz="1200">
                <a:solidFill>
                  <a:srgbClr val="000000"/>
                </a:solidFill>
              </a:rPr>
              <a:pPr algn="r" eaLnBrk="1" hangingPunct="1"/>
              <a:t>1</a:t>
            </a:fld>
            <a:endParaRPr lang="fr-FR" sz="1200" dirty="0">
              <a:solidFill>
                <a:srgbClr val="000000"/>
              </a:solidFill>
            </a:endParaRPr>
          </a:p>
        </p:txBody>
      </p:sp>
      <p:sp>
        <p:nvSpPr>
          <p:cNvPr id="40964" name="Text Box 2"/>
          <p:cNvSpPr txBox="1">
            <a:spLocks noChangeArrowheads="1"/>
          </p:cNvSpPr>
          <p:nvPr/>
        </p:nvSpPr>
        <p:spPr bwMode="auto">
          <a:xfrm>
            <a:off x="3264986" y="509946"/>
            <a:ext cx="3395078" cy="2549723"/>
          </a:xfrm>
          <a:prstGeom prst="rect">
            <a:avLst/>
          </a:prstGeom>
          <a:solidFill>
            <a:srgbClr val="FFFFFF"/>
          </a:solidFill>
          <a:ln w="9360">
            <a:solidFill>
              <a:srgbClr val="000000"/>
            </a:solidFill>
            <a:miter lim="800000"/>
          </a:ln>
        </p:spPr>
        <p:txBody>
          <a:bodyPr wrap="none" anchor="ctr"/>
          <a:lstStyle/>
          <a:p>
            <a:endParaRPr lang="fr-FR" dirty="0"/>
          </a:p>
        </p:txBody>
      </p:sp>
      <p:sp>
        <p:nvSpPr>
          <p:cNvPr id="40965" name="Text Box 3"/>
          <p:cNvSpPr>
            <a:spLocks noGrp="1" noChangeArrowheads="1"/>
          </p:cNvSpPr>
          <p:nvPr>
            <p:ph type="body"/>
          </p:nvPr>
        </p:nvSpPr>
        <p:spPr>
          <a:xfrm>
            <a:off x="993147" y="3229653"/>
            <a:ext cx="7938771" cy="319946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14:hiddenLine>
            </a:ext>
          </a:extLst>
        </p:spPr>
        <p:txBody>
          <a:bodyPr/>
          <a:lstStyle/>
          <a:p>
            <a:pPr marL="0" indent="0" eaLnBrk="1" hangingPunct="1">
              <a:spcBef>
                <a:spcPct val="0"/>
              </a:spcBef>
              <a:buFont typeface="Arial" panose="020B0604020202020204" pitchFamily="34" charset="0"/>
              <a:buNone/>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pPr>
            <a:endParaRPr lang="en-GB" dirty="0">
              <a:latin typeface="Calibri" panose="020F0502020204030204" charset="0"/>
              <a:cs typeface="MS PGothic" panose="020B0600070205080204" charset="-128"/>
            </a:endParaRPr>
          </a:p>
        </p:txBody>
      </p:sp>
    </p:spTree>
    <p:extLst>
      <p:ext uri="{BB962C8B-B14F-4D97-AF65-F5344CB8AC3E}">
        <p14:creationId xmlns:p14="http://schemas.microsoft.com/office/powerpoint/2010/main" xmlns="" val="21279967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41EED72-A832-40A6-882F-B50F5BCF6B3B}" type="slidenum">
              <a:rPr lang="en-US" smtClean="0"/>
              <a:pPr/>
              <a:t>2</a:t>
            </a:fld>
            <a:endParaRPr lang="en-US"/>
          </a:p>
        </p:txBody>
      </p:sp>
    </p:spTree>
    <p:extLst>
      <p:ext uri="{BB962C8B-B14F-4D97-AF65-F5344CB8AC3E}">
        <p14:creationId xmlns:p14="http://schemas.microsoft.com/office/powerpoint/2010/main" xmlns="" val="11390109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41EED72-A832-40A6-882F-B50F5BCF6B3B}" type="slidenum">
              <a:rPr lang="en-US" smtClean="0"/>
              <a:pPr/>
              <a:t>3</a:t>
            </a:fld>
            <a:endParaRPr lang="en-US"/>
          </a:p>
        </p:txBody>
      </p:sp>
    </p:spTree>
    <p:extLst>
      <p:ext uri="{BB962C8B-B14F-4D97-AF65-F5344CB8AC3E}">
        <p14:creationId xmlns:p14="http://schemas.microsoft.com/office/powerpoint/2010/main" xmlns="" val="40828356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1EED72-A832-40A6-882F-B50F5BCF6B3B}" type="slidenum">
              <a:rPr lang="en-US" smtClean="0"/>
              <a:pPr/>
              <a:t>4</a:t>
            </a:fld>
            <a:endParaRPr lang="en-US"/>
          </a:p>
        </p:txBody>
      </p:sp>
    </p:spTree>
    <p:extLst>
      <p:ext uri="{BB962C8B-B14F-4D97-AF65-F5344CB8AC3E}">
        <p14:creationId xmlns:p14="http://schemas.microsoft.com/office/powerpoint/2010/main" xmlns="" val="28797035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F2283DCD-8A19-4BEE-8E3B-B616325EEF5C}" type="datetimeFigureOut">
              <a:rPr lang="en-GB" smtClean="0"/>
              <a:pPr/>
              <a:t>25/10/2021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3987E18-387D-4F86-A95F-D20027F433AC}"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2283DCD-8A19-4BEE-8E3B-B616325EEF5C}" type="datetimeFigureOut">
              <a:rPr lang="en-GB" smtClean="0"/>
              <a:pPr/>
              <a:t>25/10/2021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3987E18-387D-4F86-A95F-D20027F433AC}"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2283DCD-8A19-4BEE-8E3B-B616325EEF5C}" type="datetimeFigureOut">
              <a:rPr lang="en-GB" smtClean="0"/>
              <a:pPr/>
              <a:t>25/10/2021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3987E18-387D-4F86-A95F-D20027F433AC}"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GB"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2283DCD-8A19-4BEE-8E3B-B616325EEF5C}" type="datetimeFigureOut">
              <a:rPr lang="en-GB" smtClean="0"/>
              <a:pPr/>
              <a:t>25/10/2021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3987E18-387D-4F86-A95F-D20027F433AC}" type="slidenum">
              <a:rPr lang="en-GB" smtClean="0"/>
              <a:pPr/>
              <a:t>‹#›</a:t>
            </a:fld>
            <a:endParaRPr lang="en-GB"/>
          </a:p>
        </p:txBody>
      </p:sp>
      <p:pic>
        <p:nvPicPr>
          <p:cNvPr id="4098" name="Picture 2" descr="C:\Users\r_yoshida\Desktop\Emblem_EN.jpg"/>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4564" y="116632"/>
            <a:ext cx="2632348" cy="1115209"/>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2283DCD-8A19-4BEE-8E3B-B616325EEF5C}" type="datetimeFigureOut">
              <a:rPr lang="en-GB" smtClean="0"/>
              <a:pPr/>
              <a:t>25/10/2021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3987E18-387D-4F86-A95F-D20027F433AC}"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F2283DCD-8A19-4BEE-8E3B-B616325EEF5C}" type="datetimeFigureOut">
              <a:rPr lang="en-GB" smtClean="0"/>
              <a:pPr/>
              <a:t>25/10/2021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3987E18-387D-4F86-A95F-D20027F433AC}"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F2283DCD-8A19-4BEE-8E3B-B616325EEF5C}" type="datetimeFigureOut">
              <a:rPr lang="en-GB" smtClean="0"/>
              <a:pPr/>
              <a:t>25/10/2021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3987E18-387D-4F86-A95F-D20027F433AC}"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F2283DCD-8A19-4BEE-8E3B-B616325EEF5C}" type="datetimeFigureOut">
              <a:rPr lang="en-GB" smtClean="0"/>
              <a:pPr/>
              <a:t>25/10/2021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3987E18-387D-4F86-A95F-D20027F433AC}"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283DCD-8A19-4BEE-8E3B-B616325EEF5C}" type="datetimeFigureOut">
              <a:rPr lang="en-GB" smtClean="0"/>
              <a:pPr/>
              <a:t>25/10/2021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3987E18-387D-4F86-A95F-D20027F433AC}" type="slidenum">
              <a:rPr lang="en-GB" smtClean="0"/>
              <a:pPr/>
              <a:t>‹#›</a:t>
            </a:fld>
            <a:endParaRPr lang="en-GB"/>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2283DCD-8A19-4BEE-8E3B-B616325EEF5C}" type="datetimeFigureOut">
              <a:rPr lang="en-GB" smtClean="0"/>
              <a:pPr/>
              <a:t>25/10/2021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3987E18-387D-4F86-A95F-D20027F433AC}"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2283DCD-8A19-4BEE-8E3B-B616325EEF5C}" type="datetimeFigureOut">
              <a:rPr lang="en-GB" smtClean="0"/>
              <a:pPr/>
              <a:t>25/10/2021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3987E18-387D-4F86-A95F-D20027F433AC}"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283DCD-8A19-4BEE-8E3B-B616325EEF5C}" type="datetimeFigureOut">
              <a:rPr lang="en-GB" smtClean="0"/>
              <a:pPr/>
              <a:t>25/10/2021</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987E18-387D-4F86-A95F-D20027F433AC}"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NUL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4.xml"/><Relationship Id="rId6" Type="http://schemas.openxmlformats.org/officeDocument/2006/relationships/image" Target="../media/image24.jpeg"/><Relationship Id="rId5" Type="http://schemas.openxmlformats.org/officeDocument/2006/relationships/image" Target="NULL"/><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NUL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4.xml"/><Relationship Id="rId5" Type="http://schemas.openxmlformats.org/officeDocument/2006/relationships/image" Target="../media/image29.jpeg"/><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30.jpeg"/><Relationship Id="rId1" Type="http://schemas.openxmlformats.org/officeDocument/2006/relationships/slideLayout" Target="../slideLayouts/slideLayout4.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NULL"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NUL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4.xml"/><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4.xml"/><Relationship Id="rId4" Type="http://schemas.openxmlformats.org/officeDocument/2006/relationships/image" Target="../media/image43.jpeg"/></Relationships>
</file>

<file path=ppt/slides/_rels/slide2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4.xml"/><Relationship Id="rId5" Type="http://schemas.openxmlformats.org/officeDocument/2006/relationships/image" Target="../media/image48.jpeg"/><Relationship Id="rId4" Type="http://schemas.openxmlformats.org/officeDocument/2006/relationships/image" Target="../media/image47.jpeg"/></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4.xml"/><Relationship Id="rId5" Type="http://schemas.openxmlformats.org/officeDocument/2006/relationships/image" Target="../media/image52.jpeg"/><Relationship Id="rId4" Type="http://schemas.openxmlformats.org/officeDocument/2006/relationships/image" Target="../media/image51.jpeg"/></Relationships>
</file>

<file path=ppt/slides/_rels/slide2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5.jpeg"/></Relationships>
</file>

<file path=ppt/slides/_rels/slide2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https://www.youtube.com/watch?v=twYOmtdyQJM"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4.xml"/><Relationship Id="rId5" Type="http://schemas.openxmlformats.org/officeDocument/2006/relationships/image" Target="../media/image16.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p:cNvPicPr>
            <a:picLocks noChangeAspect="1"/>
          </p:cNvPicPr>
          <p:nvPr/>
        </p:nvPicPr>
        <p:blipFill>
          <a:blip r:embed="rId3" cstate="print"/>
          <a:stretch>
            <a:fillRect/>
          </a:stretch>
        </p:blipFill>
        <p:spPr>
          <a:xfrm>
            <a:off x="0" y="-14024"/>
            <a:ext cx="9144000" cy="6872024"/>
          </a:xfrm>
          <a:prstGeom prst="rect">
            <a:avLst/>
          </a:prstGeom>
        </p:spPr>
      </p:pic>
      <p:sp>
        <p:nvSpPr>
          <p:cNvPr id="2" name="Прямоугольник 1"/>
          <p:cNvSpPr/>
          <p:nvPr/>
        </p:nvSpPr>
        <p:spPr>
          <a:xfrm>
            <a:off x="503548" y="1916832"/>
            <a:ext cx="8136904" cy="2232248"/>
          </a:xfrm>
          <a:prstGeom prst="rect">
            <a:avLst/>
          </a:prstGeom>
          <a:solidFill>
            <a:srgbClr val="0066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TextBox 3"/>
          <p:cNvSpPr txBox="1"/>
          <p:nvPr/>
        </p:nvSpPr>
        <p:spPr>
          <a:xfrm>
            <a:off x="863588" y="2509736"/>
            <a:ext cx="7416824" cy="1046440"/>
          </a:xfrm>
          <a:prstGeom prst="rect">
            <a:avLst/>
          </a:prstGeom>
          <a:noFill/>
        </p:spPr>
        <p:txBody>
          <a:bodyPr wrap="square" rtlCol="0">
            <a:spAutoFit/>
          </a:bodyPr>
          <a:lstStyle/>
          <a:p>
            <a:pPr algn="ctr"/>
            <a:r>
              <a:rPr lang="lt-LT" sz="4400" dirty="0">
                <a:solidFill>
                  <a:schemeClr val="bg1"/>
                </a:solidFill>
                <a:latin typeface="Times" panose="02020603050405020304" pitchFamily="18" charset="0"/>
                <a:cs typeface="Times" panose="02020603050405020304" pitchFamily="18" charset="0"/>
              </a:rPr>
              <a:t>UNESCO </a:t>
            </a:r>
            <a:r>
              <a:rPr lang="en-US" sz="4400" dirty="0">
                <a:solidFill>
                  <a:schemeClr val="bg1"/>
                </a:solidFill>
                <a:latin typeface="Times" panose="02020603050405020304" pitchFamily="18" charset="0"/>
                <a:cs typeface="Times" panose="02020603050405020304" pitchFamily="18" charset="0"/>
              </a:rPr>
              <a:t>H</a:t>
            </a:r>
            <a:r>
              <a:rPr lang="lt-LT" sz="4400" dirty="0" smtClean="0">
                <a:solidFill>
                  <a:schemeClr val="bg1"/>
                </a:solidFill>
                <a:latin typeface="Times" panose="02020603050405020304" pitchFamily="18" charset="0"/>
                <a:cs typeface="Times" panose="02020603050405020304" pitchFamily="18" charset="0"/>
              </a:rPr>
              <a:t>eritage</a:t>
            </a:r>
            <a:endParaRPr lang="ru-RU" sz="4400" dirty="0">
              <a:solidFill>
                <a:schemeClr val="bg1"/>
              </a:solidFill>
              <a:latin typeface="Times" panose="02020603050405020304" pitchFamily="18" charset="0"/>
              <a:cs typeface="Times" panose="02020603050405020304" pitchFamily="18" charset="0"/>
            </a:endParaRPr>
          </a:p>
          <a:p>
            <a:endParaRPr lang="ru-RU" dirty="0"/>
          </a:p>
        </p:txBody>
      </p:sp>
      <p:sp>
        <p:nvSpPr>
          <p:cNvPr id="5" name="TextBox 4"/>
          <p:cNvSpPr txBox="1"/>
          <p:nvPr/>
        </p:nvSpPr>
        <p:spPr>
          <a:xfrm>
            <a:off x="4139952" y="4365104"/>
            <a:ext cx="4680520" cy="646331"/>
          </a:xfrm>
          <a:prstGeom prst="rect">
            <a:avLst/>
          </a:prstGeom>
          <a:noFill/>
        </p:spPr>
        <p:txBody>
          <a:bodyPr wrap="square" rtlCol="0">
            <a:spAutoFit/>
          </a:bodyPr>
          <a:lstStyle/>
          <a:p>
            <a:r>
              <a:rPr lang="en-US" dirty="0" smtClean="0">
                <a:solidFill>
                  <a:schemeClr val="bg1">
                    <a:lumMod val="85000"/>
                  </a:schemeClr>
                </a:solidFill>
                <a:latin typeface="Times" panose="02020603050405020304" pitchFamily="18" charset="0"/>
                <a:cs typeface="Times" panose="02020603050405020304" pitchFamily="18" charset="0"/>
              </a:rPr>
              <a:t>By: Anastasija </a:t>
            </a:r>
            <a:r>
              <a:rPr lang="en-US" dirty="0" err="1" smtClean="0">
                <a:solidFill>
                  <a:schemeClr val="bg1">
                    <a:lumMod val="85000"/>
                  </a:schemeClr>
                </a:solidFill>
                <a:latin typeface="Times" panose="02020603050405020304" pitchFamily="18" charset="0"/>
                <a:cs typeface="Times" panose="02020603050405020304" pitchFamily="18" charset="0"/>
              </a:rPr>
              <a:t>Parshonak</a:t>
            </a:r>
            <a:r>
              <a:rPr lang="en-US" dirty="0" smtClean="0">
                <a:solidFill>
                  <a:schemeClr val="bg1">
                    <a:lumMod val="85000"/>
                  </a:schemeClr>
                </a:solidFill>
                <a:latin typeface="Times" panose="02020603050405020304" pitchFamily="18" charset="0"/>
                <a:cs typeface="Times" panose="02020603050405020304" pitchFamily="18" charset="0"/>
              </a:rPr>
              <a:t> , </a:t>
            </a:r>
            <a:r>
              <a:rPr lang="en-US" dirty="0" err="1" smtClean="0">
                <a:solidFill>
                  <a:schemeClr val="bg1">
                    <a:lumMod val="85000"/>
                  </a:schemeClr>
                </a:solidFill>
                <a:latin typeface="Times" panose="02020603050405020304" pitchFamily="18" charset="0"/>
                <a:cs typeface="Times" panose="02020603050405020304" pitchFamily="18" charset="0"/>
              </a:rPr>
              <a:t>Olivija</a:t>
            </a:r>
            <a:r>
              <a:rPr lang="en-US" dirty="0" smtClean="0">
                <a:solidFill>
                  <a:schemeClr val="bg1">
                    <a:lumMod val="85000"/>
                  </a:schemeClr>
                </a:solidFill>
                <a:latin typeface="Times" panose="02020603050405020304" pitchFamily="18" charset="0"/>
                <a:cs typeface="Times" panose="02020603050405020304" pitchFamily="18" charset="0"/>
              </a:rPr>
              <a:t> </a:t>
            </a:r>
            <a:r>
              <a:rPr lang="en-US" dirty="0" err="1" smtClean="0">
                <a:solidFill>
                  <a:schemeClr val="bg1">
                    <a:lumMod val="85000"/>
                  </a:schemeClr>
                </a:solidFill>
                <a:latin typeface="Times" panose="02020603050405020304" pitchFamily="18" charset="0"/>
                <a:cs typeface="Times" panose="02020603050405020304" pitchFamily="18" charset="0"/>
              </a:rPr>
              <a:t>Vaidak</a:t>
            </a:r>
            <a:r>
              <a:rPr lang="en-US" dirty="0" smtClean="0">
                <a:solidFill>
                  <a:schemeClr val="bg1">
                    <a:lumMod val="85000"/>
                  </a:schemeClr>
                </a:solidFill>
                <a:latin typeface="Times" panose="02020603050405020304" pitchFamily="18" charset="0"/>
                <a:cs typeface="Times" panose="02020603050405020304" pitchFamily="18" charset="0"/>
              </a:rPr>
              <a:t> and </a:t>
            </a:r>
            <a:r>
              <a:rPr lang="en-US" dirty="0" err="1" smtClean="0">
                <a:solidFill>
                  <a:schemeClr val="bg1">
                    <a:lumMod val="85000"/>
                  </a:schemeClr>
                </a:solidFill>
                <a:latin typeface="Times" panose="02020603050405020304" pitchFamily="18" charset="0"/>
                <a:cs typeface="Times" panose="02020603050405020304" pitchFamily="18" charset="0"/>
              </a:rPr>
              <a:t>Darja</a:t>
            </a:r>
            <a:r>
              <a:rPr lang="en-US" dirty="0" smtClean="0">
                <a:solidFill>
                  <a:schemeClr val="bg1">
                    <a:lumMod val="85000"/>
                  </a:schemeClr>
                </a:solidFill>
                <a:latin typeface="Times" panose="02020603050405020304" pitchFamily="18" charset="0"/>
                <a:cs typeface="Times" panose="02020603050405020304" pitchFamily="18" charset="0"/>
              </a:rPr>
              <a:t> </a:t>
            </a:r>
            <a:r>
              <a:rPr lang="en-US" dirty="0" err="1" smtClean="0">
                <a:solidFill>
                  <a:schemeClr val="bg1">
                    <a:lumMod val="85000"/>
                  </a:schemeClr>
                </a:solidFill>
                <a:latin typeface="Times" panose="02020603050405020304" pitchFamily="18" charset="0"/>
                <a:cs typeface="Times" panose="02020603050405020304" pitchFamily="18" charset="0"/>
              </a:rPr>
              <a:t>Safonova</a:t>
            </a:r>
            <a:endParaRPr lang="ru-RU" dirty="0">
              <a:solidFill>
                <a:schemeClr val="bg1">
                  <a:lumMod val="85000"/>
                </a:schemeClr>
              </a:solidFill>
              <a:latin typeface="Times" panose="02020603050405020304" pitchFamily="18" charset="0"/>
              <a:cs typeface="Times" panose="02020603050405020304" pitchFamily="18" charset="0"/>
            </a:endParaRPr>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47495" y="188913"/>
            <a:ext cx="8229600" cy="1143000"/>
          </a:xfrm>
        </p:spPr>
        <p:txBody>
          <a:bodyPr>
            <a:normAutofit/>
          </a:bodyPr>
          <a:lstStyle/>
          <a:p>
            <a:r>
              <a:rPr lang="lt-LT" sz="3200" dirty="0" smtClean="0">
                <a:latin typeface="Times" panose="02020603050405020304" pitchFamily="18" charset="0"/>
                <a:cs typeface="Times" panose="02020603050405020304" pitchFamily="18" charset="0"/>
                <a:sym typeface="+mn-ea"/>
              </a:rPr>
              <a:t>The </a:t>
            </a:r>
            <a:r>
              <a:rPr lang="en-US" sz="3200" dirty="0">
                <a:latin typeface="Times" panose="02020603050405020304" pitchFamily="18" charset="0"/>
                <a:cs typeface="Times" panose="02020603050405020304" pitchFamily="18" charset="0"/>
                <a:sym typeface="+mn-ea"/>
              </a:rPr>
              <a:t>Palace of the Grand Dukes</a:t>
            </a:r>
            <a:endParaRPr lang="ru-RU" sz="3200" dirty="0">
              <a:latin typeface="Times" panose="02020603050405020304" pitchFamily="18" charset="0"/>
              <a:cs typeface="Times" panose="02020603050405020304" pitchFamily="18" charset="0"/>
            </a:endParaRPr>
          </a:p>
        </p:txBody>
      </p:sp>
      <p:sp>
        <p:nvSpPr>
          <p:cNvPr id="3" name="Объект 2"/>
          <p:cNvSpPr>
            <a:spLocks noGrp="1"/>
          </p:cNvSpPr>
          <p:nvPr>
            <p:ph idx="1"/>
          </p:nvPr>
        </p:nvSpPr>
        <p:spPr>
          <a:xfrm>
            <a:off x="35560" y="2132965"/>
            <a:ext cx="4708525" cy="4463415"/>
          </a:xfrm>
        </p:spPr>
        <p:txBody>
          <a:bodyPr>
            <a:normAutofit/>
          </a:bodyPr>
          <a:lstStyle/>
          <a:p>
            <a:pPr marL="0" indent="0">
              <a:buNone/>
            </a:pPr>
            <a:r>
              <a:rPr lang="ru-RU" sz="2800" dirty="0">
                <a:latin typeface="Times" panose="02020603050405020304" pitchFamily="18" charset="0"/>
                <a:cs typeface="Times" panose="02020603050405020304" pitchFamily="18" charset="0"/>
              </a:rPr>
              <a:t>The National Museum, at the Palace of the Grand Dukes of Lithuania, four permanent exhibitions can be viewed that reflect the functions of this historic residence.</a:t>
            </a:r>
          </a:p>
        </p:txBody>
      </p:sp>
      <p:pic>
        <p:nvPicPr>
          <p:cNvPr id="100" name="Изображение 99"/>
          <p:cNvPicPr/>
          <p:nvPr/>
        </p:nvPicPr>
        <p:blipFill>
          <a:blip r:embed="rId2"/>
          <a:stretch>
            <a:fillRect/>
          </a:stretch>
        </p:blipFill>
        <p:spPr>
          <a:xfrm>
            <a:off x="4572000" y="3429000"/>
            <a:ext cx="0" cy="0"/>
          </a:xfrm>
          <a:prstGeom prst="rect">
            <a:avLst/>
          </a:prstGeom>
          <a:noFill/>
          <a:ln w="9525">
            <a:noFill/>
          </a:ln>
        </p:spPr>
      </p:pic>
      <p:pic>
        <p:nvPicPr>
          <p:cNvPr id="103" name="Изображение 102"/>
          <p:cNvPicPr/>
          <p:nvPr/>
        </p:nvPicPr>
        <p:blipFill>
          <a:blip r:embed="rId3"/>
          <a:stretch>
            <a:fillRect/>
          </a:stretch>
        </p:blipFill>
        <p:spPr>
          <a:xfrm>
            <a:off x="4572000" y="3429000"/>
            <a:ext cx="0" cy="0"/>
          </a:xfrm>
          <a:prstGeom prst="rect">
            <a:avLst/>
          </a:prstGeom>
          <a:noFill/>
          <a:ln w="9525">
            <a:noFill/>
          </a:ln>
        </p:spPr>
      </p:pic>
      <p:pic>
        <p:nvPicPr>
          <p:cNvPr id="104" name="Изображение 103"/>
          <p:cNvPicPr/>
          <p:nvPr/>
        </p:nvPicPr>
        <p:blipFill>
          <a:blip r:embed="rId3" cstate="print"/>
          <a:stretch>
            <a:fillRect/>
          </a:stretch>
        </p:blipFill>
        <p:spPr>
          <a:xfrm>
            <a:off x="4572000" y="1485265"/>
            <a:ext cx="4293870" cy="4093845"/>
          </a:xfrm>
          <a:prstGeom prst="rect">
            <a:avLst/>
          </a:prstGeom>
          <a:noFill/>
          <a:ln w="9525">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100" name="Content Placeholder 99"/>
          <p:cNvPicPr>
            <a:picLocks noGrp="1" noChangeAspect="1"/>
          </p:cNvPicPr>
          <p:nvPr>
            <p:ph sz="half" idx="1"/>
          </p:nvPr>
        </p:nvPicPr>
        <p:blipFill>
          <a:blip r:embed="rId2" cstate="print"/>
          <a:srcRect t="11041"/>
          <a:stretch>
            <a:fillRect/>
          </a:stretch>
        </p:blipFill>
        <p:spPr>
          <a:xfrm>
            <a:off x="-396875" y="3401060"/>
            <a:ext cx="5279390" cy="3429000"/>
          </a:xfrm>
          <a:prstGeom prst="rect">
            <a:avLst/>
          </a:prstGeom>
          <a:noFill/>
          <a:ln w="9525">
            <a:noFill/>
          </a:ln>
        </p:spPr>
      </p:pic>
      <p:pic>
        <p:nvPicPr>
          <p:cNvPr id="101" name="Content Placeholder 100"/>
          <p:cNvPicPr>
            <a:picLocks noGrp="1"/>
          </p:cNvPicPr>
          <p:nvPr>
            <p:ph sz="half" idx="2"/>
          </p:nvPr>
        </p:nvPicPr>
        <p:blipFill>
          <a:blip r:embed="rId3" cstate="print"/>
          <a:stretch>
            <a:fillRect/>
          </a:stretch>
        </p:blipFill>
        <p:spPr>
          <a:xfrm>
            <a:off x="4831080" y="0"/>
            <a:ext cx="4312920" cy="3519805"/>
          </a:xfrm>
          <a:prstGeom prst="rect">
            <a:avLst/>
          </a:prstGeom>
          <a:noFill/>
          <a:ln w="9525">
            <a:noFill/>
          </a:ln>
        </p:spPr>
      </p:pic>
      <p:pic>
        <p:nvPicPr>
          <p:cNvPr id="102" name="Picture 101"/>
          <p:cNvPicPr/>
          <p:nvPr/>
        </p:nvPicPr>
        <p:blipFill>
          <a:blip r:embed="rId4" cstate="print"/>
          <a:stretch>
            <a:fillRect/>
          </a:stretch>
        </p:blipFill>
        <p:spPr>
          <a:xfrm>
            <a:off x="-9525" y="-635"/>
            <a:ext cx="4840605" cy="3446145"/>
          </a:xfrm>
          <a:prstGeom prst="rect">
            <a:avLst/>
          </a:prstGeom>
          <a:noFill/>
          <a:ln w="9525">
            <a:noFill/>
          </a:ln>
        </p:spPr>
      </p:pic>
      <p:pic>
        <p:nvPicPr>
          <p:cNvPr id="104" name="Picture 103"/>
          <p:cNvPicPr/>
          <p:nvPr/>
        </p:nvPicPr>
        <p:blipFill>
          <a:blip r:embed="rId5" cstate="print"/>
          <a:stretch>
            <a:fillRect/>
          </a:stretch>
        </p:blipFill>
        <p:spPr>
          <a:xfrm>
            <a:off x="-1060133770" y="-1063940595"/>
            <a:ext cx="2138902885" cy="2141185075"/>
          </a:xfrm>
          <a:prstGeom prst="rect">
            <a:avLst/>
          </a:prstGeom>
          <a:noFill/>
          <a:ln w="9525">
            <a:noFill/>
          </a:ln>
        </p:spPr>
      </p:pic>
      <p:pic>
        <p:nvPicPr>
          <p:cNvPr id="105" name="Picture 104"/>
          <p:cNvPicPr/>
          <p:nvPr/>
        </p:nvPicPr>
        <p:blipFill>
          <a:blip r:embed="rId6" cstate="print"/>
          <a:stretch>
            <a:fillRect/>
          </a:stretch>
        </p:blipFill>
        <p:spPr>
          <a:xfrm>
            <a:off x="4831080" y="3452495"/>
            <a:ext cx="4331970" cy="3405505"/>
          </a:xfrm>
          <a:prstGeom prst="rect">
            <a:avLst/>
          </a:prstGeom>
          <a:noFill/>
          <a:ln w="9525">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68220" y="476885"/>
            <a:ext cx="6188075" cy="804545"/>
          </a:xfrm>
        </p:spPr>
        <p:txBody>
          <a:bodyPr>
            <a:normAutofit fontScale="90000"/>
          </a:bodyPr>
          <a:lstStyle/>
          <a:p>
            <a:r>
              <a:rPr lang="ru-RU" sz="4445" dirty="0" err="1">
                <a:latin typeface="Times" panose="02020603050405020304" pitchFamily="18" charset="0"/>
                <a:cs typeface="Times" panose="02020603050405020304" pitchFamily="18" charset="0"/>
                <a:sym typeface="+mn-ea"/>
              </a:rPr>
              <a:t>Vilnius</a:t>
            </a:r>
            <a:r>
              <a:rPr lang="ru-RU" sz="4445" dirty="0">
                <a:latin typeface="Times" panose="02020603050405020304" pitchFamily="18" charset="0"/>
                <a:cs typeface="Times" panose="02020603050405020304" pitchFamily="18" charset="0"/>
                <a:sym typeface="+mn-ea"/>
              </a:rPr>
              <a:t> </a:t>
            </a:r>
            <a:r>
              <a:rPr lang="ru-RU" sz="4445" dirty="0" err="1">
                <a:latin typeface="Times" panose="02020603050405020304" pitchFamily="18" charset="0"/>
                <a:cs typeface="Times" panose="02020603050405020304" pitchFamily="18" charset="0"/>
                <a:sym typeface="+mn-ea"/>
              </a:rPr>
              <a:t>Cathedral</a:t>
            </a:r>
            <a:r>
              <a:rPr lang="ru-RU" sz="3200" dirty="0">
                <a:latin typeface="Times" panose="02020603050405020304" pitchFamily="18" charset="0"/>
                <a:cs typeface="Times" panose="02020603050405020304" pitchFamily="18" charset="0"/>
              </a:rPr>
              <a:t/>
            </a:r>
            <a:br>
              <a:rPr lang="ru-RU" sz="3200" dirty="0">
                <a:latin typeface="Times" panose="02020603050405020304" pitchFamily="18" charset="0"/>
                <a:cs typeface="Times" panose="02020603050405020304" pitchFamily="18" charset="0"/>
              </a:rPr>
            </a:br>
            <a:r>
              <a:rPr lang="en-US" sz="3200" dirty="0" smtClean="0">
                <a:latin typeface="Times" panose="02020603050405020304" pitchFamily="18" charset="0"/>
                <a:cs typeface="Times" panose="02020603050405020304" pitchFamily="18" charset="0"/>
              </a:rPr>
              <a:t> </a:t>
            </a:r>
            <a:endParaRPr lang="ru-RU" sz="3200" dirty="0">
              <a:latin typeface="Times" panose="02020603050405020304" pitchFamily="18" charset="0"/>
              <a:cs typeface="Times" panose="02020603050405020304" pitchFamily="18" charset="0"/>
            </a:endParaRPr>
          </a:p>
        </p:txBody>
      </p:sp>
      <p:sp>
        <p:nvSpPr>
          <p:cNvPr id="3" name="Объект 2"/>
          <p:cNvSpPr>
            <a:spLocks noGrp="1"/>
          </p:cNvSpPr>
          <p:nvPr>
            <p:ph idx="1"/>
          </p:nvPr>
        </p:nvSpPr>
        <p:spPr>
          <a:xfrm>
            <a:off x="467995" y="1628775"/>
            <a:ext cx="8351520" cy="1014095"/>
          </a:xfrm>
        </p:spPr>
        <p:txBody>
          <a:bodyPr>
            <a:normAutofit/>
          </a:bodyPr>
          <a:lstStyle/>
          <a:p>
            <a:pPr marL="0" indent="0">
              <a:buNone/>
            </a:pPr>
            <a:r>
              <a:rPr lang="ru-RU" sz="2800" dirty="0">
                <a:latin typeface="Times" panose="02020603050405020304" pitchFamily="18" charset="0"/>
                <a:cs typeface="Times" panose="02020603050405020304" pitchFamily="18" charset="0"/>
              </a:rPr>
              <a:t>The country’s most important Catholic shrine, the Cathedral, is the symbol of Lithuania’s baptism.</a:t>
            </a:r>
          </a:p>
        </p:txBody>
      </p:sp>
      <p:pic>
        <p:nvPicPr>
          <p:cNvPr id="100" name="Изображение 99"/>
          <p:cNvPicPr/>
          <p:nvPr/>
        </p:nvPicPr>
        <p:blipFill>
          <a:blip r:embed="rId2"/>
          <a:stretch>
            <a:fillRect/>
          </a:stretch>
        </p:blipFill>
        <p:spPr>
          <a:xfrm>
            <a:off x="4572000" y="3429000"/>
            <a:ext cx="0" cy="0"/>
          </a:xfrm>
          <a:prstGeom prst="rect">
            <a:avLst/>
          </a:prstGeom>
          <a:noFill/>
          <a:ln w="9525">
            <a:noFill/>
          </a:ln>
        </p:spPr>
      </p:pic>
      <p:pic>
        <p:nvPicPr>
          <p:cNvPr id="103" name="Изображение 102"/>
          <p:cNvPicPr/>
          <p:nvPr/>
        </p:nvPicPr>
        <p:blipFill>
          <a:blip r:embed="rId3"/>
          <a:stretch>
            <a:fillRect/>
          </a:stretch>
        </p:blipFill>
        <p:spPr>
          <a:xfrm>
            <a:off x="4572000" y="3429000"/>
            <a:ext cx="0" cy="0"/>
          </a:xfrm>
          <a:prstGeom prst="rect">
            <a:avLst/>
          </a:prstGeom>
          <a:noFill/>
          <a:ln w="9525">
            <a:noFill/>
          </a:ln>
        </p:spPr>
      </p:pic>
      <p:pic>
        <p:nvPicPr>
          <p:cNvPr id="107" name="Изображение 106"/>
          <p:cNvPicPr/>
          <p:nvPr/>
        </p:nvPicPr>
        <p:blipFill>
          <a:blip r:embed="rId4" cstate="print"/>
          <a:stretch>
            <a:fillRect/>
          </a:stretch>
        </p:blipFill>
        <p:spPr>
          <a:xfrm>
            <a:off x="1802130" y="2642870"/>
            <a:ext cx="5539740" cy="3968750"/>
          </a:xfrm>
          <a:prstGeom prst="rect">
            <a:avLst/>
          </a:prstGeom>
          <a:noFill/>
          <a:ln w="9525">
            <a:noFill/>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pic>
        <p:nvPicPr>
          <p:cNvPr id="126" name="Content Placeholder 125"/>
          <p:cNvPicPr>
            <a:picLocks noGrp="1" noChangeAspect="1"/>
          </p:cNvPicPr>
          <p:nvPr>
            <p:ph sz="half" idx="1"/>
          </p:nvPr>
        </p:nvPicPr>
        <p:blipFill>
          <a:blip r:embed="rId2" cstate="print"/>
          <a:stretch>
            <a:fillRect/>
          </a:stretch>
        </p:blipFill>
        <p:spPr>
          <a:xfrm>
            <a:off x="1270" y="0"/>
            <a:ext cx="4646930" cy="3717925"/>
          </a:xfrm>
          <a:prstGeom prst="rect">
            <a:avLst/>
          </a:prstGeom>
          <a:noFill/>
          <a:ln w="9525">
            <a:noFill/>
          </a:ln>
        </p:spPr>
      </p:pic>
      <p:pic>
        <p:nvPicPr>
          <p:cNvPr id="127" name="Content Placeholder 126"/>
          <p:cNvPicPr>
            <a:picLocks noGrp="1"/>
          </p:cNvPicPr>
          <p:nvPr>
            <p:ph sz="half" idx="2"/>
          </p:nvPr>
        </p:nvPicPr>
        <p:blipFill>
          <a:blip r:embed="rId3" cstate="print"/>
          <a:stretch>
            <a:fillRect/>
          </a:stretch>
        </p:blipFill>
        <p:spPr>
          <a:xfrm>
            <a:off x="4648200" y="3709035"/>
            <a:ext cx="4512310" cy="3148965"/>
          </a:xfrm>
          <a:prstGeom prst="rect">
            <a:avLst/>
          </a:prstGeom>
          <a:noFill/>
          <a:ln w="9525">
            <a:noFill/>
          </a:ln>
        </p:spPr>
      </p:pic>
      <p:pic>
        <p:nvPicPr>
          <p:cNvPr id="128" name="Picture 127"/>
          <p:cNvPicPr/>
          <p:nvPr/>
        </p:nvPicPr>
        <p:blipFill>
          <a:blip r:embed="rId4" cstate="print"/>
          <a:stretch>
            <a:fillRect/>
          </a:stretch>
        </p:blipFill>
        <p:spPr>
          <a:xfrm>
            <a:off x="0" y="3718560"/>
            <a:ext cx="4648200" cy="3152140"/>
          </a:xfrm>
          <a:prstGeom prst="rect">
            <a:avLst/>
          </a:prstGeom>
          <a:noFill/>
          <a:ln w="9525">
            <a:noFill/>
          </a:ln>
        </p:spPr>
      </p:pic>
      <p:pic>
        <p:nvPicPr>
          <p:cNvPr id="129" name="Picture 128"/>
          <p:cNvPicPr/>
          <p:nvPr/>
        </p:nvPicPr>
        <p:blipFill>
          <a:blip r:embed="rId5" cstate="print"/>
          <a:srcRect l="22351"/>
          <a:stretch>
            <a:fillRect/>
          </a:stretch>
        </p:blipFill>
        <p:spPr>
          <a:xfrm>
            <a:off x="4648200" y="0"/>
            <a:ext cx="4512310" cy="3718560"/>
          </a:xfrm>
          <a:prstGeom prst="rect">
            <a:avLst/>
          </a:prstGeom>
          <a:noFill/>
          <a:ln w="9525">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pic>
        <p:nvPicPr>
          <p:cNvPr id="119" name="Content Placeholder 118"/>
          <p:cNvPicPr>
            <a:picLocks noGrp="1" noChangeAspect="1"/>
          </p:cNvPicPr>
          <p:nvPr>
            <p:ph sz="half" idx="1"/>
          </p:nvPr>
        </p:nvPicPr>
        <p:blipFill>
          <a:blip r:embed="rId2" cstate="print"/>
          <a:stretch>
            <a:fillRect/>
          </a:stretch>
        </p:blipFill>
        <p:spPr>
          <a:xfrm>
            <a:off x="-36195" y="2851150"/>
            <a:ext cx="5007610" cy="4006850"/>
          </a:xfrm>
          <a:prstGeom prst="rect">
            <a:avLst/>
          </a:prstGeom>
          <a:noFill/>
          <a:ln w="9525">
            <a:noFill/>
          </a:ln>
        </p:spPr>
      </p:pic>
      <p:pic>
        <p:nvPicPr>
          <p:cNvPr id="120" name="Content Placeholder 119"/>
          <p:cNvPicPr>
            <a:picLocks noGrp="1"/>
          </p:cNvPicPr>
          <p:nvPr>
            <p:ph sz="half" idx="2"/>
          </p:nvPr>
        </p:nvPicPr>
        <p:blipFill>
          <a:blip r:embed="rId3" r:link="rId4" cstate="print"/>
          <a:stretch>
            <a:fillRect/>
          </a:stretch>
        </p:blipFill>
        <p:spPr>
          <a:xfrm>
            <a:off x="4643755" y="1340485"/>
            <a:ext cx="4038600" cy="4526280"/>
          </a:xfrm>
          <a:prstGeom prst="rect">
            <a:avLst/>
          </a:prstGeom>
          <a:noFill/>
          <a:ln w="9525">
            <a:noFill/>
          </a:ln>
        </p:spPr>
      </p:pic>
      <p:pic>
        <p:nvPicPr>
          <p:cNvPr id="122" name="Picture 121"/>
          <p:cNvPicPr/>
          <p:nvPr/>
        </p:nvPicPr>
        <p:blipFill>
          <a:blip r:embed="rId4" r:link="rId4"/>
          <a:stretch>
            <a:fillRect/>
          </a:stretch>
        </p:blipFill>
        <p:spPr>
          <a:xfrm>
            <a:off x="4572000" y="3429000"/>
            <a:ext cx="0" cy="0"/>
          </a:xfrm>
          <a:prstGeom prst="rect">
            <a:avLst/>
          </a:prstGeom>
          <a:noFill/>
          <a:ln w="9525">
            <a:noFill/>
          </a:ln>
        </p:spPr>
      </p:pic>
      <p:pic>
        <p:nvPicPr>
          <p:cNvPr id="124" name="Picture 123"/>
          <p:cNvPicPr/>
          <p:nvPr/>
        </p:nvPicPr>
        <p:blipFill>
          <a:blip r:embed="rId5" cstate="print"/>
          <a:stretch>
            <a:fillRect/>
          </a:stretch>
        </p:blipFill>
        <p:spPr>
          <a:xfrm>
            <a:off x="0" y="0"/>
            <a:ext cx="4972050" cy="3055620"/>
          </a:xfrm>
          <a:prstGeom prst="rect">
            <a:avLst/>
          </a:prstGeom>
          <a:noFill/>
          <a:ln w="9525">
            <a:noFill/>
          </a:ln>
        </p:spPr>
      </p:pic>
      <p:pic>
        <p:nvPicPr>
          <p:cNvPr id="125" name="Picture 124"/>
          <p:cNvPicPr/>
          <p:nvPr/>
        </p:nvPicPr>
        <p:blipFill>
          <a:blip r:embed="rId6" cstate="print"/>
          <a:stretch>
            <a:fillRect/>
          </a:stretch>
        </p:blipFill>
        <p:spPr>
          <a:xfrm>
            <a:off x="4814570" y="635"/>
            <a:ext cx="4342130" cy="6833870"/>
          </a:xfrm>
          <a:prstGeom prst="rect">
            <a:avLst/>
          </a:prstGeom>
          <a:noFill/>
          <a:ln w="9525">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68220" y="476885"/>
            <a:ext cx="6188075" cy="804545"/>
          </a:xfrm>
        </p:spPr>
        <p:txBody>
          <a:bodyPr>
            <a:normAutofit fontScale="90000"/>
          </a:bodyPr>
          <a:lstStyle/>
          <a:p>
            <a:r>
              <a:rPr lang="ru-RU" sz="4000" dirty="0" err="1">
                <a:latin typeface="Times" panose="02020603050405020304" pitchFamily="18" charset="0"/>
                <a:cs typeface="Times" panose="02020603050405020304" pitchFamily="18" charset="0"/>
                <a:sym typeface="+mn-ea"/>
              </a:rPr>
              <a:t>Vilnius</a:t>
            </a:r>
            <a:r>
              <a:rPr lang="ru-RU" sz="4000" dirty="0">
                <a:latin typeface="Times" panose="02020603050405020304" pitchFamily="18" charset="0"/>
                <a:cs typeface="Times" panose="02020603050405020304" pitchFamily="18" charset="0"/>
                <a:sym typeface="+mn-ea"/>
              </a:rPr>
              <a:t> </a:t>
            </a:r>
            <a:r>
              <a:rPr lang="ru-RU" sz="4000" dirty="0" err="1">
                <a:latin typeface="Times" panose="02020603050405020304" pitchFamily="18" charset="0"/>
                <a:cs typeface="Times" panose="02020603050405020304" pitchFamily="18" charset="0"/>
                <a:sym typeface="+mn-ea"/>
              </a:rPr>
              <a:t>Town</a:t>
            </a:r>
            <a:r>
              <a:rPr lang="ru-RU" sz="4000" dirty="0">
                <a:latin typeface="Times" panose="02020603050405020304" pitchFamily="18" charset="0"/>
                <a:cs typeface="Times" panose="02020603050405020304" pitchFamily="18" charset="0"/>
                <a:sym typeface="+mn-ea"/>
              </a:rPr>
              <a:t> </a:t>
            </a:r>
            <a:r>
              <a:rPr lang="ru-RU" sz="4000" dirty="0" err="1">
                <a:latin typeface="Times" panose="02020603050405020304" pitchFamily="18" charset="0"/>
                <a:cs typeface="Times" panose="02020603050405020304" pitchFamily="18" charset="0"/>
                <a:sym typeface="+mn-ea"/>
              </a:rPr>
              <a:t>Hall</a:t>
            </a:r>
            <a:r>
              <a:rPr lang="ru-RU" sz="3200" dirty="0">
                <a:latin typeface="Times" panose="02020603050405020304" pitchFamily="18" charset="0"/>
                <a:cs typeface="Times" panose="02020603050405020304" pitchFamily="18" charset="0"/>
              </a:rPr>
              <a:t/>
            </a:r>
            <a:br>
              <a:rPr lang="ru-RU" sz="3200" dirty="0">
                <a:latin typeface="Times" panose="02020603050405020304" pitchFamily="18" charset="0"/>
                <a:cs typeface="Times" panose="02020603050405020304" pitchFamily="18" charset="0"/>
              </a:rPr>
            </a:br>
            <a:r>
              <a:rPr lang="en-US" sz="3200" dirty="0" smtClean="0">
                <a:latin typeface="Times" panose="02020603050405020304" pitchFamily="18" charset="0"/>
                <a:cs typeface="Times" panose="02020603050405020304" pitchFamily="18" charset="0"/>
              </a:rPr>
              <a:t> </a:t>
            </a:r>
            <a:endParaRPr lang="ru-RU" sz="3200" dirty="0">
              <a:latin typeface="Times" panose="02020603050405020304" pitchFamily="18" charset="0"/>
              <a:cs typeface="Times" panose="02020603050405020304" pitchFamily="18" charset="0"/>
            </a:endParaRPr>
          </a:p>
        </p:txBody>
      </p:sp>
      <p:sp>
        <p:nvSpPr>
          <p:cNvPr id="3" name="Объект 2"/>
          <p:cNvSpPr>
            <a:spLocks noGrp="1"/>
          </p:cNvSpPr>
          <p:nvPr>
            <p:ph idx="1"/>
          </p:nvPr>
        </p:nvSpPr>
        <p:spPr>
          <a:xfrm>
            <a:off x="323850" y="1628775"/>
            <a:ext cx="8351520" cy="1014095"/>
          </a:xfrm>
        </p:spPr>
        <p:txBody>
          <a:bodyPr>
            <a:normAutofit/>
          </a:bodyPr>
          <a:lstStyle/>
          <a:p>
            <a:pPr marL="0" indent="0">
              <a:buNone/>
            </a:pPr>
            <a:r>
              <a:rPr lang="ru-RU" sz="2800" dirty="0">
                <a:latin typeface="Times" panose="02020603050405020304" pitchFamily="18" charset="0"/>
                <a:cs typeface="Times" panose="02020603050405020304" pitchFamily="18" charset="0"/>
              </a:rPr>
              <a:t>It is a popular location for concerts, literature</a:t>
            </a:r>
            <a:r>
              <a:rPr lang="en-US" altLang="ru-RU" sz="2800" dirty="0">
                <a:latin typeface="Times" panose="02020603050405020304" pitchFamily="18" charset="0"/>
                <a:cs typeface="Times" panose="02020603050405020304" pitchFamily="18" charset="0"/>
              </a:rPr>
              <a:t>,</a:t>
            </a:r>
            <a:r>
              <a:rPr lang="ru-RU" sz="2800" dirty="0">
                <a:latin typeface="Times" panose="02020603050405020304" pitchFamily="18" charset="0"/>
                <a:cs typeface="Times" panose="02020603050405020304" pitchFamily="18" charset="0"/>
              </a:rPr>
              <a:t> theatre evenings, and art exhibitions.</a:t>
            </a:r>
          </a:p>
        </p:txBody>
      </p:sp>
      <p:pic>
        <p:nvPicPr>
          <p:cNvPr id="100" name="Изображение 99"/>
          <p:cNvPicPr/>
          <p:nvPr/>
        </p:nvPicPr>
        <p:blipFill>
          <a:blip r:embed="rId2"/>
          <a:stretch>
            <a:fillRect/>
          </a:stretch>
        </p:blipFill>
        <p:spPr>
          <a:xfrm>
            <a:off x="4572000" y="3429000"/>
            <a:ext cx="0" cy="0"/>
          </a:xfrm>
          <a:prstGeom prst="rect">
            <a:avLst/>
          </a:prstGeom>
          <a:noFill/>
          <a:ln w="9525">
            <a:noFill/>
          </a:ln>
        </p:spPr>
      </p:pic>
      <p:pic>
        <p:nvPicPr>
          <p:cNvPr id="103" name="Изображение 102"/>
          <p:cNvPicPr/>
          <p:nvPr/>
        </p:nvPicPr>
        <p:blipFill>
          <a:blip r:embed="rId3"/>
          <a:stretch>
            <a:fillRect/>
          </a:stretch>
        </p:blipFill>
        <p:spPr>
          <a:xfrm>
            <a:off x="4572000" y="3429000"/>
            <a:ext cx="0" cy="0"/>
          </a:xfrm>
          <a:prstGeom prst="rect">
            <a:avLst/>
          </a:prstGeom>
          <a:noFill/>
          <a:ln w="9525">
            <a:noFill/>
          </a:ln>
        </p:spPr>
      </p:pic>
      <p:pic>
        <p:nvPicPr>
          <p:cNvPr id="105" name="Изображение 104"/>
          <p:cNvPicPr/>
          <p:nvPr/>
        </p:nvPicPr>
        <p:blipFill>
          <a:blip r:embed="rId4" cstate="print"/>
          <a:stretch>
            <a:fillRect/>
          </a:stretch>
        </p:blipFill>
        <p:spPr>
          <a:xfrm rot="10800000" flipH="1" flipV="1">
            <a:off x="403860" y="2707005"/>
            <a:ext cx="8101965" cy="3885565"/>
          </a:xfrm>
          <a:prstGeom prst="rect">
            <a:avLst/>
          </a:prstGeom>
          <a:noFill/>
          <a:ln w="9525">
            <a:noFill/>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pic>
        <p:nvPicPr>
          <p:cNvPr id="116" name="Content Placeholder 115"/>
          <p:cNvPicPr>
            <a:picLocks noGrp="1" noChangeAspect="1"/>
          </p:cNvPicPr>
          <p:nvPr>
            <p:ph sz="half" idx="1"/>
          </p:nvPr>
        </p:nvPicPr>
        <p:blipFill>
          <a:blip r:embed="rId2" cstate="print"/>
          <a:stretch>
            <a:fillRect/>
          </a:stretch>
        </p:blipFill>
        <p:spPr>
          <a:xfrm>
            <a:off x="107315" y="44450"/>
            <a:ext cx="8784590" cy="3773805"/>
          </a:xfrm>
          <a:prstGeom prst="rect">
            <a:avLst/>
          </a:prstGeom>
          <a:noFill/>
          <a:ln w="9525">
            <a:noFill/>
          </a:ln>
        </p:spPr>
      </p:pic>
      <p:pic>
        <p:nvPicPr>
          <p:cNvPr id="117" name="Content Placeholder 116"/>
          <p:cNvPicPr>
            <a:picLocks noGrp="1"/>
          </p:cNvPicPr>
          <p:nvPr>
            <p:ph sz="half" idx="2"/>
          </p:nvPr>
        </p:nvPicPr>
        <p:blipFill>
          <a:blip r:embed="rId3" cstate="print"/>
          <a:stretch>
            <a:fillRect/>
          </a:stretch>
        </p:blipFill>
        <p:spPr>
          <a:xfrm>
            <a:off x="4098925" y="3686810"/>
            <a:ext cx="5015865" cy="3171190"/>
          </a:xfrm>
          <a:prstGeom prst="rect">
            <a:avLst/>
          </a:prstGeom>
          <a:noFill/>
          <a:ln w="9525">
            <a:noFill/>
          </a:ln>
        </p:spPr>
      </p:pic>
      <p:pic>
        <p:nvPicPr>
          <p:cNvPr id="118" name="Picture 117"/>
          <p:cNvPicPr/>
          <p:nvPr/>
        </p:nvPicPr>
        <p:blipFill>
          <a:blip r:embed="rId4" cstate="print"/>
          <a:stretch>
            <a:fillRect/>
          </a:stretch>
        </p:blipFill>
        <p:spPr>
          <a:xfrm>
            <a:off x="0" y="3687445"/>
            <a:ext cx="4133850" cy="3170555"/>
          </a:xfrm>
          <a:prstGeom prst="rect">
            <a:avLst/>
          </a:prstGeom>
          <a:noFill/>
          <a:ln w="9525">
            <a:noFill/>
          </a:ln>
        </p:spPr>
      </p:pic>
      <p:sp>
        <p:nvSpPr>
          <p:cNvPr id="8" name="Text Box 7"/>
          <p:cNvSpPr txBox="1"/>
          <p:nvPr/>
        </p:nvSpPr>
        <p:spPr>
          <a:xfrm>
            <a:off x="179705" y="188595"/>
            <a:ext cx="2901950" cy="521970"/>
          </a:xfrm>
          <a:prstGeom prst="rect">
            <a:avLst/>
          </a:prstGeom>
          <a:noFill/>
        </p:spPr>
        <p:txBody>
          <a:bodyPr wrap="square" rtlCol="0">
            <a:spAutoFit/>
          </a:bodyPr>
          <a:lstStyle/>
          <a:p>
            <a:pPr algn="ctr"/>
            <a:r>
              <a:rPr lang="lt-LT" altLang="en-US" sz="2800"/>
              <a:t>Basilisk of Vilnius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stretch>
            <a:fillRect/>
          </a:stretch>
        </p:blipFill>
        <p:spPr>
          <a:xfrm>
            <a:off x="-26288" y="827373"/>
            <a:ext cx="9196576" cy="6071616"/>
          </a:xfrm>
          <a:prstGeom prst="rect">
            <a:avLst/>
          </a:prstGeom>
        </p:spPr>
      </p:pic>
      <p:sp>
        <p:nvSpPr>
          <p:cNvPr id="2" name="Заголовок 1"/>
          <p:cNvSpPr>
            <a:spLocks noGrp="1"/>
          </p:cNvSpPr>
          <p:nvPr>
            <p:ph type="title"/>
          </p:nvPr>
        </p:nvSpPr>
        <p:spPr>
          <a:xfrm>
            <a:off x="755576" y="260648"/>
            <a:ext cx="8229600" cy="1143000"/>
          </a:xfrm>
        </p:spPr>
        <p:txBody>
          <a:bodyPr/>
          <a:lstStyle/>
          <a:p>
            <a:r>
              <a:rPr lang="en-US" dirty="0" smtClean="0">
                <a:latin typeface="Times" panose="02020603050405020304" pitchFamily="18" charset="0"/>
                <a:cs typeface="Times" panose="02020603050405020304" pitchFamily="18" charset="0"/>
              </a:rPr>
              <a:t>The Three </a:t>
            </a:r>
            <a:r>
              <a:rPr lang="en-US" dirty="0" smtClean="0">
                <a:latin typeface="Times" panose="02020603050405020304" pitchFamily="18" charset="0"/>
                <a:cs typeface="Times" panose="02020603050405020304" pitchFamily="18" charset="0"/>
              </a:rPr>
              <a:t>Crosses Hill</a:t>
            </a:r>
            <a:endParaRPr lang="ru-RU" dirty="0">
              <a:latin typeface="Times" panose="02020603050405020304" pitchFamily="18" charset="0"/>
              <a:cs typeface="Times" panose="02020603050405020304" pitchFamily="18" charset="0"/>
            </a:endParaRPr>
          </a:p>
        </p:txBody>
      </p:sp>
      <p:sp>
        <p:nvSpPr>
          <p:cNvPr id="3" name="Объект 2"/>
          <p:cNvSpPr>
            <a:spLocks noGrp="1"/>
          </p:cNvSpPr>
          <p:nvPr>
            <p:ph idx="1"/>
          </p:nvPr>
        </p:nvSpPr>
        <p:spPr>
          <a:xfrm>
            <a:off x="2339752" y="1600200"/>
            <a:ext cx="6347048" cy="4525963"/>
          </a:xfrm>
        </p:spPr>
        <p:txBody>
          <a:bodyPr>
            <a:normAutofit/>
          </a:bodyPr>
          <a:lstStyle/>
          <a:p>
            <a:pPr marL="0" indent="0">
              <a:buNone/>
            </a:pPr>
            <a:r>
              <a:rPr lang="en-US" sz="2800" dirty="0">
                <a:latin typeface="Times" panose="02020603050405020304" pitchFamily="18" charset="0"/>
                <a:cs typeface="Times" panose="02020603050405020304" pitchFamily="18" charset="0"/>
              </a:rPr>
              <a:t>I</a:t>
            </a:r>
            <a:r>
              <a:rPr lang="en-US" sz="2800" dirty="0" smtClean="0">
                <a:latin typeface="Times" panose="02020603050405020304" pitchFamily="18" charset="0"/>
                <a:cs typeface="Times" panose="02020603050405020304" pitchFamily="18" charset="0"/>
              </a:rPr>
              <a:t>s </a:t>
            </a:r>
            <a:r>
              <a:rPr lang="en-US" sz="2800" dirty="0">
                <a:latin typeface="Times" panose="02020603050405020304" pitchFamily="18" charset="0"/>
                <a:cs typeface="Times" panose="02020603050405020304" pitchFamily="18" charset="0"/>
              </a:rPr>
              <a:t>a prominent monument in Vilnius, Lithuania, on the Hill of Three Crosses</a:t>
            </a:r>
            <a:endParaRPr lang="ru-RU" sz="2800" dirty="0">
              <a:latin typeface="Times" panose="02020603050405020304" pitchFamily="18" charset="0"/>
              <a:cs typeface="Times" panose="02020603050405020304" pitchFamily="18"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 name="Content Placeholder 99"/>
          <p:cNvPicPr>
            <a:picLocks noGrp="1"/>
          </p:cNvPicPr>
          <p:nvPr>
            <p:ph idx="1"/>
          </p:nvPr>
        </p:nvPicPr>
        <p:blipFill>
          <a:blip r:embed="rId2" cstate="print"/>
          <a:srcRect l="7721" t="3636" r="4636" b="6716"/>
          <a:stretch>
            <a:fillRect/>
          </a:stretch>
        </p:blipFill>
        <p:spPr>
          <a:xfrm>
            <a:off x="-64135" y="0"/>
            <a:ext cx="9207500" cy="6902450"/>
          </a:xfrm>
          <a:prstGeom prst="rect">
            <a:avLst/>
          </a:prstGeom>
          <a:noFill/>
          <a:ln w="9525">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dirty="0" err="1">
                <a:latin typeface="Times" panose="02020603050405020304" pitchFamily="18" charset="0"/>
                <a:cs typeface="Times" panose="02020603050405020304" pitchFamily="18" charset="0"/>
              </a:rPr>
              <a:t>St</a:t>
            </a:r>
            <a:r>
              <a:rPr lang="ru-RU" dirty="0">
                <a:latin typeface="Times" panose="02020603050405020304" pitchFamily="18" charset="0"/>
                <a:cs typeface="Times" panose="02020603050405020304" pitchFamily="18" charset="0"/>
              </a:rPr>
              <a:t>. </a:t>
            </a:r>
            <a:r>
              <a:rPr lang="ru-RU" dirty="0" err="1">
                <a:latin typeface="Times" panose="02020603050405020304" pitchFamily="18" charset="0"/>
                <a:cs typeface="Times" panose="02020603050405020304" pitchFamily="18" charset="0"/>
              </a:rPr>
              <a:t>Anne's</a:t>
            </a:r>
            <a:r>
              <a:rPr lang="ru-RU" dirty="0">
                <a:latin typeface="Times" panose="02020603050405020304" pitchFamily="18" charset="0"/>
                <a:cs typeface="Times" panose="02020603050405020304" pitchFamily="18" charset="0"/>
              </a:rPr>
              <a:t> </a:t>
            </a:r>
            <a:r>
              <a:rPr lang="ru-RU" dirty="0" err="1" smtClean="0">
                <a:latin typeface="Times" panose="02020603050405020304" pitchFamily="18" charset="0"/>
                <a:cs typeface="Times" panose="02020603050405020304" pitchFamily="18" charset="0"/>
              </a:rPr>
              <a:t>Church</a:t>
            </a:r>
            <a:endParaRPr lang="ru-RU" dirty="0">
              <a:latin typeface="Times" panose="02020603050405020304" pitchFamily="18" charset="0"/>
              <a:cs typeface="Times" panose="02020603050405020304" pitchFamily="18" charset="0"/>
            </a:endParaRPr>
          </a:p>
        </p:txBody>
      </p:sp>
      <p:sp>
        <p:nvSpPr>
          <p:cNvPr id="3" name="Объект 2"/>
          <p:cNvSpPr>
            <a:spLocks noGrp="1"/>
          </p:cNvSpPr>
          <p:nvPr>
            <p:ph idx="1"/>
          </p:nvPr>
        </p:nvSpPr>
        <p:spPr>
          <a:xfrm>
            <a:off x="457200" y="1600200"/>
            <a:ext cx="8686800" cy="4525963"/>
          </a:xfrm>
        </p:spPr>
        <p:txBody>
          <a:bodyPr/>
          <a:lstStyle/>
          <a:p>
            <a:pPr marL="0" indent="0">
              <a:buNone/>
            </a:pPr>
            <a:r>
              <a:rPr lang="en-US" sz="2600" dirty="0">
                <a:latin typeface="Times" panose="02020603050405020304" pitchFamily="18" charset="0"/>
                <a:cs typeface="Times" panose="02020603050405020304" pitchFamily="18" charset="0"/>
              </a:rPr>
              <a:t>Emperor </a:t>
            </a:r>
            <a:r>
              <a:rPr lang="en-US" sz="2600" dirty="0" smtClean="0">
                <a:latin typeface="Times" panose="02020603050405020304" pitchFamily="18" charset="0"/>
                <a:cs typeface="Times" panose="02020603050405020304" pitchFamily="18" charset="0"/>
              </a:rPr>
              <a:t>Napoleon, </a:t>
            </a:r>
            <a:r>
              <a:rPr lang="en-US" sz="2600" dirty="0">
                <a:latin typeface="Times" panose="02020603050405020304" pitchFamily="18" charset="0"/>
                <a:cs typeface="Times" panose="02020603050405020304" pitchFamily="18" charset="0"/>
              </a:rPr>
              <a:t>after seeing the church during the Franco-Russian </a:t>
            </a:r>
            <a:r>
              <a:rPr lang="en-US" sz="2600" dirty="0" smtClean="0">
                <a:latin typeface="Times" panose="02020603050405020304" pitchFamily="18" charset="0"/>
                <a:cs typeface="Times" panose="02020603050405020304" pitchFamily="18" charset="0"/>
              </a:rPr>
              <a:t>War, </a:t>
            </a:r>
            <a:r>
              <a:rPr lang="en-US" sz="2600" dirty="0">
                <a:latin typeface="Times" panose="02020603050405020304" pitchFamily="18" charset="0"/>
                <a:cs typeface="Times" panose="02020603050405020304" pitchFamily="18" charset="0"/>
              </a:rPr>
              <a:t> expressed a wish to carry the church home with him to Paris 'in the palm of his hand'.</a:t>
            </a:r>
            <a:r>
              <a:rPr lang="en-US" dirty="0"/>
              <a:t> </a:t>
            </a:r>
            <a:endParaRPr lang="ru-RU" dirty="0"/>
          </a:p>
        </p:txBody>
      </p:sp>
      <p:pic>
        <p:nvPicPr>
          <p:cNvPr id="5" name="Рисунок 4"/>
          <p:cNvPicPr>
            <a:picLocks noChangeAspect="1"/>
          </p:cNvPicPr>
          <p:nvPr/>
        </p:nvPicPr>
        <p:blipFill rotWithShape="1">
          <a:blip r:embed="rId2" cstate="print">
            <a:clrChange>
              <a:clrFrom>
                <a:srgbClr val="9F6851"/>
              </a:clrFrom>
              <a:clrTo>
                <a:srgbClr val="9F6851">
                  <a:alpha val="0"/>
                </a:srgbClr>
              </a:clrTo>
            </a:clrChange>
          </a:blip>
          <a:srcRect l="21385" r="5653"/>
          <a:stretch>
            <a:fillRect/>
          </a:stretch>
        </p:blipFill>
        <p:spPr>
          <a:xfrm>
            <a:off x="4416656" y="3069331"/>
            <a:ext cx="4176464" cy="3816085"/>
          </a:xfrm>
          <a:prstGeom prst="rect">
            <a:avLst/>
          </a:prstGeom>
        </p:spPr>
      </p:pic>
      <p:pic>
        <p:nvPicPr>
          <p:cNvPr id="6" name="Рисунок 5"/>
          <p:cNvPicPr>
            <a:picLocks noChangeAspect="1"/>
          </p:cNvPicPr>
          <p:nvPr/>
        </p:nvPicPr>
        <p:blipFill>
          <a:blip r:embed="rId3" cstate="print"/>
          <a:stretch>
            <a:fillRect/>
          </a:stretch>
        </p:blipFill>
        <p:spPr>
          <a:xfrm>
            <a:off x="611560" y="3063505"/>
            <a:ext cx="3650736" cy="3794495"/>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411760" y="3580020"/>
            <a:ext cx="5256584" cy="2031325"/>
          </a:xfrm>
          <a:prstGeom prst="rect">
            <a:avLst/>
          </a:prstGeom>
        </p:spPr>
        <p:txBody>
          <a:bodyPr wrap="square">
            <a:spAutoFit/>
          </a:bodyPr>
          <a:lstStyle/>
          <a:p>
            <a:pPr>
              <a:spcBef>
                <a:spcPct val="0"/>
              </a:spcBef>
            </a:pPr>
            <a:endParaRPr lang="en-US" altLang="fr-FR" b="1" dirty="0" smtClean="0">
              <a:solidFill>
                <a:srgbClr val="00669A"/>
              </a:solidFill>
              <a:latin typeface="+mj-lt"/>
            </a:endParaRPr>
          </a:p>
          <a:p>
            <a:pPr>
              <a:spcBef>
                <a:spcPct val="0"/>
              </a:spcBef>
            </a:pPr>
            <a:endParaRPr lang="en-US" altLang="fr-FR" b="1" dirty="0">
              <a:solidFill>
                <a:srgbClr val="00669A"/>
              </a:solidFill>
              <a:latin typeface="+mj-lt"/>
            </a:endParaRPr>
          </a:p>
          <a:p>
            <a:pPr>
              <a:spcBef>
                <a:spcPct val="0"/>
              </a:spcBef>
            </a:pPr>
            <a:endParaRPr lang="en-US" altLang="fr-FR" b="1" dirty="0" smtClean="0">
              <a:solidFill>
                <a:srgbClr val="00669A"/>
              </a:solidFill>
              <a:latin typeface="+mj-lt"/>
            </a:endParaRPr>
          </a:p>
          <a:p>
            <a:pPr>
              <a:spcBef>
                <a:spcPct val="0"/>
              </a:spcBef>
            </a:pPr>
            <a:endParaRPr lang="en-US" altLang="fr-FR" b="1" dirty="0">
              <a:solidFill>
                <a:srgbClr val="00669A"/>
              </a:solidFill>
              <a:latin typeface="+mj-lt"/>
            </a:endParaRPr>
          </a:p>
          <a:p>
            <a:pPr>
              <a:spcBef>
                <a:spcPct val="0"/>
              </a:spcBef>
            </a:pPr>
            <a:endParaRPr lang="en-US" altLang="fr-FR" b="1" dirty="0" smtClean="0">
              <a:solidFill>
                <a:srgbClr val="00669A"/>
              </a:solidFill>
              <a:latin typeface="+mj-lt"/>
            </a:endParaRPr>
          </a:p>
          <a:p>
            <a:pPr>
              <a:spcBef>
                <a:spcPct val="0"/>
              </a:spcBef>
            </a:pPr>
            <a:endParaRPr lang="en-US" altLang="fr-FR" b="1" dirty="0">
              <a:solidFill>
                <a:srgbClr val="00669A"/>
              </a:solidFill>
              <a:latin typeface="+mj-lt"/>
            </a:endParaRPr>
          </a:p>
          <a:p>
            <a:pPr>
              <a:spcBef>
                <a:spcPct val="0"/>
              </a:spcBef>
            </a:pPr>
            <a:endParaRPr lang="en-US" altLang="fr-FR" b="1" dirty="0" smtClean="0">
              <a:solidFill>
                <a:srgbClr val="00669A"/>
              </a:solidFill>
              <a:latin typeface="+mj-lt"/>
            </a:endParaRPr>
          </a:p>
        </p:txBody>
      </p:sp>
      <p:pic>
        <p:nvPicPr>
          <p:cNvPr id="2"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18256"/>
            <a:ext cx="152578" cy="6858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Content Placeholder 5"/>
          <p:cNvSpPr>
            <a:spLocks noGrp="1"/>
          </p:cNvSpPr>
          <p:nvPr>
            <p:ph idx="1"/>
          </p:nvPr>
        </p:nvSpPr>
        <p:spPr>
          <a:xfrm>
            <a:off x="395536" y="1700808"/>
            <a:ext cx="8579296" cy="4968552"/>
          </a:xfrm>
        </p:spPr>
        <p:txBody>
          <a:bodyPr>
            <a:normAutofit/>
          </a:bodyPr>
          <a:lstStyle/>
          <a:p>
            <a:pPr marL="0" indent="0">
              <a:buNone/>
            </a:pPr>
            <a:r>
              <a:rPr lang="en-US" b="1" dirty="0" smtClean="0">
                <a:solidFill>
                  <a:srgbClr val="376092"/>
                </a:solidFill>
              </a:rPr>
              <a:t> </a:t>
            </a:r>
            <a:endParaRPr lang="en-US" dirty="0"/>
          </a:p>
        </p:txBody>
      </p:sp>
      <p:sp>
        <p:nvSpPr>
          <p:cNvPr id="3" name="TextBox 2"/>
          <p:cNvSpPr txBox="1"/>
          <p:nvPr/>
        </p:nvSpPr>
        <p:spPr>
          <a:xfrm>
            <a:off x="2627784" y="404664"/>
            <a:ext cx="5256584" cy="769441"/>
          </a:xfrm>
          <a:prstGeom prst="rect">
            <a:avLst/>
          </a:prstGeom>
          <a:noFill/>
        </p:spPr>
        <p:txBody>
          <a:bodyPr wrap="square" rtlCol="0">
            <a:spAutoFit/>
          </a:bodyPr>
          <a:lstStyle/>
          <a:p>
            <a:r>
              <a:rPr lang="en-US" sz="4400" dirty="0" smtClean="0">
                <a:latin typeface="Times" panose="02020603050405020304" pitchFamily="18" charset="0"/>
                <a:cs typeface="Times" panose="02020603050405020304" pitchFamily="18" charset="0"/>
              </a:rPr>
              <a:t>Content</a:t>
            </a:r>
            <a:endParaRPr lang="ru-RU" sz="4400" dirty="0">
              <a:latin typeface="Times" panose="02020603050405020304" pitchFamily="18" charset="0"/>
              <a:cs typeface="Times" panose="02020603050405020304" pitchFamily="18" charset="0"/>
            </a:endParaRPr>
          </a:p>
        </p:txBody>
      </p:sp>
      <p:sp>
        <p:nvSpPr>
          <p:cNvPr id="4" name="TextBox 3"/>
          <p:cNvSpPr txBox="1"/>
          <p:nvPr/>
        </p:nvSpPr>
        <p:spPr>
          <a:xfrm>
            <a:off x="827584" y="1734512"/>
            <a:ext cx="6264696" cy="3416320"/>
          </a:xfrm>
          <a:prstGeom prst="rect">
            <a:avLst/>
          </a:prstGeom>
          <a:noFill/>
        </p:spPr>
        <p:txBody>
          <a:bodyPr wrap="square" rtlCol="0">
            <a:spAutoFit/>
          </a:bodyPr>
          <a:lstStyle/>
          <a:p>
            <a:pPr marL="342900" indent="-342900">
              <a:buFont typeface="Arial" panose="020B0604020202020204" pitchFamily="34" charset="0"/>
              <a:buChar char="•"/>
            </a:pPr>
            <a:r>
              <a:rPr lang="ru-RU" sz="2400" dirty="0" err="1">
                <a:latin typeface="Times" panose="02020603050405020304" pitchFamily="18" charset="0"/>
                <a:cs typeface="Times" panose="02020603050405020304" pitchFamily="18" charset="0"/>
              </a:rPr>
              <a:t>Gediminas</a:t>
            </a:r>
            <a:r>
              <a:rPr lang="ru-RU" sz="2400" dirty="0">
                <a:latin typeface="Times" panose="02020603050405020304" pitchFamily="18" charset="0"/>
                <a:cs typeface="Times" panose="02020603050405020304" pitchFamily="18" charset="0"/>
              </a:rPr>
              <a:t>' </a:t>
            </a:r>
            <a:r>
              <a:rPr lang="ru-RU" sz="2400" dirty="0" err="1">
                <a:latin typeface="Times" panose="02020603050405020304" pitchFamily="18" charset="0"/>
                <a:cs typeface="Times" panose="02020603050405020304" pitchFamily="18" charset="0"/>
              </a:rPr>
              <a:t>Tower</a:t>
            </a:r>
            <a:endParaRPr lang="ru-RU" sz="2400" dirty="0">
              <a:latin typeface="Times" panose="02020603050405020304" pitchFamily="18" charset="0"/>
              <a:cs typeface="Times" panose="02020603050405020304" pitchFamily="18" charset="0"/>
            </a:endParaRPr>
          </a:p>
          <a:p>
            <a:pPr marL="342900" indent="-342900">
              <a:buFont typeface="Arial" panose="020B0604020202020204" pitchFamily="34" charset="0"/>
              <a:buChar char="•"/>
            </a:pPr>
            <a:r>
              <a:rPr lang="ru-RU" sz="2400" dirty="0" err="1">
                <a:latin typeface="Times" panose="02020603050405020304" pitchFamily="18" charset="0"/>
                <a:cs typeface="Times" panose="02020603050405020304" pitchFamily="18" charset="0"/>
              </a:rPr>
              <a:t>Vilnius</a:t>
            </a:r>
            <a:r>
              <a:rPr lang="ru-RU" sz="2400" dirty="0">
                <a:latin typeface="Times" panose="02020603050405020304" pitchFamily="18" charset="0"/>
                <a:cs typeface="Times" panose="02020603050405020304" pitchFamily="18" charset="0"/>
              </a:rPr>
              <a:t> </a:t>
            </a:r>
            <a:r>
              <a:rPr lang="ru-RU" sz="2400" dirty="0" err="1">
                <a:latin typeface="Times" panose="02020603050405020304" pitchFamily="18" charset="0"/>
                <a:cs typeface="Times" panose="02020603050405020304" pitchFamily="18" charset="0"/>
              </a:rPr>
              <a:t>University</a:t>
            </a:r>
            <a:endParaRPr lang="ru-RU" sz="2400" dirty="0">
              <a:latin typeface="Times" panose="02020603050405020304" pitchFamily="18" charset="0"/>
              <a:cs typeface="Times" panose="02020603050405020304" pitchFamily="18" charset="0"/>
            </a:endParaRPr>
          </a:p>
          <a:p>
            <a:pPr marL="342900" indent="-342900">
              <a:buFont typeface="Arial" panose="020B0604020202020204" pitchFamily="34" charset="0"/>
              <a:buChar char="•"/>
            </a:pPr>
            <a:r>
              <a:rPr lang="lt-LT" sz="2400" dirty="0" smtClean="0">
                <a:latin typeface="Times" panose="02020603050405020304" pitchFamily="18" charset="0"/>
                <a:cs typeface="Times" panose="02020603050405020304" pitchFamily="18" charset="0"/>
              </a:rPr>
              <a:t>The </a:t>
            </a:r>
            <a:r>
              <a:rPr lang="en-US" sz="2400" dirty="0">
                <a:latin typeface="Times" panose="02020603050405020304" pitchFamily="18" charset="0"/>
                <a:cs typeface="Times" panose="02020603050405020304" pitchFamily="18" charset="0"/>
              </a:rPr>
              <a:t>Palace of the Grand </a:t>
            </a:r>
            <a:r>
              <a:rPr lang="en-US" sz="2400" dirty="0" smtClean="0">
                <a:latin typeface="Times" panose="02020603050405020304" pitchFamily="18" charset="0"/>
                <a:cs typeface="Times" panose="02020603050405020304" pitchFamily="18" charset="0"/>
              </a:rPr>
              <a:t>Dukes</a:t>
            </a:r>
            <a:endParaRPr lang="ru-RU" sz="2400" dirty="0">
              <a:latin typeface="Times" panose="02020603050405020304" pitchFamily="18" charset="0"/>
              <a:cs typeface="Times" panose="02020603050405020304" pitchFamily="18" charset="0"/>
            </a:endParaRPr>
          </a:p>
          <a:p>
            <a:pPr marL="342900" indent="-342900">
              <a:buFont typeface="Arial" panose="020B0604020202020204" pitchFamily="34" charset="0"/>
              <a:buChar char="•"/>
            </a:pPr>
            <a:r>
              <a:rPr lang="ru-RU" sz="2400" dirty="0" err="1">
                <a:latin typeface="Times" panose="02020603050405020304" pitchFamily="18" charset="0"/>
                <a:cs typeface="Times" panose="02020603050405020304" pitchFamily="18" charset="0"/>
              </a:rPr>
              <a:t>Vilnius</a:t>
            </a:r>
            <a:r>
              <a:rPr lang="ru-RU" sz="2400" dirty="0">
                <a:latin typeface="Times" panose="02020603050405020304" pitchFamily="18" charset="0"/>
                <a:cs typeface="Times" panose="02020603050405020304" pitchFamily="18" charset="0"/>
              </a:rPr>
              <a:t> </a:t>
            </a:r>
            <a:r>
              <a:rPr lang="ru-RU" sz="2400" dirty="0" err="1">
                <a:latin typeface="Times" panose="02020603050405020304" pitchFamily="18" charset="0"/>
                <a:cs typeface="Times" panose="02020603050405020304" pitchFamily="18" charset="0"/>
              </a:rPr>
              <a:t>Cathedral</a:t>
            </a:r>
          </a:p>
          <a:p>
            <a:pPr marL="342900" indent="-342900">
              <a:buFont typeface="Arial" panose="020B0604020202020204" pitchFamily="34" charset="0"/>
              <a:buChar char="•"/>
            </a:pPr>
            <a:r>
              <a:rPr lang="ru-RU" sz="2400" dirty="0" err="1">
                <a:latin typeface="Times" panose="02020603050405020304" pitchFamily="18" charset="0"/>
                <a:cs typeface="Times" panose="02020603050405020304" pitchFamily="18" charset="0"/>
                <a:sym typeface="+mn-ea"/>
              </a:rPr>
              <a:t>Vilnius</a:t>
            </a:r>
            <a:r>
              <a:rPr lang="ru-RU" sz="2400" dirty="0">
                <a:latin typeface="Times" panose="02020603050405020304" pitchFamily="18" charset="0"/>
                <a:cs typeface="Times" panose="02020603050405020304" pitchFamily="18" charset="0"/>
                <a:sym typeface="+mn-ea"/>
              </a:rPr>
              <a:t> </a:t>
            </a:r>
            <a:r>
              <a:rPr lang="ru-RU" sz="2400" dirty="0" err="1">
                <a:latin typeface="Times" panose="02020603050405020304" pitchFamily="18" charset="0"/>
                <a:cs typeface="Times" panose="02020603050405020304" pitchFamily="18" charset="0"/>
                <a:sym typeface="+mn-ea"/>
              </a:rPr>
              <a:t>Town</a:t>
            </a:r>
            <a:r>
              <a:rPr lang="ru-RU" sz="2400" dirty="0">
                <a:latin typeface="Times" panose="02020603050405020304" pitchFamily="18" charset="0"/>
                <a:cs typeface="Times" panose="02020603050405020304" pitchFamily="18" charset="0"/>
                <a:sym typeface="+mn-ea"/>
              </a:rPr>
              <a:t> </a:t>
            </a:r>
            <a:r>
              <a:rPr lang="ru-RU" sz="2400" dirty="0" err="1">
                <a:latin typeface="Times" panose="02020603050405020304" pitchFamily="18" charset="0"/>
                <a:cs typeface="Times" panose="02020603050405020304" pitchFamily="18" charset="0"/>
                <a:sym typeface="+mn-ea"/>
              </a:rPr>
              <a:t>Hall</a:t>
            </a:r>
            <a:endParaRPr lang="ru-RU" sz="2400" dirty="0">
              <a:latin typeface="Times" panose="02020603050405020304" pitchFamily="18" charset="0"/>
              <a:cs typeface="Times" panose="02020603050405020304" pitchFamily="18" charset="0"/>
            </a:endParaRPr>
          </a:p>
          <a:p>
            <a:pPr marL="342900" indent="-342900">
              <a:buFont typeface="Arial" panose="020B0604020202020204" pitchFamily="34" charset="0"/>
              <a:buChar char="•"/>
            </a:pPr>
            <a:r>
              <a:rPr lang="ru-RU" sz="2400" dirty="0" err="1">
                <a:latin typeface="Times" panose="02020603050405020304" pitchFamily="18" charset="0"/>
                <a:cs typeface="Times" panose="02020603050405020304" pitchFamily="18" charset="0"/>
              </a:rPr>
              <a:t>Three</a:t>
            </a:r>
            <a:r>
              <a:rPr lang="ru-RU" sz="2400" dirty="0">
                <a:latin typeface="Times" panose="02020603050405020304" pitchFamily="18" charset="0"/>
                <a:cs typeface="Times" panose="02020603050405020304" pitchFamily="18" charset="0"/>
              </a:rPr>
              <a:t> </a:t>
            </a:r>
            <a:r>
              <a:rPr lang="ru-RU" sz="2400" dirty="0" err="1" smtClean="0">
                <a:latin typeface="Times" panose="02020603050405020304" pitchFamily="18" charset="0"/>
                <a:cs typeface="Times" panose="02020603050405020304" pitchFamily="18" charset="0"/>
              </a:rPr>
              <a:t>Crosses</a:t>
            </a:r>
            <a:r>
              <a:rPr lang="ru-RU" sz="2400" dirty="0" smtClean="0">
                <a:latin typeface="Times" panose="02020603050405020304" pitchFamily="18" charset="0"/>
                <a:cs typeface="Times" panose="02020603050405020304" pitchFamily="18" charset="0"/>
              </a:rPr>
              <a:t> </a:t>
            </a:r>
            <a:r>
              <a:rPr lang="en-US" sz="2400" dirty="0" smtClean="0">
                <a:latin typeface="Times" panose="02020603050405020304" pitchFamily="18" charset="0"/>
                <a:cs typeface="Times" panose="02020603050405020304" pitchFamily="18" charset="0"/>
              </a:rPr>
              <a:t>Hill</a:t>
            </a:r>
            <a:endParaRPr lang="ru-RU" sz="2400" dirty="0">
              <a:latin typeface="Times" panose="02020603050405020304" pitchFamily="18" charset="0"/>
              <a:cs typeface="Times" panose="02020603050405020304" pitchFamily="18" charset="0"/>
            </a:endParaRPr>
          </a:p>
          <a:p>
            <a:pPr marL="342900" indent="-342900">
              <a:buFont typeface="Arial" panose="020B0604020202020204" pitchFamily="34" charset="0"/>
              <a:buChar char="•"/>
            </a:pPr>
            <a:r>
              <a:rPr lang="ru-RU" sz="2400" dirty="0" err="1">
                <a:latin typeface="Times" panose="02020603050405020304" pitchFamily="18" charset="0"/>
                <a:cs typeface="Times" panose="02020603050405020304" pitchFamily="18" charset="0"/>
              </a:rPr>
              <a:t>St</a:t>
            </a:r>
            <a:r>
              <a:rPr lang="ru-RU" sz="2400" dirty="0">
                <a:latin typeface="Times" panose="02020603050405020304" pitchFamily="18" charset="0"/>
                <a:cs typeface="Times" panose="02020603050405020304" pitchFamily="18" charset="0"/>
              </a:rPr>
              <a:t>. </a:t>
            </a:r>
            <a:r>
              <a:rPr lang="ru-RU" sz="2400" dirty="0" err="1">
                <a:latin typeface="Times" panose="02020603050405020304" pitchFamily="18" charset="0"/>
                <a:cs typeface="Times" panose="02020603050405020304" pitchFamily="18" charset="0"/>
              </a:rPr>
              <a:t>Anne's</a:t>
            </a:r>
            <a:r>
              <a:rPr lang="ru-RU" sz="2400" dirty="0">
                <a:latin typeface="Times" panose="02020603050405020304" pitchFamily="18" charset="0"/>
                <a:cs typeface="Times" panose="02020603050405020304" pitchFamily="18" charset="0"/>
              </a:rPr>
              <a:t> </a:t>
            </a:r>
            <a:r>
              <a:rPr lang="ru-RU" sz="2400" dirty="0" err="1">
                <a:latin typeface="Times" panose="02020603050405020304" pitchFamily="18" charset="0"/>
                <a:cs typeface="Times" panose="02020603050405020304" pitchFamily="18" charset="0"/>
              </a:rPr>
              <a:t>Church</a:t>
            </a:r>
            <a:endParaRPr lang="ru-RU" sz="2400" dirty="0">
              <a:latin typeface="Times" panose="02020603050405020304" pitchFamily="18" charset="0"/>
              <a:cs typeface="Times" panose="02020603050405020304" pitchFamily="18" charset="0"/>
            </a:endParaRPr>
          </a:p>
          <a:p>
            <a:pPr marL="342900" indent="-342900">
              <a:buFont typeface="Arial" panose="020B0604020202020204" pitchFamily="34" charset="0"/>
              <a:buChar char="•"/>
            </a:pPr>
            <a:r>
              <a:rPr lang="en-US" sz="2400" dirty="0" err="1">
                <a:latin typeface="Times" panose="02020603050405020304" pitchFamily="18" charset="0"/>
                <a:cs typeface="Times" panose="02020603050405020304" pitchFamily="18" charset="0"/>
              </a:rPr>
              <a:t>T</a:t>
            </a:r>
            <a:r>
              <a:rPr lang="ru-RU" sz="2400" dirty="0" err="1" smtClean="0">
                <a:latin typeface="Times" panose="02020603050405020304" pitchFamily="18" charset="0"/>
                <a:cs typeface="Times" panose="02020603050405020304" pitchFamily="18" charset="0"/>
              </a:rPr>
              <a:t>he</a:t>
            </a:r>
            <a:r>
              <a:rPr lang="ru-RU" sz="2400" dirty="0" smtClean="0">
                <a:latin typeface="Times" panose="02020603050405020304" pitchFamily="18" charset="0"/>
                <a:cs typeface="Times" panose="02020603050405020304" pitchFamily="18" charset="0"/>
              </a:rPr>
              <a:t> </a:t>
            </a:r>
            <a:r>
              <a:rPr lang="ru-RU" sz="2400" dirty="0" err="1">
                <a:latin typeface="Times" panose="02020603050405020304" pitchFamily="18" charset="0"/>
                <a:cs typeface="Times" panose="02020603050405020304" pitchFamily="18" charset="0"/>
              </a:rPr>
              <a:t>Republic</a:t>
            </a:r>
            <a:r>
              <a:rPr lang="ru-RU" sz="2400" dirty="0">
                <a:latin typeface="Times" panose="02020603050405020304" pitchFamily="18" charset="0"/>
                <a:cs typeface="Times" panose="02020603050405020304" pitchFamily="18" charset="0"/>
              </a:rPr>
              <a:t> </a:t>
            </a:r>
            <a:r>
              <a:rPr lang="ru-RU" sz="2400" dirty="0" err="1">
                <a:latin typeface="Times" panose="02020603050405020304" pitchFamily="18" charset="0"/>
                <a:cs typeface="Times" panose="02020603050405020304" pitchFamily="18" charset="0"/>
              </a:rPr>
              <a:t>of</a:t>
            </a:r>
            <a:r>
              <a:rPr lang="ru-RU" sz="2400" dirty="0">
                <a:latin typeface="Times" panose="02020603050405020304" pitchFamily="18" charset="0"/>
                <a:cs typeface="Times" panose="02020603050405020304" pitchFamily="18" charset="0"/>
              </a:rPr>
              <a:t> </a:t>
            </a:r>
            <a:r>
              <a:rPr lang="ru-RU" sz="2400" dirty="0" err="1">
                <a:latin typeface="Times" panose="02020603050405020304" pitchFamily="18" charset="0"/>
                <a:cs typeface="Times" panose="02020603050405020304" pitchFamily="18" charset="0"/>
              </a:rPr>
              <a:t>Užupis</a:t>
            </a:r>
            <a:endParaRPr lang="ru-RU" sz="2400" dirty="0">
              <a:latin typeface="Times" panose="02020603050405020304" pitchFamily="18" charset="0"/>
              <a:cs typeface="Times" panose="02020603050405020304" pitchFamily="18" charset="0"/>
            </a:endParaRPr>
          </a:p>
          <a:p>
            <a:endParaRPr lang="ru-RU" sz="2400" dirty="0"/>
          </a:p>
        </p:txBody>
      </p:sp>
      <p:pic>
        <p:nvPicPr>
          <p:cNvPr id="108" name="Picture 107"/>
          <p:cNvPicPr/>
          <p:nvPr/>
        </p:nvPicPr>
        <p:blipFill>
          <a:blip r:embed="rId4"/>
          <a:stretch>
            <a:fillRect/>
          </a:stretch>
        </p:blipFill>
        <p:spPr>
          <a:xfrm>
            <a:off x="4572000" y="3429000"/>
            <a:ext cx="0" cy="0"/>
          </a:xfrm>
          <a:prstGeom prst="rect">
            <a:avLst/>
          </a:prstGeom>
          <a:noFill/>
          <a:ln w="9525">
            <a:noFill/>
          </a:ln>
        </p:spPr>
      </p:pic>
      <p:pic>
        <p:nvPicPr>
          <p:cNvPr id="109" name="Picture 108"/>
          <p:cNvPicPr/>
          <p:nvPr/>
        </p:nvPicPr>
        <p:blipFill>
          <a:blip r:embed="rId5" cstate="print"/>
          <a:stretch>
            <a:fillRect/>
          </a:stretch>
        </p:blipFill>
        <p:spPr>
          <a:xfrm>
            <a:off x="5292090" y="1052830"/>
            <a:ext cx="3548380" cy="5099050"/>
          </a:xfrm>
          <a:prstGeom prst="rect">
            <a:avLst/>
          </a:prstGeom>
          <a:noFill/>
          <a:ln w="9525">
            <a:noFill/>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Content Placeholder 100"/>
          <p:cNvPicPr>
            <a:picLocks noGrp="1" noChangeAspect="1"/>
          </p:cNvPicPr>
          <p:nvPr>
            <p:ph sz="half" idx="1"/>
          </p:nvPr>
        </p:nvPicPr>
        <p:blipFill>
          <a:blip r:embed="rId2" cstate="print"/>
          <a:srcRect l="20745" t="15356" r="18940" b="17756"/>
          <a:stretch>
            <a:fillRect/>
          </a:stretch>
        </p:blipFill>
        <p:spPr>
          <a:xfrm>
            <a:off x="-1270" y="2254885"/>
            <a:ext cx="3970020" cy="4603115"/>
          </a:xfrm>
          <a:prstGeom prst="rect">
            <a:avLst/>
          </a:prstGeom>
          <a:noFill/>
          <a:ln w="9525">
            <a:noFill/>
          </a:ln>
        </p:spPr>
      </p:pic>
      <p:pic>
        <p:nvPicPr>
          <p:cNvPr id="103" name="Picture 102"/>
          <p:cNvPicPr/>
          <p:nvPr/>
        </p:nvPicPr>
        <p:blipFill>
          <a:blip r:embed="rId3" cstate="print"/>
          <a:stretch>
            <a:fillRect/>
          </a:stretch>
        </p:blipFill>
        <p:spPr>
          <a:xfrm>
            <a:off x="3938270" y="0"/>
            <a:ext cx="5205730" cy="6858000"/>
          </a:xfrm>
          <a:prstGeom prst="rect">
            <a:avLst/>
          </a:prstGeom>
          <a:noFill/>
          <a:ln w="9525">
            <a:noFill/>
          </a:ln>
        </p:spPr>
      </p:pic>
      <p:pic>
        <p:nvPicPr>
          <p:cNvPr id="104" name="Content Placeholder 103"/>
          <p:cNvPicPr>
            <a:picLocks noGrp="1"/>
          </p:cNvPicPr>
          <p:nvPr>
            <p:ph sz="half" idx="2"/>
          </p:nvPr>
        </p:nvPicPr>
        <p:blipFill>
          <a:blip r:embed="rId4" cstate="print"/>
          <a:srcRect r="-1548" b="10705"/>
          <a:stretch>
            <a:fillRect/>
          </a:stretch>
        </p:blipFill>
        <p:spPr>
          <a:xfrm>
            <a:off x="-69850" y="0"/>
            <a:ext cx="4072255" cy="2331720"/>
          </a:xfrm>
          <a:prstGeom prst="rect">
            <a:avLst/>
          </a:prstGeom>
          <a:noFill/>
          <a:ln w="9525">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latin typeface="Times" panose="02020603050405020304" pitchFamily="18" charset="0"/>
                <a:cs typeface="Times" panose="02020603050405020304" pitchFamily="18" charset="0"/>
              </a:rPr>
              <a:t>       The </a:t>
            </a:r>
            <a:r>
              <a:rPr lang="en-US" dirty="0">
                <a:latin typeface="Times" panose="02020603050405020304" pitchFamily="18" charset="0"/>
                <a:cs typeface="Times" panose="02020603050405020304" pitchFamily="18" charset="0"/>
              </a:rPr>
              <a:t>Republic of </a:t>
            </a:r>
            <a:r>
              <a:rPr lang="en-US" dirty="0" err="1">
                <a:latin typeface="Times" panose="02020603050405020304" pitchFamily="18" charset="0"/>
                <a:cs typeface="Times" panose="02020603050405020304" pitchFamily="18" charset="0"/>
              </a:rPr>
              <a:t>Užupis</a:t>
            </a:r>
            <a:endParaRPr lang="ru-RU" dirty="0">
              <a:latin typeface="Times" panose="02020603050405020304" pitchFamily="18" charset="0"/>
              <a:cs typeface="Times" panose="02020603050405020304" pitchFamily="18" charset="0"/>
            </a:endParaRPr>
          </a:p>
        </p:txBody>
      </p:sp>
      <p:sp>
        <p:nvSpPr>
          <p:cNvPr id="3" name="Объект 2"/>
          <p:cNvSpPr>
            <a:spLocks noGrp="1"/>
          </p:cNvSpPr>
          <p:nvPr>
            <p:ph idx="1"/>
          </p:nvPr>
        </p:nvSpPr>
        <p:spPr>
          <a:xfrm>
            <a:off x="389255" y="2060575"/>
            <a:ext cx="4290695" cy="4526280"/>
          </a:xfrm>
        </p:spPr>
        <p:txBody>
          <a:bodyPr>
            <a:normAutofit/>
          </a:bodyPr>
          <a:lstStyle/>
          <a:p>
            <a:pPr marL="0" indent="0">
              <a:buNone/>
            </a:pPr>
            <a:r>
              <a:rPr lang="en-US" sz="2800" dirty="0">
                <a:latin typeface="Times" panose="02020603050405020304" pitchFamily="18" charset="0"/>
                <a:cs typeface="Times" panose="02020603050405020304" pitchFamily="18" charset="0"/>
              </a:rPr>
              <a:t>A </a:t>
            </a:r>
            <a:r>
              <a:rPr lang="en-US" sz="2800" dirty="0" err="1">
                <a:latin typeface="Times" panose="02020603050405020304" pitchFamily="18" charset="0"/>
                <a:cs typeface="Times" panose="02020603050405020304" pitchFamily="18" charset="0"/>
              </a:rPr>
              <a:t>neighbourhood</a:t>
            </a:r>
            <a:r>
              <a:rPr lang="en-US" sz="2800" dirty="0">
                <a:latin typeface="Times" panose="02020603050405020304" pitchFamily="18" charset="0"/>
                <a:cs typeface="Times" panose="02020603050405020304" pitchFamily="18" charset="0"/>
              </a:rPr>
              <a:t> in </a:t>
            </a:r>
            <a:r>
              <a:rPr lang="en-US" sz="2800" dirty="0" err="1" smtClean="0">
                <a:latin typeface="Times" panose="02020603050405020304" pitchFamily="18" charset="0"/>
                <a:cs typeface="Times" panose="02020603050405020304" pitchFamily="18" charset="0"/>
              </a:rPr>
              <a:t>Vilnius,largely</a:t>
            </a:r>
            <a:r>
              <a:rPr lang="en-US" sz="2800" dirty="0" smtClean="0">
                <a:latin typeface="Times" panose="02020603050405020304" pitchFamily="18" charset="0"/>
                <a:cs typeface="Times" panose="02020603050405020304" pitchFamily="18" charset="0"/>
              </a:rPr>
              <a:t> </a:t>
            </a:r>
            <a:r>
              <a:rPr lang="en-US" sz="2800" dirty="0">
                <a:latin typeface="Times" panose="02020603050405020304" pitchFamily="18" charset="0"/>
                <a:cs typeface="Times" panose="02020603050405020304" pitchFamily="18" charset="0"/>
              </a:rPr>
              <a:t>located in Vilnius's old</a:t>
            </a:r>
            <a:r>
              <a:rPr lang="lt-LT" altLang="en-US" sz="2800" dirty="0">
                <a:latin typeface="Times" panose="02020603050405020304" pitchFamily="18" charset="0"/>
                <a:cs typeface="Times" panose="02020603050405020304" pitchFamily="18" charset="0"/>
              </a:rPr>
              <a:t> </a:t>
            </a:r>
            <a:r>
              <a:rPr lang="en-US" sz="2800" dirty="0">
                <a:latin typeface="Times" panose="02020603050405020304" pitchFamily="18" charset="0"/>
                <a:cs typeface="Times" panose="02020603050405020304" pitchFamily="18" charset="0"/>
              </a:rPr>
              <a:t>town</a:t>
            </a:r>
            <a:r>
              <a:rPr lang="en-US" sz="2800" dirty="0" smtClean="0">
                <a:latin typeface="Times" panose="02020603050405020304" pitchFamily="18" charset="0"/>
                <a:cs typeface="Times" panose="02020603050405020304" pitchFamily="18" charset="0"/>
              </a:rPr>
              <a:t>,</a:t>
            </a:r>
            <a:r>
              <a:rPr lang="en-US" sz="2800" dirty="0">
                <a:latin typeface="Times" panose="02020603050405020304" pitchFamily="18" charset="0"/>
                <a:cs typeface="Times" panose="02020603050405020304" pitchFamily="18" charset="0"/>
              </a:rPr>
              <a:t> a UNESCO World Heritage Site. </a:t>
            </a:r>
            <a:r>
              <a:rPr lang="en-US" sz="2800" dirty="0" err="1">
                <a:latin typeface="Times" panose="02020603050405020304" pitchFamily="18" charset="0"/>
                <a:cs typeface="Times" panose="02020603050405020304" pitchFamily="18" charset="0"/>
              </a:rPr>
              <a:t>Užupis</a:t>
            </a:r>
            <a:r>
              <a:rPr lang="en-US" sz="2800" dirty="0">
                <a:latin typeface="Times" panose="02020603050405020304" pitchFamily="18" charset="0"/>
                <a:cs typeface="Times" panose="02020603050405020304" pitchFamily="18" charset="0"/>
              </a:rPr>
              <a:t> means "beyond the river"</a:t>
            </a:r>
            <a:r>
              <a:rPr lang="lt-LT" altLang="en-US" sz="2800" dirty="0">
                <a:latin typeface="Times" panose="02020603050405020304" pitchFamily="18" charset="0"/>
                <a:cs typeface="Times" panose="02020603050405020304" pitchFamily="18" charset="0"/>
              </a:rPr>
              <a:t>. The district declared itself an independent republic</a:t>
            </a:r>
          </a:p>
        </p:txBody>
      </p:sp>
      <p:pic>
        <p:nvPicPr>
          <p:cNvPr id="5" name="Рисунок 4"/>
          <p:cNvPicPr>
            <a:picLocks noChangeAspect="1"/>
          </p:cNvPicPr>
          <p:nvPr/>
        </p:nvPicPr>
        <p:blipFill rotWithShape="1">
          <a:blip r:embed="rId2" cstate="print"/>
          <a:srcRect l="33862" t="16800" r="29128" b="44000"/>
          <a:stretch>
            <a:fillRect/>
          </a:stretch>
        </p:blipFill>
        <p:spPr>
          <a:xfrm>
            <a:off x="5364001" y="2249742"/>
            <a:ext cx="3384376" cy="2016224"/>
          </a:xfrm>
          <a:prstGeom prst="rect">
            <a:avLst/>
          </a:prstGeom>
          <a:ln w="127000" cap="sq">
            <a:solidFill>
              <a:srgbClr val="000000"/>
            </a:solidFill>
            <a:miter lim="800000"/>
            <a:headEnd/>
            <a:tailEnd/>
          </a:ln>
          <a:effectLst>
            <a:outerShdw blurRad="57150" dist="50800" dir="2700000" algn="tl" rotWithShape="0">
              <a:srgbClr val="000000">
                <a:alpha val="40000"/>
              </a:srgbClr>
            </a:outerShdw>
          </a:effectLst>
        </p:spPr>
      </p:pic>
      <p:sp>
        <p:nvSpPr>
          <p:cNvPr id="6" name="Прямоугольник 5"/>
          <p:cNvSpPr/>
          <p:nvPr/>
        </p:nvSpPr>
        <p:spPr>
          <a:xfrm>
            <a:off x="6947986" y="4265966"/>
            <a:ext cx="144016" cy="2592288"/>
          </a:xfrm>
          <a:prstGeom prst="rect">
            <a:avLst/>
          </a:prstGeom>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106" name="Content Placeholder 105"/>
          <p:cNvPicPr>
            <a:picLocks noGrp="1" noChangeAspect="1"/>
          </p:cNvPicPr>
          <p:nvPr>
            <p:ph sz="half" idx="1"/>
          </p:nvPr>
        </p:nvPicPr>
        <p:blipFill>
          <a:blip r:embed="rId2" cstate="print"/>
          <a:stretch>
            <a:fillRect/>
          </a:stretch>
        </p:blipFill>
        <p:spPr>
          <a:xfrm>
            <a:off x="0" y="44450"/>
            <a:ext cx="4533265" cy="2719705"/>
          </a:xfrm>
          <a:prstGeom prst="rect">
            <a:avLst/>
          </a:prstGeom>
          <a:noFill/>
          <a:ln w="9525">
            <a:noFill/>
          </a:ln>
        </p:spPr>
      </p:pic>
      <p:pic>
        <p:nvPicPr>
          <p:cNvPr id="107" name="Content Placeholder 106"/>
          <p:cNvPicPr>
            <a:picLocks noGrp="1"/>
          </p:cNvPicPr>
          <p:nvPr>
            <p:ph sz="half" idx="2"/>
          </p:nvPr>
        </p:nvPicPr>
        <p:blipFill>
          <a:blip r:embed="rId3" cstate="print"/>
          <a:stretch>
            <a:fillRect/>
          </a:stretch>
        </p:blipFill>
        <p:spPr>
          <a:xfrm>
            <a:off x="4356100" y="44450"/>
            <a:ext cx="4779645" cy="2853055"/>
          </a:xfrm>
          <a:prstGeom prst="rect">
            <a:avLst/>
          </a:prstGeom>
          <a:noFill/>
          <a:ln w="9525">
            <a:noFill/>
          </a:ln>
        </p:spPr>
      </p:pic>
      <p:pic>
        <p:nvPicPr>
          <p:cNvPr id="108" name="Picture 107"/>
          <p:cNvPicPr/>
          <p:nvPr/>
        </p:nvPicPr>
        <p:blipFill>
          <a:blip r:embed="rId4" cstate="print"/>
          <a:stretch>
            <a:fillRect/>
          </a:stretch>
        </p:blipFill>
        <p:spPr>
          <a:xfrm>
            <a:off x="35560" y="3572510"/>
            <a:ext cx="4832350" cy="2861945"/>
          </a:xfrm>
          <a:prstGeom prst="rect">
            <a:avLst/>
          </a:prstGeom>
          <a:noFill/>
          <a:ln w="9525">
            <a:noFill/>
          </a:ln>
        </p:spPr>
      </p:pic>
      <p:pic>
        <p:nvPicPr>
          <p:cNvPr id="109" name="Picture 108"/>
          <p:cNvPicPr/>
          <p:nvPr/>
        </p:nvPicPr>
        <p:blipFill>
          <a:blip r:embed="rId5" cstate="print"/>
          <a:stretch>
            <a:fillRect/>
          </a:stretch>
        </p:blipFill>
        <p:spPr>
          <a:xfrm>
            <a:off x="4140200" y="3572510"/>
            <a:ext cx="5019675" cy="2966720"/>
          </a:xfrm>
          <a:prstGeom prst="rect">
            <a:avLst/>
          </a:prstGeom>
          <a:noFill/>
          <a:ln w="9525">
            <a:noFill/>
          </a:ln>
        </p:spPr>
      </p:pic>
      <p:sp>
        <p:nvSpPr>
          <p:cNvPr id="6" name="Text Box 5"/>
          <p:cNvSpPr txBox="1"/>
          <p:nvPr/>
        </p:nvSpPr>
        <p:spPr>
          <a:xfrm>
            <a:off x="1016000" y="2561590"/>
            <a:ext cx="2501900" cy="368300"/>
          </a:xfrm>
          <a:prstGeom prst="rect">
            <a:avLst/>
          </a:prstGeom>
          <a:noFill/>
        </p:spPr>
        <p:txBody>
          <a:bodyPr wrap="square" rtlCol="0">
            <a:spAutoFit/>
          </a:bodyPr>
          <a:lstStyle/>
          <a:p>
            <a:pPr algn="ctr"/>
            <a:r>
              <a:rPr lang="lt-LT" altLang="en-US"/>
              <a:t>Winter</a:t>
            </a:r>
          </a:p>
        </p:txBody>
      </p:sp>
      <p:sp>
        <p:nvSpPr>
          <p:cNvPr id="7" name="Text Box 6"/>
          <p:cNvSpPr txBox="1"/>
          <p:nvPr/>
        </p:nvSpPr>
        <p:spPr>
          <a:xfrm>
            <a:off x="5868035" y="2561590"/>
            <a:ext cx="1896110" cy="368300"/>
          </a:xfrm>
          <a:prstGeom prst="rect">
            <a:avLst/>
          </a:prstGeom>
          <a:noFill/>
        </p:spPr>
        <p:txBody>
          <a:bodyPr wrap="square" rtlCol="0">
            <a:spAutoFit/>
          </a:bodyPr>
          <a:lstStyle/>
          <a:p>
            <a:pPr algn="ctr"/>
            <a:r>
              <a:rPr lang="lt-LT" altLang="en-US"/>
              <a:t>Spring</a:t>
            </a:r>
          </a:p>
        </p:txBody>
      </p:sp>
      <p:sp>
        <p:nvSpPr>
          <p:cNvPr id="8" name="Text Box 7"/>
          <p:cNvSpPr txBox="1"/>
          <p:nvPr/>
        </p:nvSpPr>
        <p:spPr>
          <a:xfrm>
            <a:off x="1162685" y="6092825"/>
            <a:ext cx="2209165" cy="368300"/>
          </a:xfrm>
          <a:prstGeom prst="rect">
            <a:avLst/>
          </a:prstGeom>
          <a:noFill/>
        </p:spPr>
        <p:txBody>
          <a:bodyPr wrap="square" rtlCol="0">
            <a:spAutoFit/>
          </a:bodyPr>
          <a:lstStyle/>
          <a:p>
            <a:pPr algn="ctr"/>
            <a:r>
              <a:rPr lang="lt-LT" altLang="en-US"/>
              <a:t>Summer</a:t>
            </a:r>
          </a:p>
        </p:txBody>
      </p:sp>
      <p:sp>
        <p:nvSpPr>
          <p:cNvPr id="9" name="Text Box 8"/>
          <p:cNvSpPr txBox="1"/>
          <p:nvPr/>
        </p:nvSpPr>
        <p:spPr>
          <a:xfrm>
            <a:off x="5621020" y="6170930"/>
            <a:ext cx="2058035" cy="368300"/>
          </a:xfrm>
          <a:prstGeom prst="rect">
            <a:avLst/>
          </a:prstGeom>
          <a:noFill/>
        </p:spPr>
        <p:txBody>
          <a:bodyPr wrap="square" rtlCol="0">
            <a:spAutoFit/>
          </a:bodyPr>
          <a:lstStyle/>
          <a:p>
            <a:pPr algn="ctr"/>
            <a:r>
              <a:rPr lang="lt-LT" altLang="en-US"/>
              <a:t>Autumn</a:t>
            </a:r>
          </a:p>
        </p:txBody>
      </p:sp>
      <p:sp>
        <p:nvSpPr>
          <p:cNvPr id="10" name="Text Box 9"/>
          <p:cNvSpPr txBox="1"/>
          <p:nvPr/>
        </p:nvSpPr>
        <p:spPr>
          <a:xfrm>
            <a:off x="2983230" y="188595"/>
            <a:ext cx="3177540" cy="1076325"/>
          </a:xfrm>
          <a:prstGeom prst="rect">
            <a:avLst/>
          </a:prstGeom>
          <a:noFill/>
        </p:spPr>
        <p:txBody>
          <a:bodyPr wrap="square" rtlCol="0">
            <a:spAutoFit/>
          </a:bodyPr>
          <a:lstStyle/>
          <a:p>
            <a:pPr algn="ctr"/>
            <a:r>
              <a:rPr lang="lt-LT" altLang="en-US" sz="3200"/>
              <a:t>Flags of Republic of Užupis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endParaRPr lang="en-US"/>
          </a:p>
        </p:txBody>
      </p:sp>
      <p:pic>
        <p:nvPicPr>
          <p:cNvPr id="110" name="Content Placeholder 109"/>
          <p:cNvPicPr>
            <a:picLocks noGrp="1" noChangeAspect="1"/>
          </p:cNvPicPr>
          <p:nvPr>
            <p:ph sz="half" idx="1"/>
          </p:nvPr>
        </p:nvPicPr>
        <p:blipFill>
          <a:blip r:embed="rId2" cstate="print"/>
          <a:stretch>
            <a:fillRect/>
          </a:stretch>
        </p:blipFill>
        <p:spPr>
          <a:xfrm>
            <a:off x="0" y="8255"/>
            <a:ext cx="4215765" cy="3028950"/>
          </a:xfrm>
          <a:prstGeom prst="rect">
            <a:avLst/>
          </a:prstGeom>
          <a:noFill/>
          <a:ln w="9525">
            <a:noFill/>
          </a:ln>
        </p:spPr>
      </p:pic>
      <p:pic>
        <p:nvPicPr>
          <p:cNvPr id="113" name="Picture 112"/>
          <p:cNvPicPr/>
          <p:nvPr/>
        </p:nvPicPr>
        <p:blipFill>
          <a:blip r:embed="rId3" cstate="print"/>
          <a:srcRect l="7201" r="3916"/>
          <a:stretch>
            <a:fillRect/>
          </a:stretch>
        </p:blipFill>
        <p:spPr>
          <a:xfrm>
            <a:off x="0" y="3036570"/>
            <a:ext cx="4639945" cy="3821430"/>
          </a:xfrm>
          <a:prstGeom prst="rect">
            <a:avLst/>
          </a:prstGeom>
          <a:noFill/>
          <a:ln w="9525">
            <a:noFill/>
          </a:ln>
        </p:spPr>
      </p:pic>
      <p:pic>
        <p:nvPicPr>
          <p:cNvPr id="114" name="Picture 113"/>
          <p:cNvPicPr/>
          <p:nvPr/>
        </p:nvPicPr>
        <p:blipFill>
          <a:blip r:embed="rId4" cstate="print"/>
          <a:srcRect l="6698"/>
          <a:stretch>
            <a:fillRect/>
          </a:stretch>
        </p:blipFill>
        <p:spPr>
          <a:xfrm>
            <a:off x="4211955" y="3044825"/>
            <a:ext cx="4931410" cy="3799205"/>
          </a:xfrm>
          <a:prstGeom prst="rect">
            <a:avLst/>
          </a:prstGeom>
          <a:noFill/>
          <a:ln w="9525">
            <a:noFill/>
          </a:ln>
        </p:spPr>
      </p:pic>
      <p:pic>
        <p:nvPicPr>
          <p:cNvPr id="115" name="Content Placeholder 114"/>
          <p:cNvPicPr>
            <a:picLocks noGrp="1"/>
          </p:cNvPicPr>
          <p:nvPr>
            <p:ph sz="half" idx="2"/>
          </p:nvPr>
        </p:nvPicPr>
        <p:blipFill>
          <a:blip r:embed="rId5" cstate="print"/>
          <a:stretch>
            <a:fillRect/>
          </a:stretch>
        </p:blipFill>
        <p:spPr>
          <a:xfrm>
            <a:off x="4215765" y="0"/>
            <a:ext cx="4928235" cy="3044825"/>
          </a:xfrm>
          <a:prstGeom prst="rect">
            <a:avLst/>
          </a:prstGeom>
          <a:noFill/>
          <a:ln w="9525">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015292" y="188640"/>
            <a:ext cx="7128708" cy="1143000"/>
          </a:xfrm>
        </p:spPr>
        <p:txBody>
          <a:bodyPr>
            <a:normAutofit fontScale="90000"/>
          </a:bodyPr>
          <a:lstStyle/>
          <a:p>
            <a:r>
              <a:rPr lang="lt-LT" altLang="en-US" sz="3600" dirty="0">
                <a:latin typeface="Times New Roman" panose="02020603050405020304" charset="0"/>
                <a:cs typeface="Times New Roman" panose="02020603050405020304" charset="0"/>
              </a:rPr>
              <a:t>Places in Vilnius Historic Centre we recommend you to visit</a:t>
            </a:r>
          </a:p>
        </p:txBody>
      </p:sp>
      <p:pic>
        <p:nvPicPr>
          <p:cNvPr id="130" name="Content Placeholder 129"/>
          <p:cNvPicPr>
            <a:picLocks noGrp="1"/>
          </p:cNvPicPr>
          <p:nvPr>
            <p:ph idx="1"/>
          </p:nvPr>
        </p:nvPicPr>
        <p:blipFill>
          <a:blip r:embed="rId2" cstate="print"/>
          <a:stretch>
            <a:fillRect/>
          </a:stretch>
        </p:blipFill>
        <p:spPr>
          <a:xfrm>
            <a:off x="827405" y="1484630"/>
            <a:ext cx="7126605" cy="4378325"/>
          </a:xfrm>
          <a:prstGeom prst="rect">
            <a:avLst/>
          </a:prstGeom>
          <a:noFill/>
          <a:ln w="9525">
            <a:noFill/>
          </a:ln>
        </p:spPr>
      </p:pic>
      <p:sp>
        <p:nvSpPr>
          <p:cNvPr id="7" name="Text Box 6"/>
          <p:cNvSpPr txBox="1"/>
          <p:nvPr/>
        </p:nvSpPr>
        <p:spPr>
          <a:xfrm>
            <a:off x="1398270" y="5949315"/>
            <a:ext cx="5984240" cy="1076325"/>
          </a:xfrm>
          <a:prstGeom prst="rect">
            <a:avLst/>
          </a:prstGeom>
          <a:noFill/>
        </p:spPr>
        <p:txBody>
          <a:bodyPr wrap="square" rtlCol="0">
            <a:spAutoFit/>
          </a:bodyPr>
          <a:lstStyle/>
          <a:p>
            <a:pPr algn="ctr"/>
            <a:r>
              <a:rPr lang="lt-LT" altLang="en-US" sz="3200">
                <a:latin typeface="Times New Roman" panose="02020603050405020304" charset="0"/>
                <a:cs typeface="Times New Roman" panose="02020603050405020304" charset="0"/>
              </a:rPr>
              <a:t>MO museum</a:t>
            </a:r>
          </a:p>
          <a:p>
            <a:pPr algn="ctr"/>
            <a:endParaRPr lang="lt-LT" altLang="en-US" sz="3200" b="1">
              <a:latin typeface="Times New Roman" panose="02020603050405020304" charset="0"/>
              <a:cs typeface="Times New Roman" panose="02020603050405020304" charset="0"/>
            </a:endParaRPr>
          </a:p>
        </p:txBody>
      </p:sp>
      <p:pic>
        <p:nvPicPr>
          <p:cNvPr id="131" name="Picture 130"/>
          <p:cNvPicPr/>
          <p:nvPr/>
        </p:nvPicPr>
        <p:blipFill>
          <a:blip r:embed="rId3"/>
          <a:stretch>
            <a:fillRect/>
          </a:stretch>
        </p:blipFill>
        <p:spPr>
          <a:xfrm>
            <a:off x="4572000" y="3429000"/>
            <a:ext cx="0" cy="0"/>
          </a:xfrm>
          <a:prstGeom prst="rect">
            <a:avLst/>
          </a:prstGeom>
          <a:noFill/>
          <a:ln w="9525">
            <a:noFill/>
          </a:ln>
        </p:spPr>
      </p:pic>
      <p:pic>
        <p:nvPicPr>
          <p:cNvPr id="132" name="Picture 131"/>
          <p:cNvPicPr/>
          <p:nvPr/>
        </p:nvPicPr>
        <p:blipFill>
          <a:blip r:embed="rId4"/>
          <a:stretch>
            <a:fillRect/>
          </a:stretch>
        </p:blipFill>
        <p:spPr>
          <a:xfrm>
            <a:off x="4572000" y="3429000"/>
            <a:ext cx="0" cy="0"/>
          </a:xfrm>
          <a:prstGeom prst="rect">
            <a:avLst/>
          </a:prstGeom>
          <a:noFill/>
          <a:ln w="9525">
            <a:noFill/>
          </a:ln>
        </p:spPr>
      </p:pic>
      <p:pic>
        <p:nvPicPr>
          <p:cNvPr id="133" name="Picture 132"/>
          <p:cNvPicPr/>
          <p:nvPr/>
        </p:nvPicPr>
        <p:blipFill>
          <a:blip r:embed="rId5"/>
          <a:stretch>
            <a:fillRect/>
          </a:stretch>
        </p:blipFill>
        <p:spPr>
          <a:xfrm>
            <a:off x="4572000" y="3429000"/>
            <a:ext cx="0" cy="0"/>
          </a:xfrm>
          <a:prstGeom prst="rect">
            <a:avLst/>
          </a:prstGeom>
          <a:noFill/>
          <a:ln w="9525">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260" y="331788"/>
            <a:ext cx="8229600" cy="1143000"/>
          </a:xfrm>
        </p:spPr>
        <p:txBody>
          <a:bodyPr/>
          <a:lstStyle/>
          <a:p>
            <a:r>
              <a:rPr lang="lt-LT" altLang="en-US">
                <a:latin typeface="Times New Roman" panose="02020603050405020304" charset="0"/>
                <a:cs typeface="Times New Roman" panose="02020603050405020304" charset="0"/>
              </a:rPr>
              <a:t>Bernardinu garden</a:t>
            </a:r>
          </a:p>
        </p:txBody>
      </p:sp>
      <p:pic>
        <p:nvPicPr>
          <p:cNvPr id="135" name="Content Placeholder 134"/>
          <p:cNvPicPr>
            <a:picLocks noGrp="1"/>
          </p:cNvPicPr>
          <p:nvPr>
            <p:ph idx="1"/>
          </p:nvPr>
        </p:nvPicPr>
        <p:blipFill>
          <a:blip r:embed="rId2" cstate="print"/>
          <a:stretch>
            <a:fillRect/>
          </a:stretch>
        </p:blipFill>
        <p:spPr>
          <a:xfrm>
            <a:off x="457200" y="1628775"/>
            <a:ext cx="8229600" cy="4526280"/>
          </a:xfrm>
          <a:prstGeom prst="rect">
            <a:avLst/>
          </a:prstGeom>
          <a:noFill/>
          <a:ln w="9525">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altLang="en-US">
                <a:latin typeface="Times New Roman" panose="02020603050405020304" charset="0"/>
                <a:cs typeface="Times New Roman" panose="02020603050405020304" charset="0"/>
              </a:rPr>
              <a:t>Open gallery</a:t>
            </a:r>
          </a:p>
        </p:txBody>
      </p:sp>
      <p:pic>
        <p:nvPicPr>
          <p:cNvPr id="136" name="Content Placeholder 135"/>
          <p:cNvPicPr>
            <a:picLocks noGrp="1"/>
          </p:cNvPicPr>
          <p:nvPr>
            <p:ph idx="1"/>
          </p:nvPr>
        </p:nvPicPr>
        <p:blipFill>
          <a:blip r:embed="rId2" cstate="print"/>
          <a:stretch>
            <a:fillRect/>
          </a:stretch>
        </p:blipFill>
        <p:spPr>
          <a:xfrm>
            <a:off x="457200" y="1600200"/>
            <a:ext cx="8229600" cy="4526280"/>
          </a:xfrm>
          <a:prstGeom prst="rect">
            <a:avLst/>
          </a:prstGeom>
          <a:noFill/>
          <a:ln w="9525">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altLang="en-US">
                <a:latin typeface="Times New Roman" panose="02020603050405020304" charset="0"/>
                <a:cs typeface="Times New Roman" panose="02020603050405020304" charset="0"/>
              </a:rPr>
              <a:t>Lukiškiu prison</a:t>
            </a:r>
          </a:p>
        </p:txBody>
      </p:sp>
      <p:pic>
        <p:nvPicPr>
          <p:cNvPr id="137" name="Content Placeholder 136"/>
          <p:cNvPicPr>
            <a:picLocks noGrp="1"/>
          </p:cNvPicPr>
          <p:nvPr>
            <p:ph idx="1"/>
          </p:nvPr>
        </p:nvPicPr>
        <p:blipFill>
          <a:blip r:embed="rId2" cstate="print"/>
          <a:stretch>
            <a:fillRect/>
          </a:stretch>
        </p:blipFill>
        <p:spPr>
          <a:xfrm>
            <a:off x="457200" y="1772285"/>
            <a:ext cx="8229600" cy="4526280"/>
          </a:xfrm>
          <a:prstGeom prst="rect">
            <a:avLst/>
          </a:prstGeom>
          <a:noFill/>
          <a:ln w="9525">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5740" y="260033"/>
            <a:ext cx="8229600" cy="1143000"/>
          </a:xfrm>
        </p:spPr>
        <p:txBody>
          <a:bodyPr/>
          <a:lstStyle/>
          <a:p>
            <a:r>
              <a:rPr lang="en-US" sz="4000">
                <a:latin typeface="Times New Roman" panose="02020603050405020304" charset="0"/>
                <a:cs typeface="Times New Roman" panose="02020603050405020304" charset="0"/>
              </a:rPr>
              <a:t>VILNIUS HISTORIC CENTRE</a:t>
            </a:r>
          </a:p>
        </p:txBody>
      </p:sp>
      <p:sp>
        <p:nvSpPr>
          <p:cNvPr id="4" name="Content Placeholder 3"/>
          <p:cNvSpPr>
            <a:spLocks noGrp="1"/>
          </p:cNvSpPr>
          <p:nvPr>
            <p:ph idx="1"/>
          </p:nvPr>
        </p:nvSpPr>
        <p:spPr/>
        <p:txBody>
          <a:bodyPr/>
          <a:lstStyle/>
          <a:p>
            <a:r>
              <a:rPr lang="en-US" dirty="0" smtClean="0">
                <a:hlinkClick r:id="rId2"/>
              </a:rPr>
              <a:t>https://www.youtube.com/watch?v=twYOmtdyQJM</a:t>
            </a:r>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Times New Roman" panose="02020603050405020304" charset="0"/>
                <a:cs typeface="Times New Roman" panose="02020603050405020304" charset="0"/>
                <a:sym typeface="+mn-ea"/>
              </a:rPr>
              <a:t>Conclusion</a:t>
            </a:r>
            <a:endParaRPr lang="en-US">
              <a:latin typeface="Times New Roman" panose="02020603050405020304" charset="0"/>
              <a:cs typeface="Times New Roman" panose="02020603050405020304" charset="0"/>
            </a:endParaRPr>
          </a:p>
        </p:txBody>
      </p:sp>
      <p:sp>
        <p:nvSpPr>
          <p:cNvPr id="3" name="Content Placeholder 2"/>
          <p:cNvSpPr>
            <a:spLocks noGrp="1"/>
          </p:cNvSpPr>
          <p:nvPr>
            <p:ph idx="1"/>
          </p:nvPr>
        </p:nvSpPr>
        <p:spPr>
          <a:xfrm>
            <a:off x="412750" y="1340485"/>
            <a:ext cx="8473440" cy="2025015"/>
          </a:xfrm>
        </p:spPr>
        <p:txBody>
          <a:bodyPr>
            <a:normAutofit/>
          </a:bodyPr>
          <a:lstStyle/>
          <a:p>
            <a:pPr marL="0" indent="0">
              <a:buNone/>
            </a:pPr>
            <a:r>
              <a:rPr lang="en-US" sz="2800">
                <a:latin typeface="Times New Roman" panose="02020603050405020304" charset="0"/>
                <a:cs typeface="Times New Roman" panose="02020603050405020304" charset="0"/>
              </a:rPr>
              <a:t>We hope what we clearly introduced you with Vilnius Historic Centre UNESCO Heritage, acquaintedwith sights of Vilnius and informed the historical legends of some local attractions.</a:t>
            </a:r>
          </a:p>
        </p:txBody>
      </p:sp>
      <p:pic>
        <p:nvPicPr>
          <p:cNvPr id="106" name="Picture 105"/>
          <p:cNvPicPr/>
          <p:nvPr/>
        </p:nvPicPr>
        <p:blipFill>
          <a:blip r:embed="rId2"/>
          <a:stretch>
            <a:fillRect/>
          </a:stretch>
        </p:blipFill>
        <p:spPr>
          <a:xfrm>
            <a:off x="4572000" y="3429000"/>
            <a:ext cx="0" cy="0"/>
          </a:xfrm>
          <a:prstGeom prst="rect">
            <a:avLst/>
          </a:prstGeom>
          <a:noFill/>
          <a:ln w="9525">
            <a:noFill/>
          </a:ln>
        </p:spPr>
      </p:pic>
      <p:pic>
        <p:nvPicPr>
          <p:cNvPr id="107" name="Picture 106"/>
          <p:cNvPicPr/>
          <p:nvPr/>
        </p:nvPicPr>
        <p:blipFill>
          <a:blip r:embed="rId2" cstate="print"/>
          <a:stretch>
            <a:fillRect/>
          </a:stretch>
        </p:blipFill>
        <p:spPr>
          <a:xfrm>
            <a:off x="1259205" y="3140710"/>
            <a:ext cx="6510655" cy="3556635"/>
          </a:xfrm>
          <a:prstGeom prst="rect">
            <a:avLst/>
          </a:prstGeom>
          <a:noFill/>
          <a:ln w="9525">
            <a:no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899592" y="271582"/>
            <a:ext cx="8244408" cy="954107"/>
          </a:xfrm>
          <a:prstGeom prst="rect">
            <a:avLst/>
          </a:prstGeom>
        </p:spPr>
        <p:txBody>
          <a:bodyPr wrap="square">
            <a:spAutoFit/>
          </a:bodyPr>
          <a:lstStyle/>
          <a:p>
            <a:pPr>
              <a:defRPr/>
            </a:pPr>
            <a:endParaRPr lang="en-US" altLang="en-US" sz="2800" b="1" dirty="0" smtClean="0"/>
          </a:p>
          <a:p>
            <a:pPr>
              <a:defRPr/>
            </a:pPr>
            <a:endParaRPr lang="en-US" altLang="en-US" sz="2800" b="1" dirty="0">
              <a:solidFill>
                <a:srgbClr val="558ED5"/>
              </a:solidFill>
            </a:endParaRPr>
          </a:p>
        </p:txBody>
      </p:sp>
      <p:pic>
        <p:nvPicPr>
          <p:cNvPr id="1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 y="0"/>
            <a:ext cx="152578" cy="6858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TextBox 1"/>
          <p:cNvSpPr txBox="1"/>
          <p:nvPr/>
        </p:nvSpPr>
        <p:spPr>
          <a:xfrm>
            <a:off x="457384" y="1196112"/>
            <a:ext cx="8280920" cy="3046095"/>
          </a:xfrm>
          <a:prstGeom prst="rect">
            <a:avLst/>
          </a:prstGeom>
          <a:noFill/>
        </p:spPr>
        <p:txBody>
          <a:bodyPr wrap="square" rtlCol="0">
            <a:spAutoFit/>
          </a:bodyPr>
          <a:lstStyle/>
          <a:p>
            <a:r>
              <a:rPr lang="en-US" sz="2400" dirty="0">
                <a:latin typeface="Times" panose="02020603050405020304" pitchFamily="18" charset="0"/>
                <a:cs typeface="Times" panose="02020603050405020304" pitchFamily="18" charset="0"/>
              </a:rPr>
              <a:t>The </a:t>
            </a:r>
            <a:r>
              <a:rPr lang="en-US" sz="2400" b="1" dirty="0">
                <a:latin typeface="Times" panose="02020603050405020304" pitchFamily="18" charset="0"/>
                <a:cs typeface="Times" panose="02020603050405020304" pitchFamily="18" charset="0"/>
              </a:rPr>
              <a:t>subject</a:t>
            </a:r>
            <a:r>
              <a:rPr lang="en-US" sz="2400" dirty="0">
                <a:latin typeface="Times" panose="02020603050405020304" pitchFamily="18" charset="0"/>
                <a:cs typeface="Times" panose="02020603050405020304" pitchFamily="18" charset="0"/>
              </a:rPr>
              <a:t> of the presentation - Vilnius UNESCO </a:t>
            </a:r>
            <a:r>
              <a:rPr lang="en-US" sz="2400" dirty="0" smtClean="0">
                <a:latin typeface="Times" panose="02020603050405020304" pitchFamily="18" charset="0"/>
                <a:cs typeface="Times" panose="02020603050405020304" pitchFamily="18" charset="0"/>
              </a:rPr>
              <a:t>Heritage.</a:t>
            </a:r>
            <a:endParaRPr lang="en-US" sz="2400" dirty="0">
              <a:latin typeface="Times" panose="02020603050405020304" pitchFamily="18" charset="0"/>
              <a:cs typeface="Times" panose="02020603050405020304" pitchFamily="18" charset="0"/>
            </a:endParaRPr>
          </a:p>
          <a:p>
            <a:r>
              <a:rPr lang="en-US" sz="2400" dirty="0">
                <a:latin typeface="Times" panose="02020603050405020304" pitchFamily="18" charset="0"/>
                <a:cs typeface="Times" panose="02020603050405020304" pitchFamily="18" charset="0"/>
              </a:rPr>
              <a:t>The </a:t>
            </a:r>
            <a:r>
              <a:rPr lang="en-US" sz="2400" b="1" dirty="0">
                <a:latin typeface="Times" panose="02020603050405020304" pitchFamily="18" charset="0"/>
                <a:cs typeface="Times" panose="02020603050405020304" pitchFamily="18" charset="0"/>
              </a:rPr>
              <a:t>aim</a:t>
            </a:r>
            <a:r>
              <a:rPr lang="en-US" sz="2400" dirty="0">
                <a:latin typeface="Times" panose="02020603050405020304" pitchFamily="18" charset="0"/>
                <a:cs typeface="Times" panose="02020603050405020304" pitchFamily="18" charset="0"/>
              </a:rPr>
              <a:t> of the presentation </a:t>
            </a:r>
            <a:r>
              <a:rPr lang="en-US" sz="2400" dirty="0" smtClean="0">
                <a:latin typeface="Times" panose="02020603050405020304" pitchFamily="18" charset="0"/>
                <a:cs typeface="Times" panose="02020603050405020304" pitchFamily="18" charset="0"/>
              </a:rPr>
              <a:t>is to</a:t>
            </a:r>
            <a:r>
              <a:rPr lang="ru-RU" sz="2400" dirty="0" smtClean="0">
                <a:latin typeface="Times" panose="02020603050405020304" pitchFamily="18" charset="0"/>
                <a:cs typeface="Times" panose="02020603050405020304" pitchFamily="18" charset="0"/>
              </a:rPr>
              <a:t> </a:t>
            </a:r>
            <a:r>
              <a:rPr lang="en-US" sz="2400" dirty="0" smtClean="0">
                <a:latin typeface="Times" panose="02020603050405020304" pitchFamily="18" charset="0"/>
                <a:cs typeface="Times" panose="02020603050405020304" pitchFamily="18" charset="0"/>
              </a:rPr>
              <a:t>introduce </a:t>
            </a:r>
            <a:r>
              <a:rPr lang="en-US" sz="2400" dirty="0">
                <a:latin typeface="Times" panose="02020603050405020304" pitchFamily="18" charset="0"/>
                <a:cs typeface="Times" panose="02020603050405020304" pitchFamily="18" charset="0"/>
              </a:rPr>
              <a:t>with Vilnius Historic Centre UNESCO Heritage.</a:t>
            </a:r>
          </a:p>
          <a:p>
            <a:r>
              <a:rPr lang="en-US" sz="2400" dirty="0">
                <a:latin typeface="Times" panose="02020603050405020304" pitchFamily="18" charset="0"/>
                <a:cs typeface="Times" panose="02020603050405020304" pitchFamily="18" charset="0"/>
              </a:rPr>
              <a:t>The following </a:t>
            </a:r>
            <a:r>
              <a:rPr lang="en-US" sz="2400" b="1" dirty="0">
                <a:latin typeface="Times" panose="02020603050405020304" pitchFamily="18" charset="0"/>
                <a:cs typeface="Times" panose="02020603050405020304" pitchFamily="18" charset="0"/>
              </a:rPr>
              <a:t>objectives</a:t>
            </a:r>
            <a:r>
              <a:rPr lang="en-US" sz="2400" dirty="0">
                <a:latin typeface="Times" panose="02020603050405020304" pitchFamily="18" charset="0"/>
                <a:cs typeface="Times" panose="02020603050405020304" pitchFamily="18" charset="0"/>
              </a:rPr>
              <a:t> are going to be realized</a:t>
            </a:r>
            <a:r>
              <a:rPr lang="en-US" sz="2400" dirty="0" smtClean="0">
                <a:latin typeface="Times" panose="02020603050405020304" pitchFamily="18" charset="0"/>
                <a:cs typeface="Times" panose="02020603050405020304" pitchFamily="18" charset="0"/>
              </a:rPr>
              <a:t>:</a:t>
            </a:r>
          </a:p>
          <a:p>
            <a:pPr marL="342900" indent="-342900">
              <a:buFont typeface="Arial" panose="020B0604020202020204" pitchFamily="34" charset="0"/>
              <a:buChar char="•"/>
            </a:pPr>
            <a:r>
              <a:rPr lang="en-US" sz="2400" dirty="0" smtClean="0">
                <a:latin typeface="Times" panose="02020603050405020304" pitchFamily="18" charset="0"/>
                <a:cs typeface="Times" panose="02020603050405020304" pitchFamily="18" charset="0"/>
              </a:rPr>
              <a:t>Acquaint with sights of Vilnius Centre</a:t>
            </a:r>
          </a:p>
          <a:p>
            <a:pPr marL="342900" indent="-342900">
              <a:buFont typeface="Arial" panose="020B0604020202020204" pitchFamily="34" charset="0"/>
              <a:buChar char="•"/>
            </a:pPr>
            <a:r>
              <a:rPr lang="en-US" sz="2400" dirty="0" smtClean="0">
                <a:latin typeface="Times" panose="02020603050405020304" pitchFamily="18" charset="0"/>
                <a:cs typeface="Times" panose="02020603050405020304" pitchFamily="18" charset="0"/>
              </a:rPr>
              <a:t>Inform the legends of some attractions</a:t>
            </a:r>
          </a:p>
          <a:p>
            <a:pPr marL="342900" indent="-342900">
              <a:buFont typeface="Arial" panose="020B0604020202020204" pitchFamily="34" charset="0"/>
              <a:buChar char="•"/>
            </a:pPr>
            <a:r>
              <a:rPr lang="en-US" sz="2400" dirty="0" smtClean="0">
                <a:latin typeface="Times" panose="02020603050405020304" pitchFamily="18" charset="0"/>
                <a:cs typeface="Times" panose="02020603050405020304" pitchFamily="18" charset="0"/>
              </a:rPr>
              <a:t>Recommend some places to visit in Vilnius Historic Centre</a:t>
            </a:r>
          </a:p>
          <a:p>
            <a:pPr marL="342900" indent="-342900">
              <a:buFont typeface="Arial" panose="020B0604020202020204" pitchFamily="34" charset="0"/>
              <a:buChar char="•"/>
            </a:pPr>
            <a:endParaRPr lang="en-US" sz="2400" dirty="0">
              <a:latin typeface="Times" panose="02020603050405020304" pitchFamily="18" charset="0"/>
              <a:cs typeface="Times" panose="02020603050405020304" pitchFamily="18" charset="0"/>
            </a:endParaRPr>
          </a:p>
        </p:txBody>
      </p:sp>
      <p:pic>
        <p:nvPicPr>
          <p:cNvPr id="103" name="Content Placeholder 102"/>
          <p:cNvPicPr>
            <a:picLocks noGrp="1"/>
          </p:cNvPicPr>
          <p:nvPr>
            <p:ph idx="1"/>
          </p:nvPr>
        </p:nvPicPr>
        <p:blipFill>
          <a:blip r:embed="rId4" cstate="print"/>
          <a:stretch>
            <a:fillRect/>
          </a:stretch>
        </p:blipFill>
        <p:spPr>
          <a:xfrm>
            <a:off x="323215" y="3789045"/>
            <a:ext cx="5605780" cy="2820670"/>
          </a:xfrm>
          <a:prstGeom prst="rect">
            <a:avLst/>
          </a:prstGeom>
          <a:noFill/>
          <a:ln w="9525">
            <a:noFill/>
          </a:ln>
        </p:spPr>
      </p:pic>
      <p:pic>
        <p:nvPicPr>
          <p:cNvPr id="104" name="Picture 103"/>
          <p:cNvPicPr/>
          <p:nvPr/>
        </p:nvPicPr>
        <p:blipFill>
          <a:blip r:embed="rId5"/>
          <a:stretch>
            <a:fillRect/>
          </a:stretch>
        </p:blipFill>
        <p:spPr>
          <a:xfrm>
            <a:off x="4572000" y="3429000"/>
            <a:ext cx="0" cy="0"/>
          </a:xfrm>
          <a:prstGeom prst="rect">
            <a:avLst/>
          </a:prstGeom>
          <a:noFill/>
          <a:ln w="9525">
            <a:noFill/>
          </a:ln>
        </p:spPr>
      </p:pic>
      <p:pic>
        <p:nvPicPr>
          <p:cNvPr id="105" name="Picture 104"/>
          <p:cNvPicPr/>
          <p:nvPr/>
        </p:nvPicPr>
        <p:blipFill>
          <a:blip r:embed="rId5" cstate="print"/>
          <a:srcRect l="18521" r="10625"/>
          <a:stretch>
            <a:fillRect/>
          </a:stretch>
        </p:blipFill>
        <p:spPr>
          <a:xfrm>
            <a:off x="6012180" y="3789045"/>
            <a:ext cx="2979420" cy="2833370"/>
          </a:xfrm>
          <a:prstGeom prst="rect">
            <a:avLst/>
          </a:prstGeom>
          <a:noFill/>
          <a:ln w="9525">
            <a:noFill/>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 y="0"/>
            <a:ext cx="152578" cy="6858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TextBox 2"/>
          <p:cNvSpPr txBox="1"/>
          <p:nvPr/>
        </p:nvSpPr>
        <p:spPr>
          <a:xfrm>
            <a:off x="611560" y="1628800"/>
            <a:ext cx="8208912" cy="2308324"/>
          </a:xfrm>
          <a:prstGeom prst="rect">
            <a:avLst/>
          </a:prstGeom>
          <a:noFill/>
        </p:spPr>
        <p:txBody>
          <a:bodyPr wrap="square" rtlCol="0">
            <a:spAutoFit/>
          </a:bodyPr>
          <a:lstStyle/>
          <a:p>
            <a:r>
              <a:rPr lang="en-US" dirty="0" smtClean="0">
                <a:latin typeface="Times" panose="02020603050405020304" pitchFamily="18" charset="0"/>
                <a:cs typeface="Times" panose="02020603050405020304" pitchFamily="18" charset="0"/>
              </a:rPr>
              <a:t>The </a:t>
            </a:r>
            <a:r>
              <a:rPr lang="en-US" dirty="0">
                <a:latin typeface="Times" panose="02020603050405020304" pitchFamily="18" charset="0"/>
                <a:cs typeface="Times" panose="02020603050405020304" pitchFamily="18" charset="0"/>
              </a:rPr>
              <a:t>UNESCO designates World Heritage Sites of outstanding universal value to cultural or natural heritage.  The first site added to the list was the Vilnius Historic Centre, in 1994. Three further sites were The Curonian Spit, </a:t>
            </a:r>
            <a:r>
              <a:rPr lang="en-US" dirty="0" err="1" smtClean="0">
                <a:latin typeface="Times" panose="02020603050405020304" pitchFamily="18" charset="0"/>
                <a:cs typeface="Times" panose="02020603050405020304" pitchFamily="18" charset="0"/>
              </a:rPr>
              <a:t>Kernave</a:t>
            </a:r>
            <a:r>
              <a:rPr lang="en-US" dirty="0" smtClean="0">
                <a:latin typeface="Times" panose="02020603050405020304" pitchFamily="18" charset="0"/>
                <a:cs typeface="Times" panose="02020603050405020304" pitchFamily="18" charset="0"/>
              </a:rPr>
              <a:t> </a:t>
            </a:r>
            <a:r>
              <a:rPr lang="en-US" dirty="0">
                <a:latin typeface="Times" panose="02020603050405020304" pitchFamily="18" charset="0"/>
                <a:cs typeface="Times" panose="02020603050405020304" pitchFamily="18" charset="0"/>
              </a:rPr>
              <a:t>Archaeological Site, and The Struve Geodetic Arc. </a:t>
            </a:r>
            <a:endParaRPr lang="ru-RU" dirty="0">
              <a:latin typeface="Times" panose="02020603050405020304" pitchFamily="18" charset="0"/>
              <a:cs typeface="Times" panose="02020603050405020304" pitchFamily="18" charset="0"/>
            </a:endParaRPr>
          </a:p>
          <a:p>
            <a:r>
              <a:rPr lang="en-US" dirty="0">
                <a:latin typeface="Times" panose="02020603050405020304" pitchFamily="18" charset="0"/>
                <a:cs typeface="Times" panose="02020603050405020304" pitchFamily="18" charset="0"/>
              </a:rPr>
              <a:t>Vilnius Historic Centre was the first of the four Lithuanian sites added to the prestigious UNESCO World Heritage list. It is the diverse combination of buildings of different periods that makes Vilnius townscape exceptional in Central Europe.</a:t>
            </a:r>
            <a:endParaRPr lang="ru-RU" dirty="0">
              <a:latin typeface="Times" panose="02020603050405020304" pitchFamily="18" charset="0"/>
              <a:cs typeface="Times" panose="02020603050405020304" pitchFamily="18" charset="0"/>
            </a:endParaRPr>
          </a:p>
          <a:p>
            <a:endParaRPr lang="ru-RU" dirty="0"/>
          </a:p>
        </p:txBody>
      </p:sp>
      <p:sp>
        <p:nvSpPr>
          <p:cNvPr id="5" name="TextBox 4"/>
          <p:cNvSpPr txBox="1"/>
          <p:nvPr/>
        </p:nvSpPr>
        <p:spPr>
          <a:xfrm>
            <a:off x="2915816" y="476672"/>
            <a:ext cx="4248472" cy="769441"/>
          </a:xfrm>
          <a:prstGeom prst="rect">
            <a:avLst/>
          </a:prstGeom>
          <a:noFill/>
        </p:spPr>
        <p:txBody>
          <a:bodyPr wrap="square" rtlCol="0">
            <a:spAutoFit/>
          </a:bodyPr>
          <a:lstStyle/>
          <a:p>
            <a:r>
              <a:rPr lang="en-US" sz="4400" dirty="0">
                <a:latin typeface="Times" panose="02020603050405020304" pitchFamily="18" charset="0"/>
                <a:cs typeface="Times" panose="02020603050405020304" pitchFamily="18" charset="0"/>
              </a:rPr>
              <a:t>Introduction</a:t>
            </a:r>
            <a:endParaRPr lang="ru-RU" sz="4400" dirty="0">
              <a:latin typeface="Times" panose="02020603050405020304" pitchFamily="18" charset="0"/>
              <a:cs typeface="Times" panose="02020603050405020304" pitchFamily="18" charset="0"/>
            </a:endParaRPr>
          </a:p>
        </p:txBody>
      </p:sp>
      <p:pic>
        <p:nvPicPr>
          <p:cNvPr id="6" name="Рисунок 5"/>
          <p:cNvPicPr>
            <a:picLocks noChangeAspect="1"/>
          </p:cNvPicPr>
          <p:nvPr/>
        </p:nvPicPr>
        <p:blipFill rotWithShape="1">
          <a:blip r:embed="rId4" cstate="print"/>
          <a:srcRect t="8474" b="11864"/>
          <a:stretch>
            <a:fillRect/>
          </a:stretch>
        </p:blipFill>
        <p:spPr>
          <a:xfrm>
            <a:off x="2771800" y="3645024"/>
            <a:ext cx="4032448" cy="3113033"/>
          </a:xfrm>
          <a:prstGeom prst="rect">
            <a:avLst/>
          </a:prstGeom>
        </p:spPr>
      </p:pic>
      <p:sp>
        <p:nvSpPr>
          <p:cNvPr id="7" name="TextBox 6"/>
          <p:cNvSpPr txBox="1"/>
          <p:nvPr/>
        </p:nvSpPr>
        <p:spPr>
          <a:xfrm>
            <a:off x="3113838" y="6230347"/>
            <a:ext cx="3348372" cy="499094"/>
          </a:xfrm>
          <a:prstGeom prst="rect">
            <a:avLst/>
          </a:prstGeom>
          <a:solidFill>
            <a:srgbClr val="C00000"/>
          </a:solidFill>
        </p:spPr>
        <p:txBody>
          <a:bodyPr wrap="square" rtlCol="0">
            <a:spAutoFit/>
          </a:bodyPr>
          <a:lstStyle/>
          <a:p>
            <a:endParaRPr lang="ru-RU" dirty="0"/>
          </a:p>
        </p:txBody>
      </p:sp>
      <p:sp>
        <p:nvSpPr>
          <p:cNvPr id="8" name="TextBox 7"/>
          <p:cNvSpPr txBox="1"/>
          <p:nvPr/>
        </p:nvSpPr>
        <p:spPr>
          <a:xfrm>
            <a:off x="3005826" y="6230347"/>
            <a:ext cx="3348372" cy="400110"/>
          </a:xfrm>
          <a:prstGeom prst="rect">
            <a:avLst/>
          </a:prstGeom>
          <a:noFill/>
        </p:spPr>
        <p:txBody>
          <a:bodyPr wrap="square" rtlCol="0">
            <a:spAutoFit/>
          </a:bodyPr>
          <a:lstStyle/>
          <a:p>
            <a:pPr algn="ctr"/>
            <a:r>
              <a:rPr lang="en-US" sz="2000" dirty="0" smtClean="0">
                <a:solidFill>
                  <a:schemeClr val="bg1"/>
                </a:solidFill>
                <a:latin typeface="Times" panose="02020603050405020304" pitchFamily="18" charset="0"/>
                <a:cs typeface="Times" panose="02020603050405020304" pitchFamily="18" charset="0"/>
              </a:rPr>
              <a:t>Vilnius Historic Center</a:t>
            </a:r>
            <a:endParaRPr lang="ru-RU" sz="2000" dirty="0">
              <a:solidFill>
                <a:schemeClr val="bg1"/>
              </a:solidFill>
              <a:latin typeface="Times" panose="02020603050405020304" pitchFamily="18" charset="0"/>
              <a:cs typeface="Times" panose="02020603050405020304" pitchFamily="18"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dirty="0" err="1">
                <a:latin typeface="Times" panose="02020603050405020304" pitchFamily="18" charset="0"/>
                <a:cs typeface="Times" panose="02020603050405020304" pitchFamily="18" charset="0"/>
              </a:rPr>
              <a:t>Gediminas</a:t>
            </a:r>
            <a:r>
              <a:rPr lang="ru-RU" dirty="0">
                <a:latin typeface="Times" panose="02020603050405020304" pitchFamily="18" charset="0"/>
                <a:cs typeface="Times" panose="02020603050405020304" pitchFamily="18" charset="0"/>
              </a:rPr>
              <a:t>' </a:t>
            </a:r>
            <a:r>
              <a:rPr lang="ru-RU" dirty="0" err="1" smtClean="0">
                <a:latin typeface="Times" panose="02020603050405020304" pitchFamily="18" charset="0"/>
                <a:cs typeface="Times" panose="02020603050405020304" pitchFamily="18" charset="0"/>
              </a:rPr>
              <a:t>Tower</a:t>
            </a:r>
            <a:endParaRPr lang="ru-RU" dirty="0">
              <a:latin typeface="Times" panose="02020603050405020304" pitchFamily="18" charset="0"/>
              <a:cs typeface="Times" panose="02020603050405020304" pitchFamily="18" charset="0"/>
            </a:endParaRPr>
          </a:p>
        </p:txBody>
      </p:sp>
      <p:sp>
        <p:nvSpPr>
          <p:cNvPr id="3" name="Объект 2"/>
          <p:cNvSpPr>
            <a:spLocks noGrp="1"/>
          </p:cNvSpPr>
          <p:nvPr>
            <p:ph idx="1"/>
          </p:nvPr>
        </p:nvSpPr>
        <p:spPr>
          <a:xfrm>
            <a:off x="457200" y="2276872"/>
            <a:ext cx="3394720" cy="3196952"/>
          </a:xfrm>
        </p:spPr>
        <p:txBody>
          <a:bodyPr>
            <a:normAutofit fontScale="85000" lnSpcReduction="20000"/>
          </a:bodyPr>
          <a:lstStyle/>
          <a:p>
            <a:pPr marL="0" indent="0">
              <a:buNone/>
            </a:pPr>
            <a:r>
              <a:rPr lang="en-US" dirty="0">
                <a:latin typeface="Times" panose="02020603050405020304" pitchFamily="18" charset="0"/>
                <a:cs typeface="Times" panose="02020603050405020304" pitchFamily="18" charset="0"/>
              </a:rPr>
              <a:t>T</a:t>
            </a:r>
            <a:r>
              <a:rPr lang="en-US" dirty="0" smtClean="0">
                <a:latin typeface="Times" panose="02020603050405020304" pitchFamily="18" charset="0"/>
                <a:cs typeface="Times" panose="02020603050405020304" pitchFamily="18" charset="0"/>
              </a:rPr>
              <a:t>he </a:t>
            </a:r>
            <a:r>
              <a:rPr lang="en-US" dirty="0">
                <a:latin typeface="Times" panose="02020603050405020304" pitchFamily="18" charset="0"/>
                <a:cs typeface="Times" panose="02020603050405020304" pitchFamily="18" charset="0"/>
              </a:rPr>
              <a:t>Lithuanian Grand Duke </a:t>
            </a:r>
            <a:r>
              <a:rPr lang="en-US" dirty="0" err="1" smtClean="0">
                <a:latin typeface="Times" panose="02020603050405020304" pitchFamily="18" charset="0"/>
                <a:cs typeface="Times" panose="02020603050405020304" pitchFamily="18" charset="0"/>
              </a:rPr>
              <a:t>Gediminas</a:t>
            </a:r>
            <a:r>
              <a:rPr lang="en-US" dirty="0" smtClean="0">
                <a:latin typeface="Times" panose="02020603050405020304" pitchFamily="18" charset="0"/>
                <a:cs typeface="Times" panose="02020603050405020304" pitchFamily="18" charset="0"/>
              </a:rPr>
              <a:t> after hunting spent the night on a hilltop where he had a dream about building a city in this place which will become a capital of Lithuania</a:t>
            </a:r>
            <a:endParaRPr lang="ru-RU" dirty="0">
              <a:latin typeface="Times" panose="02020603050405020304" pitchFamily="18" charset="0"/>
              <a:cs typeface="Times" panose="02020603050405020304" pitchFamily="18" charset="0"/>
            </a:endParaRPr>
          </a:p>
        </p:txBody>
      </p:sp>
      <p:pic>
        <p:nvPicPr>
          <p:cNvPr id="4" name="Рисунок 3"/>
          <p:cNvPicPr>
            <a:picLocks noChangeAspect="1"/>
          </p:cNvPicPr>
          <p:nvPr/>
        </p:nvPicPr>
        <p:blipFill rotWithShape="1">
          <a:blip r:embed="rId2" cstate="print"/>
          <a:srcRect b="2351"/>
          <a:stretch>
            <a:fillRect/>
          </a:stretch>
        </p:blipFill>
        <p:spPr>
          <a:xfrm>
            <a:off x="2286000" y="161256"/>
            <a:ext cx="6858000" cy="6696744"/>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5" name="Рисунок 4"/>
          <p:cNvPicPr>
            <a:picLocks noChangeAspect="1"/>
          </p:cNvPicPr>
          <p:nvPr/>
        </p:nvPicPr>
        <p:blipFill>
          <a:blip r:embed="rId2" cstate="print"/>
          <a:stretch>
            <a:fillRect/>
          </a:stretch>
        </p:blipFill>
        <p:spPr>
          <a:xfrm>
            <a:off x="0" y="4509120"/>
            <a:ext cx="4432449" cy="2348880"/>
          </a:xfrm>
          <a:prstGeom prst="rect">
            <a:avLst/>
          </a:prstGeom>
        </p:spPr>
      </p:pic>
      <p:pic>
        <p:nvPicPr>
          <p:cNvPr id="6" name="Рисунок 5"/>
          <p:cNvPicPr>
            <a:picLocks noChangeAspect="1"/>
          </p:cNvPicPr>
          <p:nvPr/>
        </p:nvPicPr>
        <p:blipFill rotWithShape="1">
          <a:blip r:embed="rId3" cstate="print"/>
          <a:srcRect t="6751" b="6751"/>
          <a:stretch>
            <a:fillRect/>
          </a:stretch>
        </p:blipFill>
        <p:spPr>
          <a:xfrm>
            <a:off x="4276172" y="4477674"/>
            <a:ext cx="4892961" cy="2380326"/>
          </a:xfrm>
          <a:prstGeom prst="rect">
            <a:avLst/>
          </a:prstGeom>
        </p:spPr>
      </p:pic>
      <p:pic>
        <p:nvPicPr>
          <p:cNvPr id="7" name="Рисунок 6"/>
          <p:cNvPicPr>
            <a:picLocks noChangeAspect="1"/>
          </p:cNvPicPr>
          <p:nvPr/>
        </p:nvPicPr>
        <p:blipFill>
          <a:blip r:embed="rId4" cstate="print"/>
          <a:stretch>
            <a:fillRect/>
          </a:stretch>
        </p:blipFill>
        <p:spPr>
          <a:xfrm>
            <a:off x="25135" y="-164174"/>
            <a:ext cx="9118863" cy="4673294"/>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 name="Content Placeholder 109"/>
          <p:cNvPicPr>
            <a:picLocks noGrp="1" noChangeAspect="1"/>
          </p:cNvPicPr>
          <p:nvPr>
            <p:ph sz="half" idx="1"/>
          </p:nvPr>
        </p:nvPicPr>
        <p:blipFill>
          <a:blip r:embed="rId2" cstate="print"/>
          <a:stretch>
            <a:fillRect/>
          </a:stretch>
        </p:blipFill>
        <p:spPr>
          <a:xfrm>
            <a:off x="5593715" y="2348865"/>
            <a:ext cx="3550920" cy="4526280"/>
          </a:xfrm>
          <a:prstGeom prst="rect">
            <a:avLst/>
          </a:prstGeom>
          <a:noFill/>
          <a:ln w="9525">
            <a:noFill/>
          </a:ln>
        </p:spPr>
      </p:pic>
      <p:pic>
        <p:nvPicPr>
          <p:cNvPr id="100" name="Content Placeholder 99"/>
          <p:cNvPicPr>
            <a:picLocks noGrp="1"/>
          </p:cNvPicPr>
          <p:nvPr>
            <p:ph sz="half" idx="2"/>
          </p:nvPr>
        </p:nvPicPr>
        <p:blipFill>
          <a:blip r:embed="rId3" cstate="print"/>
          <a:srcRect l="13482" r="6080"/>
          <a:stretch>
            <a:fillRect/>
          </a:stretch>
        </p:blipFill>
        <p:spPr>
          <a:xfrm>
            <a:off x="0" y="2348865"/>
            <a:ext cx="5593715" cy="4526280"/>
          </a:xfrm>
          <a:prstGeom prst="rect">
            <a:avLst/>
          </a:prstGeom>
          <a:noFill/>
          <a:ln w="9525">
            <a:noFill/>
          </a:ln>
        </p:spPr>
      </p:pic>
      <p:pic>
        <p:nvPicPr>
          <p:cNvPr id="101" name="Picture 100"/>
          <p:cNvPicPr/>
          <p:nvPr/>
        </p:nvPicPr>
        <p:blipFill>
          <a:blip r:embed="rId4" cstate="print"/>
          <a:stretch>
            <a:fillRect/>
          </a:stretch>
        </p:blipFill>
        <p:spPr>
          <a:xfrm>
            <a:off x="0" y="0"/>
            <a:ext cx="3894455" cy="2348865"/>
          </a:xfrm>
          <a:prstGeom prst="rect">
            <a:avLst/>
          </a:prstGeom>
          <a:noFill/>
          <a:ln w="9525">
            <a:noFill/>
          </a:ln>
        </p:spPr>
      </p:pic>
      <p:pic>
        <p:nvPicPr>
          <p:cNvPr id="102" name="Picture 101"/>
          <p:cNvPicPr/>
          <p:nvPr/>
        </p:nvPicPr>
        <p:blipFill>
          <a:blip r:embed="rId5" cstate="print"/>
          <a:stretch>
            <a:fillRect/>
          </a:stretch>
        </p:blipFill>
        <p:spPr>
          <a:xfrm>
            <a:off x="3856355" y="-27940"/>
            <a:ext cx="5290185" cy="2376805"/>
          </a:xfrm>
          <a:prstGeom prst="rect">
            <a:avLst/>
          </a:prstGeom>
          <a:noFill/>
          <a:ln w="9525">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latin typeface="Times" panose="02020603050405020304" pitchFamily="18" charset="0"/>
                <a:cs typeface="Times" panose="02020603050405020304" pitchFamily="18" charset="0"/>
              </a:rPr>
              <a:t>Vilnius University</a:t>
            </a:r>
            <a:endParaRPr lang="ru-RU" dirty="0">
              <a:latin typeface="Times" panose="02020603050405020304" pitchFamily="18" charset="0"/>
              <a:cs typeface="Times" panose="02020603050405020304" pitchFamily="18" charset="0"/>
            </a:endParaRPr>
          </a:p>
        </p:txBody>
      </p:sp>
      <p:sp>
        <p:nvSpPr>
          <p:cNvPr id="3" name="Объект 2"/>
          <p:cNvSpPr>
            <a:spLocks noGrp="1"/>
          </p:cNvSpPr>
          <p:nvPr>
            <p:ph idx="1"/>
          </p:nvPr>
        </p:nvSpPr>
        <p:spPr>
          <a:xfrm>
            <a:off x="457200" y="1600200"/>
            <a:ext cx="8075240" cy="4525963"/>
          </a:xfrm>
        </p:spPr>
        <p:txBody>
          <a:bodyPr>
            <a:normAutofit/>
          </a:bodyPr>
          <a:lstStyle/>
          <a:p>
            <a:pPr marL="0" indent="0">
              <a:buNone/>
            </a:pPr>
            <a:r>
              <a:rPr lang="en-US" sz="2800" dirty="0" smtClean="0">
                <a:latin typeface="Times" panose="02020603050405020304" pitchFamily="18" charset="0"/>
                <a:cs typeface="Times" panose="02020603050405020304" pitchFamily="18" charset="0"/>
              </a:rPr>
              <a:t>The</a:t>
            </a:r>
            <a:r>
              <a:rPr lang="en-US" sz="2800" dirty="0">
                <a:latin typeface="Times" panose="02020603050405020304" pitchFamily="18" charset="0"/>
                <a:cs typeface="Times" panose="02020603050405020304" pitchFamily="18" charset="0"/>
              </a:rPr>
              <a:t> oldest university in the Baltic states, and one of the oldest and most famous in Northern Europe</a:t>
            </a:r>
            <a:r>
              <a:rPr lang="en-US" sz="2800" dirty="0" smtClean="0">
                <a:latin typeface="Times" panose="02020603050405020304" pitchFamily="18" charset="0"/>
                <a:cs typeface="Times" panose="02020603050405020304" pitchFamily="18" charset="0"/>
              </a:rPr>
              <a:t>.</a:t>
            </a:r>
            <a:r>
              <a:rPr lang="en-US" sz="2800" dirty="0"/>
              <a:t> </a:t>
            </a:r>
            <a:r>
              <a:rPr lang="en-US" sz="2800" dirty="0">
                <a:latin typeface="Times" panose="02020603050405020304" pitchFamily="18" charset="0"/>
                <a:cs typeface="Times" panose="02020603050405020304" pitchFamily="18" charset="0"/>
              </a:rPr>
              <a:t>The university was founded in </a:t>
            </a:r>
            <a:r>
              <a:rPr lang="en-US" sz="2800" dirty="0" smtClean="0">
                <a:latin typeface="Times" panose="02020603050405020304" pitchFamily="18" charset="0"/>
                <a:cs typeface="Times" panose="02020603050405020304" pitchFamily="18" charset="0"/>
              </a:rPr>
              <a:t>1579.</a:t>
            </a:r>
            <a:endParaRPr lang="ru-RU" sz="2800" dirty="0">
              <a:latin typeface="Times" panose="02020603050405020304" pitchFamily="18" charset="0"/>
              <a:cs typeface="Times" panose="02020603050405020304" pitchFamily="18" charset="0"/>
            </a:endParaRPr>
          </a:p>
        </p:txBody>
      </p:sp>
      <p:pic>
        <p:nvPicPr>
          <p:cNvPr id="4" name="Рисунок 3"/>
          <p:cNvPicPr>
            <a:picLocks noChangeAspect="1"/>
          </p:cNvPicPr>
          <p:nvPr/>
        </p:nvPicPr>
        <p:blipFill>
          <a:blip r:embed="rId2" cstate="print"/>
          <a:stretch>
            <a:fillRect/>
          </a:stretch>
        </p:blipFill>
        <p:spPr>
          <a:xfrm>
            <a:off x="1075035" y="2780928"/>
            <a:ext cx="6993929" cy="3671813"/>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stretch>
            <a:fillRect/>
          </a:stretch>
        </p:blipFill>
        <p:spPr>
          <a:xfrm>
            <a:off x="456843" y="1167188"/>
            <a:ext cx="8230313" cy="4523624"/>
          </a:xfrm>
          <a:prstGeom prst="rect">
            <a:avLst/>
          </a:prstGeom>
        </p:spPr>
      </p:pic>
      <p:pic>
        <p:nvPicPr>
          <p:cNvPr id="5" name="Рисунок 4"/>
          <p:cNvPicPr>
            <a:picLocks noChangeAspect="1"/>
          </p:cNvPicPr>
          <p:nvPr/>
        </p:nvPicPr>
        <p:blipFill>
          <a:blip r:embed="rId2" cstate="print"/>
          <a:stretch>
            <a:fillRect/>
          </a:stretch>
        </p:blipFill>
        <p:spPr>
          <a:xfrm>
            <a:off x="609243" y="1319588"/>
            <a:ext cx="8230313" cy="4523624"/>
          </a:xfrm>
          <a:prstGeom prst="rect">
            <a:avLst/>
          </a:prstGeom>
        </p:spPr>
      </p:pic>
      <p:pic>
        <p:nvPicPr>
          <p:cNvPr id="6" name="Рисунок 5"/>
          <p:cNvPicPr>
            <a:picLocks noChangeAspect="1"/>
          </p:cNvPicPr>
          <p:nvPr/>
        </p:nvPicPr>
        <p:blipFill>
          <a:blip r:embed="rId3" cstate="print"/>
          <a:stretch>
            <a:fillRect/>
          </a:stretch>
        </p:blipFill>
        <p:spPr>
          <a:xfrm>
            <a:off x="0" y="-5712"/>
            <a:ext cx="9143999" cy="685800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186</TotalTime>
  <Words>209</Words>
  <Application>Microsoft Office PowerPoint</Application>
  <PresentationFormat>On-screen Show (4:3)</PresentationFormat>
  <Paragraphs>63</Paragraphs>
  <Slides>29</Slides>
  <Notes>4</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Office Theme</vt:lpstr>
      <vt:lpstr>Slide 1</vt:lpstr>
      <vt:lpstr>Slide 2</vt:lpstr>
      <vt:lpstr>Slide 3</vt:lpstr>
      <vt:lpstr>Slide 4</vt:lpstr>
      <vt:lpstr>Gediminas' Tower</vt:lpstr>
      <vt:lpstr>Slide 6</vt:lpstr>
      <vt:lpstr>Slide 7</vt:lpstr>
      <vt:lpstr>Vilnius University</vt:lpstr>
      <vt:lpstr>Slide 9</vt:lpstr>
      <vt:lpstr>The Palace of the Grand Dukes</vt:lpstr>
      <vt:lpstr>Slide 11</vt:lpstr>
      <vt:lpstr>Vilnius Cathedral  </vt:lpstr>
      <vt:lpstr>Slide 13</vt:lpstr>
      <vt:lpstr>Slide 14</vt:lpstr>
      <vt:lpstr>Vilnius Town Hall  </vt:lpstr>
      <vt:lpstr>Slide 16</vt:lpstr>
      <vt:lpstr>The Three Crosses Hill</vt:lpstr>
      <vt:lpstr>Slide 18</vt:lpstr>
      <vt:lpstr>St. Anne's Church</vt:lpstr>
      <vt:lpstr>Slide 20</vt:lpstr>
      <vt:lpstr>       The Republic of Užupis</vt:lpstr>
      <vt:lpstr>Slide 22</vt:lpstr>
      <vt:lpstr>Slide 23</vt:lpstr>
      <vt:lpstr>Places in Vilnius Historic Centre we recommend you to visit</vt:lpstr>
      <vt:lpstr>Bernardinu garden</vt:lpstr>
      <vt:lpstr>Open gallery</vt:lpstr>
      <vt:lpstr>Lukiškiu prison</vt:lpstr>
      <vt:lpstr>VILNIUS HISTORIC CENTRE</vt:lpstr>
      <vt:lpstr>Conclusion</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UNESCO</dc:creator>
  <cp:lastModifiedBy>user</cp:lastModifiedBy>
  <cp:revision>202</cp:revision>
  <cp:lastPrinted>2015-07-01T13:27:00Z</cp:lastPrinted>
  <dcterms:created xsi:type="dcterms:W3CDTF">2013-10-15T13:05:00Z</dcterms:created>
  <dcterms:modified xsi:type="dcterms:W3CDTF">2021-10-25T07:01:02Z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0x0101007F7579DABF4DF348B0522BC4612EB46B</vt:lpwstr>
  </property>
  <property fmtid="{D5CDD505-2E9C-101B-9397-08002B2CF9AE}" pid="3" name="_dlc_DocIdItemGuid">
    <vt:lpwstr>f4da9812-fb9d-4b4f-9f59-f1615907577c</vt:lpwstr>
  </property>
  <property fmtid="{D5CDD505-2E9C-101B-9397-08002B2CF9AE}" pid="4" name="ICV">
    <vt:lpwstr>0EA27CD93F1D45B7A0FAD12F4EC1DE93</vt:lpwstr>
  </property>
  <property fmtid="{D5CDD505-2E9C-101B-9397-08002B2CF9AE}" pid="5" name="KSOProductBuildVer">
    <vt:lpwstr>1033-11.2.0.10323</vt:lpwstr>
  </property>
</Properties>
</file>