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1" r:id="rId3"/>
    <p:sldId id="257" r:id="rId4"/>
    <p:sldId id="264" r:id="rId5"/>
    <p:sldId id="259" r:id="rId6"/>
    <p:sldId id="267" r:id="rId7"/>
    <p:sldId id="261" r:id="rId8"/>
    <p:sldId id="273" r:id="rId9"/>
    <p:sldId id="269" r:id="rId10"/>
    <p:sldId id="258" r:id="rId11"/>
    <p:sldId id="265" r:id="rId12"/>
    <p:sldId id="268" r:id="rId13"/>
    <p:sldId id="270" r:id="rId14"/>
    <p:sldId id="272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642F57-DFD5-4CFE-AAFD-39E5BF9724F2}" v="1520" dt="2020-01-21T16:30:49.842"/>
    <p1510:client id="{31D9F78D-0014-4196-9CD9-FECE41AD9832}" v="3" dt="2020-01-21T16:16:14.419"/>
    <p1510:client id="{4CC8210C-50A9-4DAC-819F-B233FBD03113}" v="45" dt="2020-01-21T12:09:12.744"/>
    <p1510:client id="{83B710CB-E100-4F57-BE2C-0EBD153B464A}" v="30" dt="2020-01-21T14:53:30.876"/>
    <p1510:client id="{84A84C86-E310-4849-9997-9FDFDBC546AD}" v="256" dt="2020-01-21T13:12:33.800"/>
    <p1510:client id="{854160EC-8D3C-4FF1-B928-D88D617D4D9C}" v="13" dt="2020-01-21T17:03:39.538"/>
    <p1510:client id="{86505B80-DE5A-403F-A08E-E3A609514E4A}" v="371" dt="2020-01-21T15:01:30.674"/>
    <p1510:client id="{8F12C383-BF53-497F-ABC9-AE87DC0F418C}" v="112" dt="2020-01-21T12:19:54.122"/>
    <p1510:client id="{9E035AEE-E12F-40D5-BF21-AF65D1AF70B1}" v="16" dt="2020-01-21T13:16:28.804"/>
    <p1510:client id="{A66CF9FC-E9F7-4BBD-B03B-0BBCEC025E9B}" v="1" dt="2020-01-21T14:44:13.056"/>
    <p1510:client id="{BDCC2FF5-209F-4553-B59D-26F94D89FFD1}" v="4" dt="2020-01-21T16:34:17.423"/>
    <p1510:client id="{C2C5B18A-A4E2-4B06-B83D-959BA39199EA}" v="839" dt="2020-01-21T12:58:33.514"/>
    <p1510:client id="{C57F1060-E818-4D4D-AA5E-A5A6DFB30EDA}" v="27" dt="2020-01-21T12:17:10.639"/>
    <p1510:client id="{EB88C8D8-FDEF-4C90-B99C-BE2AB2D3DB3D}" v="1" dt="2020-01-21T16:26:07.125"/>
    <p1510:client id="{EF1C623E-1024-444C-ABDB-65194625808B}" v="645" dt="2020-01-21T16:13:45.152"/>
    <p1510:client id="{FA2D2CB7-A8B3-4B39-B7C7-38E5B496686F}" v="3" dt="2020-01-21T14:42:51.531"/>
    <p1510:client id="{FBE77E00-C75B-465B-AAC6-9158D4E2DFCD}" v="31" dt="2020-01-21T14:49:00.835"/>
    <p1510:client id="{FDD76F52-DB91-45F6-A2EE-3F7A0646D890}" v="59" dt="2020-01-21T13:15:07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906" y="-79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916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238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6220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03518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39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894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03779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964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143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978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3886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022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9117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64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521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46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527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mum/WP_20171222_08_55_44_Pro.mp4" TargetMode="External"/><Relationship Id="rId2" Type="http://schemas.openxmlformats.org/officeDocument/2006/relationships/hyperlink" Target="filmum/20181221_092019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time_continue=5&amp;v=lZmhGXt_sQY&amp;feature=emb_title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D6DABB5-1FC3-4E21-AC84-4685B03C9F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3" cstate="print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C5790B5-250E-45E6-A05D-C3D1D459B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8158C4B-1BFE-4F6D-B2C1-0066FA119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xmlns="" id="{4A8E3562-03A2-4AF3-89BB-B227ED3261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D9DF111-5BF8-4312-BECB-94BBCF29EC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16" name="Rounded Rectangle 20">
              <a:extLst>
                <a:ext uri="{FF2B5EF4-FFF2-40B4-BE49-F238E27FC236}">
                  <a16:creationId xmlns:a16="http://schemas.microsoft.com/office/drawing/2014/main" xmlns="" id="{9EEB3A31-82B4-41D6-BEAB-3CC49BBCBE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8C66B30-E9F1-40DD-A809-6A1282E23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8800" b="1" dirty="0" err="1" smtClean="0">
                <a:solidFill>
                  <a:srgbClr val="FF0000"/>
                </a:solidFill>
                <a:latin typeface="Garamond"/>
                <a:cs typeface="Arial"/>
              </a:rPr>
              <a:t>Our</a:t>
            </a:r>
            <a:r>
              <a:rPr lang="pl-PL" sz="8800" b="1" dirty="0" smtClean="0">
                <a:solidFill>
                  <a:srgbClr val="FF0000"/>
                </a:solidFill>
                <a:latin typeface="Garamond"/>
                <a:cs typeface="Arial"/>
              </a:rPr>
              <a:t> </a:t>
            </a:r>
            <a:r>
              <a:rPr lang="pl-PL" sz="8800" b="1" dirty="0" err="1" smtClean="0">
                <a:solidFill>
                  <a:srgbClr val="FF0000"/>
                </a:solidFill>
                <a:latin typeface="Garamond"/>
                <a:cs typeface="Arial"/>
              </a:rPr>
              <a:t>best</a:t>
            </a:r>
            <a:r>
              <a:rPr lang="pl-PL" sz="8800" b="1" dirty="0" smtClean="0">
                <a:solidFill>
                  <a:srgbClr val="FF0000"/>
                </a:solidFill>
                <a:latin typeface="Garamond"/>
                <a:cs typeface="Arial"/>
              </a:rPr>
              <a:t> </a:t>
            </a:r>
            <a:r>
              <a:rPr lang="pl-PL" sz="8800" b="1" dirty="0" err="1" smtClean="0">
                <a:solidFill>
                  <a:srgbClr val="FF0000"/>
                </a:solidFill>
                <a:latin typeface="Garamond"/>
                <a:cs typeface="Arial"/>
              </a:rPr>
              <a:t>Christmas</a:t>
            </a:r>
            <a:r>
              <a:rPr lang="pl-PL" sz="8800" b="1" dirty="0" smtClean="0">
                <a:solidFill>
                  <a:srgbClr val="FF0000"/>
                </a:solidFill>
                <a:latin typeface="Garamond"/>
                <a:cs typeface="Arial"/>
              </a:rPr>
              <a:t> </a:t>
            </a:r>
            <a:r>
              <a:rPr lang="pl-PL" sz="9600" b="1" dirty="0" err="1" smtClean="0">
                <a:solidFill>
                  <a:srgbClr val="FF0000"/>
                </a:solidFill>
                <a:latin typeface="Garamond"/>
                <a:cs typeface="Arial"/>
              </a:rPr>
              <a:t>moments</a:t>
            </a:r>
            <a:endParaRPr lang="pl-PL" sz="9600" b="1" dirty="0">
              <a:solidFill>
                <a:srgbClr val="FF0000"/>
              </a:solidFill>
              <a:latin typeface="Garamond"/>
              <a:cs typeface="Arial"/>
            </a:endParaRPr>
          </a:p>
        </p:txBody>
      </p:sp>
      <p:pic>
        <p:nvPicPr>
          <p:cNvPr id="24" name="Symbol zastępczy zawartości 23" descr="christmas-eve-poland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071360" y="3343547"/>
            <a:ext cx="4815840" cy="322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4319AF2-886A-4C5D-B34C-17FCB0267E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9ABE042-D5A5-4066-AD3D-BF58AE72521F}"/>
              </a:ext>
            </a:extLst>
          </p:cNvPr>
          <p:cNvSpPr txBox="1"/>
          <p:nvPr/>
        </p:nvSpPr>
        <p:spPr>
          <a:xfrm>
            <a:off x="4001814" y="7859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pic>
        <p:nvPicPr>
          <p:cNvPr id="25" name="Obraz 24" descr="sianko_wigilijne_fot-mat-prom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21066" y="3829050"/>
            <a:ext cx="4265634" cy="28308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Obraz 25" descr="mistletoe-christmas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93480" y="1463040"/>
            <a:ext cx="3164114" cy="1661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Obraz 26" descr="thHUBTYRF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38176"/>
            <a:ext cx="3749040" cy="411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572F6A24-139E-4EB5-86D2-431F42EF8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963AE85-BE5D-4975-BACF-DDDCC9C2AC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E7751F0-16BF-4A9D-B778-5D46B92B44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D755924-121A-47AA-8613-995D4108BC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B4D2AFDA-19BE-4455-830E-1541E5D7B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0FB15EBF-E414-4E00-87E7-700A78A60F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50D869-F07D-4D85-AEC7-58B83CF5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982132"/>
            <a:ext cx="6156960" cy="1303867"/>
          </a:xfrm>
        </p:spPr>
        <p:txBody>
          <a:bodyPr>
            <a:no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  <a:cs typeface="Calibri Light"/>
              </a:rPr>
              <a:t>Baking</a:t>
            </a:r>
            <a:r>
              <a:rPr lang="pl-PL" sz="6000" b="1" dirty="0" smtClean="0">
                <a:solidFill>
                  <a:srgbClr val="FF0000"/>
                </a:solidFill>
                <a:cs typeface="Calibri Light"/>
              </a:rPr>
              <a:t> </a:t>
            </a:r>
            <a:r>
              <a:rPr lang="pl-PL" sz="6000" b="1" dirty="0" err="1">
                <a:solidFill>
                  <a:srgbClr val="FF0000"/>
                </a:solidFill>
                <a:cs typeface="Calibri Light"/>
              </a:rPr>
              <a:t>Cookies</a:t>
            </a:r>
            <a:endParaRPr lang="pl-PL" sz="6000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9DA5B05-DD14-4860-AC45-02A8D2EE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kobieta, żywność, stół&#10;&#10;Opis wygenerowany przy bardzo wysokim poziomie pewności">
            <a:extLst>
              <a:ext uri="{FF2B5EF4-FFF2-40B4-BE49-F238E27FC236}">
                <a16:creationId xmlns:a16="http://schemas.microsoft.com/office/drawing/2014/main" xmlns="" id="{364D606E-87EA-4593-A96A-1B240A10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-3" b="26839"/>
          <a:stretch/>
        </p:blipFill>
        <p:spPr>
          <a:xfrm>
            <a:off x="195290" y="450400"/>
            <a:ext cx="5702590" cy="604184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6BE37AC-AD36-4C42-9B8C-C5500F4E7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CF58EBD-D205-4349-944E-2BF208A88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392680"/>
            <a:ext cx="5594668" cy="4038600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buNone/>
            </a:pPr>
            <a:r>
              <a:rPr lang="pl-PL" sz="2800" b="1" dirty="0">
                <a:ea typeface="+mn-lt"/>
                <a:cs typeface="+mn-lt"/>
              </a:rPr>
              <a:t>My </a:t>
            </a:r>
            <a:r>
              <a:rPr lang="pl-PL" sz="2800" b="1" dirty="0" err="1">
                <a:ea typeface="+mn-lt"/>
                <a:cs typeface="+mn-lt"/>
              </a:rPr>
              <a:t>best</a:t>
            </a:r>
            <a:r>
              <a:rPr lang="pl-PL" sz="2800" b="1" dirty="0">
                <a:ea typeface="+mn-lt"/>
                <a:cs typeface="+mn-lt"/>
              </a:rPr>
              <a:t> moment of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is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definetly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baking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cookies</a:t>
            </a:r>
            <a:r>
              <a:rPr lang="pl-PL" sz="2800" b="1" dirty="0">
                <a:ea typeface="+mn-lt"/>
                <a:cs typeface="+mn-lt"/>
              </a:rPr>
              <a:t> for </a:t>
            </a:r>
            <a:r>
              <a:rPr lang="pl-PL" sz="2800" b="1" dirty="0" err="1">
                <a:ea typeface="+mn-lt"/>
                <a:cs typeface="+mn-lt"/>
              </a:rPr>
              <a:t>the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party. I make </a:t>
            </a:r>
            <a:r>
              <a:rPr lang="pl-PL" sz="2800" b="1" dirty="0" err="1">
                <a:ea typeface="+mn-lt"/>
                <a:cs typeface="+mn-lt"/>
              </a:rPr>
              <a:t>them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with</a:t>
            </a:r>
            <a:r>
              <a:rPr lang="pl-PL" sz="2800" b="1" dirty="0">
                <a:ea typeface="+mn-lt"/>
                <a:cs typeface="+mn-lt"/>
              </a:rPr>
              <a:t> my </a:t>
            </a:r>
            <a:r>
              <a:rPr lang="pl-PL" sz="2800" b="1" dirty="0" err="1">
                <a:ea typeface="+mn-lt"/>
                <a:cs typeface="+mn-lt"/>
              </a:rPr>
              <a:t>mom</a:t>
            </a:r>
            <a:r>
              <a:rPr lang="pl-PL" sz="2800" b="1" dirty="0">
                <a:ea typeface="+mn-lt"/>
                <a:cs typeface="+mn-lt"/>
              </a:rPr>
              <a:t> and </a:t>
            </a:r>
            <a:r>
              <a:rPr lang="pl-PL" sz="2800" b="1" dirty="0" err="1">
                <a:ea typeface="+mn-lt"/>
                <a:cs typeface="+mn-lt"/>
              </a:rPr>
              <a:t>sister</a:t>
            </a:r>
            <a:r>
              <a:rPr lang="pl-PL" sz="2800" b="1" dirty="0">
                <a:ea typeface="+mn-lt"/>
                <a:cs typeface="+mn-lt"/>
              </a:rPr>
              <a:t>. We </a:t>
            </a:r>
            <a:r>
              <a:rPr lang="pl-PL" sz="2800" b="1" dirty="0" err="1">
                <a:ea typeface="+mn-lt"/>
                <a:cs typeface="+mn-lt"/>
              </a:rPr>
              <a:t>devote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the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whole</a:t>
            </a:r>
            <a:r>
              <a:rPr lang="pl-PL" sz="2800" b="1" dirty="0">
                <a:ea typeface="+mn-lt"/>
                <a:cs typeface="+mn-lt"/>
              </a:rPr>
              <a:t> Day </a:t>
            </a:r>
            <a:r>
              <a:rPr lang="pl-PL" sz="2800" b="1" dirty="0" err="1">
                <a:ea typeface="+mn-lt"/>
                <a:cs typeface="+mn-lt"/>
              </a:rPr>
              <a:t>decorating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them</a:t>
            </a:r>
            <a:r>
              <a:rPr lang="pl-PL" sz="2800" b="1" dirty="0">
                <a:ea typeface="+mn-lt"/>
                <a:cs typeface="+mn-lt"/>
              </a:rPr>
              <a:t>, but </a:t>
            </a:r>
            <a:r>
              <a:rPr lang="pl-PL" sz="2800" b="1" dirty="0" err="1">
                <a:ea typeface="+mn-lt"/>
                <a:cs typeface="+mn-lt"/>
              </a:rPr>
              <a:t>this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way</a:t>
            </a:r>
            <a:r>
              <a:rPr lang="pl-PL" sz="2800" b="1" dirty="0">
                <a:ea typeface="+mn-lt"/>
                <a:cs typeface="+mn-lt"/>
              </a:rPr>
              <a:t> we </a:t>
            </a:r>
            <a:r>
              <a:rPr lang="pl-PL" sz="2800" b="1" dirty="0" err="1">
                <a:ea typeface="+mn-lt"/>
                <a:cs typeface="+mn-lt"/>
              </a:rPr>
              <a:t>can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spend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more</a:t>
            </a:r>
            <a:r>
              <a:rPr lang="pl-PL" sz="2800" b="1" dirty="0">
                <a:ea typeface="+mn-lt"/>
                <a:cs typeface="+mn-lt"/>
              </a:rPr>
              <a:t> time </a:t>
            </a:r>
            <a:r>
              <a:rPr lang="pl-PL" sz="2800" b="1" dirty="0" err="1">
                <a:ea typeface="+mn-lt"/>
                <a:cs typeface="+mn-lt"/>
              </a:rPr>
              <a:t>together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than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usual</a:t>
            </a:r>
            <a:r>
              <a:rPr lang="pl-PL" sz="2800" b="1" dirty="0">
                <a:ea typeface="+mn-lt"/>
                <a:cs typeface="+mn-lt"/>
              </a:rPr>
              <a:t>. I </a:t>
            </a:r>
            <a:r>
              <a:rPr lang="pl-PL" sz="2800" b="1" dirty="0" err="1">
                <a:ea typeface="+mn-lt"/>
                <a:cs typeface="+mn-lt"/>
              </a:rPr>
              <a:t>can't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imagine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without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baking</a:t>
            </a:r>
            <a:r>
              <a:rPr lang="pl-PL" sz="2800" b="1" dirty="0" smtClean="0">
                <a:ea typeface="+mn-lt"/>
                <a:cs typeface="+mn-lt"/>
              </a:rPr>
              <a:t>!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xmlns="" val="2876087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F6B100B-F91B-45F9-BB5A-A3981CF2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</a:rPr>
              <a:t>Christmas</a:t>
            </a:r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</a:rPr>
              <a:t>Routine</a:t>
            </a:r>
            <a:endParaRPr lang="pl-PL" sz="6000" b="1" dirty="0">
              <a:solidFill>
                <a:srgbClr val="FF0000"/>
              </a:solidFill>
            </a:endParaRPr>
          </a:p>
        </p:txBody>
      </p:sp>
      <p:pic>
        <p:nvPicPr>
          <p:cNvPr id="4" name="Obraz 4" descr="Obraz zawierający osoba, budynek, okno, młode&#10;&#10;Opis wygenerowany przy bardzo wysokim poziomie pewności">
            <a:extLst>
              <a:ext uri="{FF2B5EF4-FFF2-40B4-BE49-F238E27FC236}">
                <a16:creationId xmlns:a16="http://schemas.microsoft.com/office/drawing/2014/main" xmlns="" id="{132B246E-E407-40F8-9A4A-BCC5AD8EB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894" r="25237" b="-2"/>
          <a:stretch/>
        </p:blipFill>
        <p:spPr>
          <a:xfrm>
            <a:off x="640080" y="2439817"/>
            <a:ext cx="3619742" cy="3768922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F0C549F-07EA-467D-B159-AFDAC8E8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2" y="2556932"/>
            <a:ext cx="6256863" cy="3318936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2600" b="1" dirty="0">
                <a:ea typeface="+mn-lt"/>
                <a:cs typeface="+mn-lt"/>
              </a:rPr>
              <a:t>We </a:t>
            </a:r>
            <a:r>
              <a:rPr lang="pl-PL" sz="2600" b="1" dirty="0" err="1">
                <a:ea typeface="+mn-lt"/>
                <a:cs typeface="+mn-lt"/>
              </a:rPr>
              <a:t>used</a:t>
            </a:r>
            <a:r>
              <a:rPr lang="pl-PL" sz="2600" b="1" dirty="0">
                <a:ea typeface="+mn-lt"/>
                <a:cs typeface="+mn-lt"/>
              </a:rPr>
              <a:t> to </a:t>
            </a:r>
            <a:r>
              <a:rPr lang="pl-PL" sz="2600" b="1" dirty="0" err="1" smtClean="0">
                <a:ea typeface="+mn-lt"/>
                <a:cs typeface="+mn-lt"/>
              </a:rPr>
              <a:t>have</a:t>
            </a:r>
            <a:r>
              <a:rPr lang="pl-PL" sz="2600" b="1" dirty="0" smtClean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two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trees</a:t>
            </a:r>
            <a:r>
              <a:rPr lang="pl-PL" sz="2600" b="1" dirty="0">
                <a:ea typeface="+mn-lt"/>
                <a:cs typeface="+mn-lt"/>
              </a:rPr>
              <a:t>, one </a:t>
            </a:r>
            <a:r>
              <a:rPr lang="pl-PL" sz="2600" b="1" dirty="0" err="1">
                <a:ea typeface="+mn-lt"/>
                <a:cs typeface="+mn-lt"/>
              </a:rPr>
              <a:t>little</a:t>
            </a:r>
            <a:r>
              <a:rPr lang="pl-PL" sz="2600" b="1" dirty="0">
                <a:ea typeface="+mn-lt"/>
                <a:cs typeface="+mn-lt"/>
              </a:rPr>
              <a:t> one for </a:t>
            </a:r>
            <a:r>
              <a:rPr lang="pl-PL" sz="2600" b="1" dirty="0" err="1">
                <a:ea typeface="+mn-lt"/>
                <a:cs typeface="+mn-lt"/>
              </a:rPr>
              <a:t>us</a:t>
            </a:r>
            <a:r>
              <a:rPr lang="pl-PL" sz="2600" b="1" dirty="0">
                <a:ea typeface="+mn-lt"/>
                <a:cs typeface="+mn-lt"/>
              </a:rPr>
              <a:t> girls </a:t>
            </a:r>
            <a:r>
              <a:rPr lang="pl-PL" sz="2600" b="1" dirty="0" err="1">
                <a:ea typeface="+mn-lt"/>
                <a:cs typeface="+mn-lt"/>
              </a:rPr>
              <a:t>upstairs</a:t>
            </a:r>
            <a:r>
              <a:rPr lang="pl-PL" sz="2600" b="1" dirty="0">
                <a:ea typeface="+mn-lt"/>
                <a:cs typeface="+mn-lt"/>
              </a:rPr>
              <a:t>, and a big </a:t>
            </a:r>
            <a:r>
              <a:rPr lang="pl-PL" sz="2600" b="1" dirty="0" err="1">
                <a:ea typeface="+mn-lt"/>
                <a:cs typeface="+mn-lt"/>
              </a:rPr>
              <a:t>family</a:t>
            </a:r>
            <a:r>
              <a:rPr lang="pl-PL" sz="2600" b="1" dirty="0">
                <a:ea typeface="+mn-lt"/>
                <a:cs typeface="+mn-lt"/>
              </a:rPr>
              <a:t> one </a:t>
            </a:r>
            <a:r>
              <a:rPr lang="pl-PL" sz="2600" b="1" dirty="0" err="1">
                <a:ea typeface="+mn-lt"/>
                <a:cs typeface="+mn-lt"/>
              </a:rPr>
              <a:t>downstairs</a:t>
            </a:r>
            <a:r>
              <a:rPr lang="pl-PL" sz="2600" b="1" dirty="0">
                <a:ea typeface="+mn-lt"/>
                <a:cs typeface="+mn-lt"/>
              </a:rPr>
              <a:t>. </a:t>
            </a:r>
            <a:r>
              <a:rPr lang="pl-PL" sz="2600" b="1" dirty="0" err="1">
                <a:ea typeface="+mn-lt"/>
                <a:cs typeface="+mn-lt"/>
              </a:rPr>
              <a:t>Now</a:t>
            </a:r>
            <a:r>
              <a:rPr lang="pl-PL" sz="2600" b="1" dirty="0">
                <a:ea typeface="+mn-lt"/>
                <a:cs typeface="+mn-lt"/>
              </a:rPr>
              <a:t> we </a:t>
            </a:r>
            <a:r>
              <a:rPr lang="pl-PL" sz="2600" b="1" dirty="0" err="1">
                <a:ea typeface="+mn-lt"/>
                <a:cs typeface="+mn-lt"/>
              </a:rPr>
              <a:t>just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 smtClean="0">
                <a:ea typeface="+mn-lt"/>
                <a:cs typeface="+mn-lt"/>
              </a:rPr>
              <a:t>have</a:t>
            </a:r>
            <a:r>
              <a:rPr lang="pl-PL" sz="2600" b="1" dirty="0" smtClean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the</a:t>
            </a:r>
            <a:r>
              <a:rPr lang="pl-PL" sz="2600" b="1" dirty="0">
                <a:ea typeface="+mn-lt"/>
                <a:cs typeface="+mn-lt"/>
              </a:rPr>
              <a:t> big </a:t>
            </a:r>
            <a:r>
              <a:rPr lang="pl-PL" sz="2600" b="1" dirty="0" err="1">
                <a:ea typeface="+mn-lt"/>
                <a:cs typeface="+mn-lt"/>
              </a:rPr>
              <a:t>family</a:t>
            </a:r>
            <a:r>
              <a:rPr lang="pl-PL" sz="2600" b="1" dirty="0">
                <a:ea typeface="+mn-lt"/>
                <a:cs typeface="+mn-lt"/>
              </a:rPr>
              <a:t> one </a:t>
            </a:r>
            <a:r>
              <a:rPr lang="pl-PL" sz="2600" b="1" dirty="0" err="1">
                <a:ea typeface="+mn-lt"/>
                <a:cs typeface="+mn-lt"/>
              </a:rPr>
              <a:t>downstairs</a:t>
            </a:r>
            <a:r>
              <a:rPr lang="pl-PL" sz="2600" b="1" dirty="0">
                <a:ea typeface="+mn-lt"/>
                <a:cs typeface="+mn-lt"/>
              </a:rPr>
              <a:t>.  We </a:t>
            </a:r>
            <a:r>
              <a:rPr lang="pl-PL" sz="2600" b="1" dirty="0" err="1" smtClean="0">
                <a:ea typeface="+mn-lt"/>
                <a:cs typeface="+mn-lt"/>
              </a:rPr>
              <a:t>pick</a:t>
            </a:r>
            <a:r>
              <a:rPr lang="pl-PL" sz="2600" b="1" dirty="0" smtClean="0">
                <a:ea typeface="+mn-lt"/>
                <a:cs typeface="+mn-lt"/>
              </a:rPr>
              <a:t> </a:t>
            </a:r>
            <a:r>
              <a:rPr lang="pl-PL" sz="2600" b="1" dirty="0">
                <a:ea typeface="+mn-lt"/>
                <a:cs typeface="+mn-lt"/>
              </a:rPr>
              <a:t>a </a:t>
            </a:r>
            <a:r>
              <a:rPr lang="pl-PL" sz="2600" b="1" dirty="0" err="1">
                <a:ea typeface="+mn-lt"/>
                <a:cs typeface="+mn-lt"/>
              </a:rPr>
              <a:t>tree</a:t>
            </a:r>
            <a:r>
              <a:rPr lang="pl-PL" sz="2600" b="1" dirty="0">
                <a:ea typeface="+mn-lt"/>
                <a:cs typeface="+mn-lt"/>
              </a:rPr>
              <a:t>, go </a:t>
            </a:r>
            <a:r>
              <a:rPr lang="pl-PL" sz="2600" b="1" dirty="0" err="1">
                <a:ea typeface="+mn-lt"/>
                <a:cs typeface="+mn-lt"/>
              </a:rPr>
              <a:t>home</a:t>
            </a:r>
            <a:r>
              <a:rPr lang="pl-PL" sz="2600" b="1" dirty="0">
                <a:ea typeface="+mn-lt"/>
                <a:cs typeface="+mn-lt"/>
              </a:rPr>
              <a:t> and set </a:t>
            </a:r>
            <a:r>
              <a:rPr lang="pl-PL" sz="2600" b="1" dirty="0" err="1">
                <a:ea typeface="+mn-lt"/>
                <a:cs typeface="+mn-lt"/>
              </a:rPr>
              <a:t>it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up</a:t>
            </a:r>
            <a:r>
              <a:rPr lang="pl-PL" sz="2600" b="1" dirty="0">
                <a:ea typeface="+mn-lt"/>
                <a:cs typeface="+mn-lt"/>
              </a:rPr>
              <a:t>, </a:t>
            </a:r>
            <a:r>
              <a:rPr lang="pl-PL" sz="2600" b="1" dirty="0" err="1">
                <a:ea typeface="+mn-lt"/>
                <a:cs typeface="+mn-lt"/>
              </a:rPr>
              <a:t>take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all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the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ornaments</a:t>
            </a:r>
            <a:r>
              <a:rPr lang="pl-PL" sz="2600" b="1" dirty="0">
                <a:ea typeface="+mn-lt"/>
                <a:cs typeface="+mn-lt"/>
              </a:rPr>
              <a:t> out of </a:t>
            </a:r>
            <a:r>
              <a:rPr lang="pl-PL" sz="2600" b="1" dirty="0" err="1">
                <a:ea typeface="+mn-lt"/>
                <a:cs typeface="+mn-lt"/>
              </a:rPr>
              <a:t>the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attic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while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mom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makes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cocoa</a:t>
            </a:r>
            <a:r>
              <a:rPr lang="pl-PL" sz="2600" b="1" dirty="0">
                <a:ea typeface="+mn-lt"/>
                <a:cs typeface="+mn-lt"/>
              </a:rPr>
              <a:t> and </a:t>
            </a:r>
            <a:r>
              <a:rPr lang="pl-PL" sz="2600" b="1" dirty="0" err="1">
                <a:ea typeface="+mn-lt"/>
                <a:cs typeface="+mn-lt"/>
              </a:rPr>
              <a:t>cider</a:t>
            </a:r>
            <a:r>
              <a:rPr lang="pl-PL" sz="2600" b="1" dirty="0">
                <a:ea typeface="+mn-lt"/>
                <a:cs typeface="+mn-lt"/>
              </a:rPr>
              <a:t>, </a:t>
            </a:r>
            <a:r>
              <a:rPr lang="pl-PL" sz="2600" b="1" dirty="0" err="1">
                <a:ea typeface="+mn-lt"/>
                <a:cs typeface="+mn-lt"/>
              </a:rPr>
              <a:t>then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decorate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 smtClean="0">
                <a:ea typeface="+mn-lt"/>
                <a:cs typeface="+mn-lt"/>
              </a:rPr>
              <a:t>it</a:t>
            </a:r>
            <a:r>
              <a:rPr lang="pl-PL" sz="2600" b="1" dirty="0" smtClean="0">
                <a:ea typeface="+mn-lt"/>
                <a:cs typeface="+mn-lt"/>
              </a:rPr>
              <a:t> </a:t>
            </a:r>
            <a:r>
              <a:rPr lang="pl-PL" sz="2600" b="1" dirty="0" err="1" smtClean="0">
                <a:ea typeface="+mn-lt"/>
                <a:cs typeface="+mn-lt"/>
              </a:rPr>
              <a:t>while</a:t>
            </a:r>
            <a:r>
              <a:rPr lang="pl-PL" sz="2600" b="1" dirty="0" smtClean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listening</a:t>
            </a:r>
            <a:r>
              <a:rPr lang="pl-PL" sz="2600" b="1" dirty="0">
                <a:ea typeface="+mn-lt"/>
                <a:cs typeface="+mn-lt"/>
              </a:rPr>
              <a:t> to </a:t>
            </a:r>
            <a:r>
              <a:rPr lang="pl-PL" sz="2600" b="1" dirty="0" err="1">
                <a:ea typeface="+mn-lt"/>
                <a:cs typeface="+mn-lt"/>
              </a:rPr>
              <a:t>Christmas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 smtClean="0">
                <a:ea typeface="+mn-lt"/>
                <a:cs typeface="+mn-lt"/>
              </a:rPr>
              <a:t>carols</a:t>
            </a:r>
            <a:r>
              <a:rPr lang="pl-PL" sz="2600" b="1" dirty="0" smtClean="0">
                <a:ea typeface="+mn-lt"/>
                <a:cs typeface="+mn-lt"/>
              </a:rPr>
              <a:t>. </a:t>
            </a:r>
            <a:r>
              <a:rPr lang="pl-PL" sz="2600" b="1" dirty="0">
                <a:ea typeface="+mn-lt"/>
                <a:cs typeface="+mn-lt"/>
              </a:rPr>
              <a:t>We </a:t>
            </a:r>
            <a:r>
              <a:rPr lang="pl-PL" sz="2600" b="1" dirty="0" err="1">
                <a:ea typeface="+mn-lt"/>
                <a:cs typeface="+mn-lt"/>
              </a:rPr>
              <a:t>also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decorate</a:t>
            </a:r>
            <a:r>
              <a:rPr lang="pl-PL" sz="2600" b="1" dirty="0">
                <a:ea typeface="+mn-lt"/>
                <a:cs typeface="+mn-lt"/>
              </a:rPr>
              <a:t> my </a:t>
            </a:r>
            <a:r>
              <a:rPr lang="pl-PL" sz="2600" b="1" dirty="0" err="1">
                <a:ea typeface="+mn-lt"/>
                <a:cs typeface="+mn-lt"/>
              </a:rPr>
              <a:t>grandparents</a:t>
            </a:r>
            <a:r>
              <a:rPr lang="pl-PL" sz="2600" b="1" dirty="0">
                <a:ea typeface="+mn-lt"/>
                <a:cs typeface="+mn-lt"/>
              </a:rPr>
              <a:t>' </a:t>
            </a:r>
            <a:r>
              <a:rPr lang="pl-PL" sz="2600" b="1" dirty="0" err="1">
                <a:ea typeface="+mn-lt"/>
                <a:cs typeface="+mn-lt"/>
              </a:rPr>
              <a:t>tree</a:t>
            </a:r>
            <a:r>
              <a:rPr lang="pl-PL" sz="2600" b="1" dirty="0">
                <a:ea typeface="+mn-lt"/>
                <a:cs typeface="+mn-lt"/>
              </a:rPr>
              <a:t>, </a:t>
            </a:r>
            <a:r>
              <a:rPr lang="pl-PL" sz="2600" b="1" dirty="0" err="1">
                <a:ea typeface="+mn-lt"/>
                <a:cs typeface="+mn-lt"/>
              </a:rPr>
              <a:t>which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is</a:t>
            </a:r>
            <a:r>
              <a:rPr lang="pl-PL" sz="2600" b="1" dirty="0">
                <a:ea typeface="+mn-lt"/>
                <a:cs typeface="+mn-lt"/>
              </a:rPr>
              <a:t> </a:t>
            </a:r>
            <a:r>
              <a:rPr lang="pl-PL" sz="2600" b="1" dirty="0" err="1">
                <a:ea typeface="+mn-lt"/>
                <a:cs typeface="+mn-lt"/>
              </a:rPr>
              <a:t>just</a:t>
            </a:r>
            <a:r>
              <a:rPr lang="pl-PL" sz="2600" b="1" dirty="0">
                <a:ea typeface="+mn-lt"/>
                <a:cs typeface="+mn-lt"/>
              </a:rPr>
              <a:t> as </a:t>
            </a:r>
            <a:r>
              <a:rPr lang="pl-PL" sz="2600" b="1" dirty="0" err="1">
                <a:ea typeface="+mn-lt"/>
                <a:cs typeface="+mn-lt"/>
              </a:rPr>
              <a:t>fun</a:t>
            </a:r>
            <a:r>
              <a:rPr lang="pl-PL" sz="2600" b="1" dirty="0">
                <a:ea typeface="+mn-lt"/>
                <a:cs typeface="+mn-lt"/>
              </a:rPr>
              <a:t> and </a:t>
            </a:r>
            <a:r>
              <a:rPr lang="pl-PL" sz="2600" b="1" dirty="0" err="1">
                <a:ea typeface="+mn-lt"/>
                <a:cs typeface="+mn-lt"/>
              </a:rPr>
              <a:t>special</a:t>
            </a:r>
            <a:r>
              <a:rPr lang="pl-PL" sz="2600" b="1" dirty="0">
                <a:ea typeface="+mn-lt"/>
                <a:cs typeface="+mn-lt"/>
              </a:rPr>
              <a:t>.</a:t>
            </a:r>
            <a:endParaRPr lang="pl-PL" sz="2600" b="1" dirty="0"/>
          </a:p>
        </p:txBody>
      </p:sp>
    </p:spTree>
    <p:extLst>
      <p:ext uri="{BB962C8B-B14F-4D97-AF65-F5344CB8AC3E}">
        <p14:creationId xmlns:p14="http://schemas.microsoft.com/office/powerpoint/2010/main" xmlns="" val="4049180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C9E76E2D-2ED3-45C1-A335-71934FC223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DD216A1-07A9-4F23-BB85-9CD91F285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A85D7B41-2CBB-4857-BA18-CFDC93EE87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0E23FC1E-9814-4FAD-B7F1-2076FD047D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E7FBC424-5E22-41A5-BA7C-979C5EF5B1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CB37BF52-25D3-4B6B-956C-1D36DA4121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A4C1C-5812-4DBB-9AE5-AA62ACAF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43841"/>
            <a:ext cx="9601196" cy="1295400"/>
          </a:xfrm>
        </p:spPr>
        <p:txBody>
          <a:bodyPr>
            <a:no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  <a:ea typeface="+mj-lt"/>
                <a:cs typeface="+mj-lt"/>
              </a:rPr>
              <a:t>Visit</a:t>
            </a:r>
            <a:r>
              <a:rPr lang="pl-PL" sz="6000" b="1" dirty="0" smtClean="0">
                <a:solidFill>
                  <a:srgbClr val="FF0000"/>
                </a:solidFill>
                <a:ea typeface="+mj-lt"/>
                <a:cs typeface="+mj-lt"/>
              </a:rPr>
              <a:t> </a:t>
            </a:r>
            <a:r>
              <a:rPr lang="pl-PL" sz="6000" b="1" dirty="0">
                <a:solidFill>
                  <a:srgbClr val="FF0000"/>
                </a:solidFill>
                <a:ea typeface="+mj-lt"/>
                <a:cs typeface="+mj-lt"/>
              </a:rPr>
              <a:t>of Santa Claus</a:t>
            </a: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8AB58DFC-4073-4AAB-8D29-8323E7ACA1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325880"/>
            <a:ext cx="10972800" cy="4922519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/>
              <a:t>Santa visit is an event is our school, when  some of our student dress up like a Santa Claus and visit every class. At that day we get presents and we </a:t>
            </a:r>
            <a:r>
              <a:rPr lang="en-US" sz="2600" b="1" dirty="0" smtClean="0"/>
              <a:t>some </a:t>
            </a:r>
            <a:r>
              <a:rPr lang="en-US" sz="2600" b="1" dirty="0"/>
              <a:t>challenges from Santa Claus. </a:t>
            </a:r>
            <a:r>
              <a:rPr lang="en-US" sz="2600" b="1" dirty="0">
                <a:ea typeface="+mn-lt"/>
                <a:cs typeface="+mn-lt"/>
              </a:rPr>
              <a:t>It's a good day to think back to your childhood years</a:t>
            </a:r>
            <a:endParaRPr lang="en-US" sz="2600" b="1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66CDF47F-2462-4401-9F2E-4CB92A614F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44033" y="2400639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8" descr="Obraz zawierający podłoże, wewnątrz, okno, osoba&#10;&#10;Opis wygenerowany przy bardzo wysokim poziomie pewności">
            <a:extLst>
              <a:ext uri="{FF2B5EF4-FFF2-40B4-BE49-F238E27FC236}">
                <a16:creationId xmlns:a16="http://schemas.microsoft.com/office/drawing/2014/main" xmlns="" id="{CC3AA902-EAAC-4F11-AA32-C97865B22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00" b="13280"/>
          <a:stretch/>
        </p:blipFill>
        <p:spPr>
          <a:xfrm>
            <a:off x="7879081" y="2639656"/>
            <a:ext cx="2758439" cy="421834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CBE56040-195F-4D65-ACD1-1355A88B9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8836" y="1227199"/>
            <a:ext cx="0" cy="429768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3AB74F33-6F76-491D-9D54-06779796A4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38186" y="3359912"/>
            <a:ext cx="2834640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 descr="received_178857876810617[83]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40" y="2961246"/>
            <a:ext cx="6296108" cy="389675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282029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22AC0F86-9A78-4E84-A4B4-ADB8B2629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AF78B9E-8BE2-4706-9377-A05FA25AB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32CDFDE2-4DB3-4623-BA21-187D1B710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D74B2AA-1443-4E9B-8462-F7F5B8525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9BB652B6-7300-49EC-9422-EF5342492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D0909587-01DE-424D-A15F-DAA28CF2C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247414-9991-4942-9619-E9919C6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0" y="609600"/>
            <a:ext cx="4480559" cy="16763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4800" b="1" dirty="0" err="1" smtClean="0">
                <a:solidFill>
                  <a:srgbClr val="FF0000"/>
                </a:solidFill>
              </a:rPr>
              <a:t>Christmas</a:t>
            </a:r>
            <a:r>
              <a:rPr lang="pl-PL" sz="4800" b="1" dirty="0" smtClean="0">
                <a:solidFill>
                  <a:srgbClr val="FF0000"/>
                </a:solidFill>
              </a:rPr>
              <a:t> </a:t>
            </a:r>
            <a:r>
              <a:rPr lang="pl-PL" sz="4800" b="1" dirty="0" err="1">
                <a:solidFill>
                  <a:srgbClr val="FF0000"/>
                </a:solidFill>
              </a:rPr>
              <a:t>Eve</a:t>
            </a:r>
            <a:r>
              <a:rPr lang="pl-PL" sz="4800" b="1" dirty="0">
                <a:solidFill>
                  <a:srgbClr val="FF0000"/>
                </a:solidFill>
              </a:rPr>
              <a:t> </a:t>
            </a:r>
            <a:r>
              <a:rPr lang="pl-PL" sz="4800" b="1" dirty="0" err="1" smtClean="0">
                <a:solidFill>
                  <a:srgbClr val="FF0000"/>
                </a:solidFill>
              </a:rPr>
              <a:t>in</a:t>
            </a:r>
            <a:r>
              <a:rPr lang="pl-PL" sz="4800" b="1" dirty="0" smtClean="0">
                <a:solidFill>
                  <a:srgbClr val="FF0000"/>
                </a:solidFill>
              </a:rPr>
              <a:t> </a:t>
            </a:r>
            <a:r>
              <a:rPr lang="pl-PL" sz="4800" b="1" dirty="0" err="1">
                <a:solidFill>
                  <a:srgbClr val="FF0000"/>
                </a:solidFill>
              </a:rPr>
              <a:t>Class</a:t>
            </a:r>
            <a:endParaRPr lang="pl-PL" sz="4800" b="1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9A54E25-1C05-48E5-A5CC-3778C1D363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E5D0023-B23E-4823-8D72-B07FFF8C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976737EF-F750-4B4C-97A2-2303F34024A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E03EEE7A-C8FA-485E-A3BD-3DB89B48E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005840" y="1191083"/>
            <a:ext cx="6019800" cy="451103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B95A51CF-5312-43BB-9FDF-5D2BF9D5FFE0}"/>
              </a:ext>
            </a:extLst>
          </p:cNvPr>
          <p:cNvSpPr txBox="1"/>
          <p:nvPr/>
        </p:nvSpPr>
        <p:spPr>
          <a:xfrm>
            <a:off x="7082285" y="2553420"/>
            <a:ext cx="432470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 err="1"/>
              <a:t>Christmas</a:t>
            </a:r>
            <a:r>
              <a:rPr lang="pl-PL" sz="2800" dirty="0"/>
              <a:t> </a:t>
            </a:r>
            <a:r>
              <a:rPr lang="pl-PL" sz="2800" dirty="0" err="1"/>
              <a:t>Eve</a:t>
            </a:r>
            <a:r>
              <a:rPr lang="pl-PL" sz="2800" dirty="0"/>
              <a:t> </a:t>
            </a:r>
            <a:r>
              <a:rPr lang="pl-PL" sz="2800" dirty="0" err="1" smtClean="0"/>
              <a:t>Supper</a:t>
            </a:r>
            <a:r>
              <a:rPr lang="pl-PL" sz="2800" dirty="0" smtClean="0"/>
              <a:t> </a:t>
            </a:r>
            <a:r>
              <a:rPr lang="pl-PL" sz="2800" dirty="0" err="1" smtClean="0"/>
              <a:t>in</a:t>
            </a:r>
            <a:r>
              <a:rPr lang="pl-PL" sz="2800" dirty="0" smtClean="0"/>
              <a:t> </a:t>
            </a:r>
            <a:r>
              <a:rPr lang="pl-PL" sz="2800" dirty="0" err="1"/>
              <a:t>c</a:t>
            </a:r>
            <a:r>
              <a:rPr lang="pl-PL" sz="2800" dirty="0" err="1" smtClean="0"/>
              <a:t>lass</a:t>
            </a:r>
            <a:r>
              <a:rPr lang="pl-PL" sz="2800" dirty="0" smtClean="0"/>
              <a:t> </a:t>
            </a:r>
            <a:r>
              <a:rPr lang="pl-PL" sz="2800" dirty="0" err="1" smtClean="0"/>
              <a:t>usually</a:t>
            </a:r>
            <a:r>
              <a:rPr lang="pl-PL" sz="2800" dirty="0" smtClean="0"/>
              <a:t> </a:t>
            </a:r>
            <a:r>
              <a:rPr lang="pl-PL" sz="2800" dirty="0" err="1" smtClean="0"/>
              <a:t>takes</a:t>
            </a:r>
            <a:r>
              <a:rPr lang="pl-PL" sz="2800" dirty="0" smtClean="0"/>
              <a:t> place on </a:t>
            </a:r>
            <a:r>
              <a:rPr lang="pl-PL" sz="2800" dirty="0" err="1" smtClean="0"/>
              <a:t>the</a:t>
            </a:r>
            <a:r>
              <a:rPr lang="pl-PL" sz="2800" dirty="0" smtClean="0"/>
              <a:t> </a:t>
            </a:r>
            <a:r>
              <a:rPr lang="pl-PL" sz="2800" dirty="0" err="1" smtClean="0"/>
              <a:t>last</a:t>
            </a:r>
            <a:r>
              <a:rPr lang="pl-PL" sz="2800" dirty="0" smtClean="0"/>
              <a:t> </a:t>
            </a:r>
            <a:r>
              <a:rPr lang="pl-PL" sz="2800" dirty="0" err="1" smtClean="0"/>
              <a:t>day</a:t>
            </a:r>
            <a:r>
              <a:rPr lang="pl-PL" sz="2800" dirty="0" smtClean="0"/>
              <a:t> </a:t>
            </a:r>
            <a:r>
              <a:rPr lang="pl-PL" sz="2800" dirty="0" err="1" smtClean="0"/>
              <a:t>before</a:t>
            </a:r>
            <a:r>
              <a:rPr lang="pl-PL" sz="2800" dirty="0" smtClean="0"/>
              <a:t> we start </a:t>
            </a:r>
            <a:r>
              <a:rPr lang="pl-PL" sz="2800" dirty="0" err="1" smtClean="0"/>
              <a:t>our</a:t>
            </a:r>
            <a:r>
              <a:rPr lang="pl-PL" sz="2800" dirty="0" smtClean="0"/>
              <a:t> </a:t>
            </a:r>
            <a:r>
              <a:rPr lang="pl-PL" sz="2800" dirty="0" err="1" smtClean="0"/>
              <a:t>Christmas</a:t>
            </a:r>
            <a:r>
              <a:rPr lang="pl-PL" sz="2800" dirty="0" smtClean="0"/>
              <a:t> break. </a:t>
            </a:r>
            <a:r>
              <a:rPr lang="pl-PL" sz="2800" dirty="0" err="1" smtClean="0"/>
              <a:t>It</a:t>
            </a:r>
            <a:r>
              <a:rPr lang="pl-PL" sz="2800" dirty="0" smtClean="0"/>
              <a:t> </a:t>
            </a:r>
            <a:r>
              <a:rPr lang="pl-PL" sz="2800" dirty="0" err="1" smtClean="0"/>
              <a:t>is</a:t>
            </a:r>
            <a:r>
              <a:rPr lang="pl-PL" sz="2800" dirty="0" smtClean="0"/>
              <a:t> </a:t>
            </a:r>
            <a:r>
              <a:rPr lang="pl-PL" sz="2800" dirty="0"/>
              <a:t>a </a:t>
            </a:r>
            <a:r>
              <a:rPr lang="pl-PL" sz="2800" dirty="0" err="1"/>
              <a:t>day</a:t>
            </a:r>
            <a:r>
              <a:rPr lang="pl-PL" sz="2800" dirty="0"/>
              <a:t> </a:t>
            </a:r>
            <a:r>
              <a:rPr lang="pl-PL" sz="2800" dirty="0" err="1"/>
              <a:t>when</a:t>
            </a:r>
            <a:r>
              <a:rPr lang="pl-PL" sz="2800" dirty="0"/>
              <a:t> we </a:t>
            </a:r>
            <a:r>
              <a:rPr lang="pl-PL" sz="2800" dirty="0" err="1"/>
              <a:t>can</a:t>
            </a:r>
            <a:endParaRPr lang="pl-PL" sz="2800" dirty="0"/>
          </a:p>
          <a:p>
            <a:pPr algn="ctr"/>
            <a:r>
              <a:rPr lang="pl-PL" sz="2800" dirty="0" err="1"/>
              <a:t>s</a:t>
            </a:r>
            <a:r>
              <a:rPr lang="pl-PL" sz="2800" dirty="0" err="1" smtClean="0"/>
              <a:t>pend</a:t>
            </a:r>
            <a:r>
              <a:rPr lang="pl-PL" sz="2800" dirty="0" smtClean="0"/>
              <a:t> </a:t>
            </a:r>
            <a:r>
              <a:rPr lang="pl-PL" sz="2800" dirty="0" err="1"/>
              <a:t>toogether</a:t>
            </a:r>
            <a:r>
              <a:rPr lang="pl-PL" sz="2800" dirty="0"/>
              <a:t> </a:t>
            </a:r>
            <a:r>
              <a:rPr lang="pl-PL" sz="2800" dirty="0" err="1" smtClean="0"/>
              <a:t>some</a:t>
            </a:r>
            <a:r>
              <a:rPr lang="pl-PL" sz="2800" dirty="0" smtClean="0"/>
              <a:t> time </a:t>
            </a:r>
            <a:r>
              <a:rPr lang="pl-PL" sz="2800" dirty="0" err="1" smtClean="0"/>
              <a:t>sing</a:t>
            </a:r>
            <a:r>
              <a:rPr lang="pl-PL" sz="2800" dirty="0" smtClean="0"/>
              <a:t>, </a:t>
            </a:r>
            <a:r>
              <a:rPr lang="pl-PL" sz="2800" dirty="0" err="1" smtClean="0"/>
              <a:t>eat</a:t>
            </a:r>
            <a:r>
              <a:rPr lang="pl-PL" sz="2800" dirty="0" smtClean="0"/>
              <a:t>, talk</a:t>
            </a:r>
            <a:r>
              <a:rPr lang="pl-PL" sz="2800" dirty="0"/>
              <a:t>  and </a:t>
            </a:r>
            <a:r>
              <a:rPr lang="pl-PL" sz="2800" dirty="0" err="1" smtClean="0"/>
              <a:t>simply</a:t>
            </a:r>
            <a:r>
              <a:rPr lang="pl-PL" sz="2800" dirty="0" smtClean="0"/>
              <a:t> </a:t>
            </a:r>
            <a:r>
              <a:rPr lang="pl-PL" sz="2800" dirty="0" err="1" smtClean="0"/>
              <a:t>have</a:t>
            </a:r>
            <a:r>
              <a:rPr lang="pl-PL" sz="2800" dirty="0" smtClean="0"/>
              <a:t> </a:t>
            </a:r>
            <a:r>
              <a:rPr lang="pl-PL" sz="2800" dirty="0" err="1"/>
              <a:t>fun</a:t>
            </a:r>
            <a:r>
              <a:rPr lang="pl-PL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956404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</a:rPr>
              <a:t>Singing</a:t>
            </a:r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</a:rPr>
              <a:t>carols</a:t>
            </a:r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1295401" y="609600"/>
            <a:ext cx="9601196" cy="5266268"/>
          </a:xfrm>
        </p:spPr>
        <p:txBody>
          <a:bodyPr/>
          <a:lstStyle/>
          <a:p>
            <a:r>
              <a:rPr lang="pl-PL" dirty="0" smtClean="0">
                <a:hlinkClick r:id="rId2" action="ppaction://hlinkfile"/>
              </a:rPr>
              <a:t>CAROL 1</a:t>
            </a:r>
            <a:endParaRPr lang="pl-PL" dirty="0" smtClean="0"/>
          </a:p>
          <a:p>
            <a:r>
              <a:rPr lang="pl-PL" smtClean="0">
                <a:hlinkClick r:id="rId3" action="ppaction://hlinkfile"/>
              </a:rPr>
              <a:t>CAROL 2</a:t>
            </a:r>
            <a:endParaRPr lang="pl-PL" dirty="0"/>
          </a:p>
        </p:txBody>
      </p:sp>
      <p:pic>
        <p:nvPicPr>
          <p:cNvPr id="6" name="Obraz 5" descr="thRO2TWKV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0100" y="2373630"/>
            <a:ext cx="6365779" cy="4484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young-children-singing-christmas-caro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7640" y="3554730"/>
            <a:ext cx="4404360" cy="330327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 descr="81PNG9Acr2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124200"/>
            <a:ext cx="3733800" cy="37338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  <a:cs typeface="Arial"/>
              </a:rPr>
              <a:t>Christmas</a:t>
            </a:r>
            <a:r>
              <a:rPr lang="pl-PL" sz="60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  <a:cs typeface="Arial"/>
              </a:rPr>
              <a:t>preparations</a:t>
            </a: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sz="4800" b="1" dirty="0" err="1" smtClean="0">
                <a:cs typeface="Arial"/>
              </a:rPr>
              <a:t>Christmas</a:t>
            </a:r>
            <a:r>
              <a:rPr lang="pl-PL" sz="4800" b="1" dirty="0" smtClean="0">
                <a:cs typeface="Arial"/>
              </a:rPr>
              <a:t> </a:t>
            </a:r>
            <a:r>
              <a:rPr lang="pl-PL" sz="4800" b="1" dirty="0" err="1" smtClean="0">
                <a:cs typeface="Arial"/>
              </a:rPr>
              <a:t>preparations</a:t>
            </a:r>
            <a:r>
              <a:rPr lang="pl-PL" sz="4800" b="1" dirty="0" smtClean="0">
                <a:cs typeface="Arial"/>
              </a:rPr>
              <a:t> </a:t>
            </a:r>
            <a:r>
              <a:rPr lang="pl-PL" sz="4800" b="1" dirty="0" err="1" smtClean="0">
                <a:cs typeface="Arial"/>
              </a:rPr>
              <a:t>are</a:t>
            </a:r>
            <a:r>
              <a:rPr lang="pl-PL" sz="4800" b="1" dirty="0" smtClean="0">
                <a:cs typeface="Arial"/>
              </a:rPr>
              <a:t> </a:t>
            </a:r>
            <a:r>
              <a:rPr lang="pl-PL" sz="4800" b="1" dirty="0" err="1" smtClean="0">
                <a:cs typeface="Arial"/>
              </a:rPr>
              <a:t>the</a:t>
            </a:r>
            <a:r>
              <a:rPr lang="pl-PL" sz="4800" b="1" dirty="0" smtClean="0">
                <a:cs typeface="Arial"/>
              </a:rPr>
              <a:t>  most </a:t>
            </a:r>
            <a:r>
              <a:rPr lang="pl-PL" sz="4800" b="1" dirty="0" err="1" smtClean="0">
                <a:cs typeface="Arial"/>
              </a:rPr>
              <a:t>beautiful</a:t>
            </a:r>
            <a:r>
              <a:rPr lang="pl-PL" sz="4800" b="1" dirty="0" smtClean="0">
                <a:cs typeface="Arial"/>
              </a:rPr>
              <a:t> moment </a:t>
            </a:r>
            <a:r>
              <a:rPr lang="pl-PL" sz="4800" b="1" dirty="0" err="1" smtClean="0">
                <a:cs typeface="Arial"/>
              </a:rPr>
              <a:t>during</a:t>
            </a:r>
            <a:r>
              <a:rPr lang="pl-PL" sz="4800" b="1" dirty="0" smtClean="0">
                <a:cs typeface="Arial"/>
              </a:rPr>
              <a:t> </a:t>
            </a:r>
            <a:r>
              <a:rPr lang="pl-PL" sz="4800" b="1" dirty="0" err="1" smtClean="0">
                <a:cs typeface="Arial"/>
              </a:rPr>
              <a:t>Christmas</a:t>
            </a:r>
            <a:r>
              <a:rPr lang="pl-PL" sz="4800" b="1" dirty="0" smtClean="0">
                <a:cs typeface="Arial"/>
              </a:rPr>
              <a:t> time. We </a:t>
            </a:r>
            <a:r>
              <a:rPr lang="pl-PL" sz="4800" b="1" dirty="0" err="1" smtClean="0">
                <a:cs typeface="Arial"/>
              </a:rPr>
              <a:t>spend</a:t>
            </a:r>
            <a:r>
              <a:rPr lang="pl-PL" sz="4800" b="1" dirty="0" smtClean="0">
                <a:cs typeface="Arial"/>
              </a:rPr>
              <a:t> </a:t>
            </a:r>
            <a:r>
              <a:rPr lang="pl-PL" sz="4800" b="1" dirty="0" err="1" smtClean="0">
                <a:cs typeface="Arial"/>
              </a:rPr>
              <a:t>this</a:t>
            </a:r>
            <a:r>
              <a:rPr lang="pl-PL" sz="4800" b="1" dirty="0" smtClean="0">
                <a:cs typeface="Arial"/>
              </a:rPr>
              <a:t> time </a:t>
            </a:r>
            <a:r>
              <a:rPr lang="pl-PL" sz="4800" b="1" dirty="0" err="1" smtClean="0">
                <a:cs typeface="Arial"/>
              </a:rPr>
              <a:t>with</a:t>
            </a:r>
            <a:r>
              <a:rPr lang="pl-PL" sz="4800" b="1" dirty="0" smtClean="0">
                <a:cs typeface="Arial"/>
              </a:rPr>
              <a:t> </a:t>
            </a:r>
            <a:r>
              <a:rPr lang="pl-PL" sz="4800" b="1" dirty="0" err="1" smtClean="0">
                <a:cs typeface="Arial"/>
              </a:rPr>
              <a:t>family</a:t>
            </a:r>
            <a:r>
              <a:rPr lang="pl-PL" sz="4800" b="1" dirty="0" smtClean="0">
                <a:cs typeface="Arial"/>
              </a:rPr>
              <a:t> and we </a:t>
            </a:r>
            <a:r>
              <a:rPr lang="pl-PL" sz="4800" b="1" dirty="0" err="1" smtClean="0">
                <a:cs typeface="Arial"/>
              </a:rPr>
              <a:t>rest</a:t>
            </a:r>
            <a:r>
              <a:rPr lang="pl-PL" sz="4800" b="1" dirty="0" smtClean="0">
                <a:cs typeface="Arial"/>
              </a:rPr>
              <a:t> </a:t>
            </a:r>
            <a:r>
              <a:rPr lang="pl-PL" sz="4800" b="1" dirty="0" err="1" smtClean="0">
                <a:cs typeface="Arial"/>
              </a:rPr>
              <a:t>from</a:t>
            </a:r>
            <a:r>
              <a:rPr lang="pl-PL" sz="4800" b="1" dirty="0" smtClean="0">
                <a:cs typeface="Arial"/>
              </a:rPr>
              <a:t> </a:t>
            </a:r>
            <a:r>
              <a:rPr lang="pl-PL" sz="4800" b="1" dirty="0" err="1" smtClean="0">
                <a:cs typeface="Arial"/>
              </a:rPr>
              <a:t>school</a:t>
            </a:r>
            <a:r>
              <a:rPr lang="pl-PL" sz="4800" b="1" dirty="0" smtClean="0">
                <a:cs typeface="Arial"/>
              </a:rPr>
              <a:t>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xmlns="" id="{11C7711F-3983-4AB1-AFDE-96F7C06514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xmlns="" id="{89BC9D38-9241-4F71-9B45-73827299E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xmlns="" id="{0D302979-39A3-4421-821D-94D6E00BC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xmlns="" id="{68E001BA-C181-4F47-9ABC-DF4C85AB4F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7EF07F1E-BD52-4B06-A38E-BF29F8E28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68BE646-889B-49C2-95AF-90BAE5D29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135E91A-3631-49B4-9202-1BCD8754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 fontScale="90000"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  <a:cs typeface="Calibri Light"/>
              </a:rPr>
              <a:t>Decorating</a:t>
            </a:r>
            <a:r>
              <a:rPr lang="pl-PL" sz="6000" b="1" dirty="0" smtClean="0">
                <a:solidFill>
                  <a:srgbClr val="FF0000"/>
                </a:solidFill>
                <a:cs typeface="Calibri Light"/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  <a:cs typeface="Calibri Light"/>
              </a:rPr>
              <a:t>our</a:t>
            </a:r>
            <a:r>
              <a:rPr lang="pl-PL" sz="6000" b="1" dirty="0" smtClean="0">
                <a:solidFill>
                  <a:srgbClr val="FF0000"/>
                </a:solidFill>
                <a:cs typeface="Calibri Light"/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  <a:cs typeface="Calibri Light"/>
              </a:rPr>
              <a:t>houses</a:t>
            </a:r>
            <a:r>
              <a:rPr lang="pl-PL" sz="6000" b="1" dirty="0">
                <a:solidFill>
                  <a:srgbClr val="FF0000"/>
                </a:solidFill>
                <a:cs typeface="Calibri Light"/>
              </a:rPr>
              <a:t> </a:t>
            </a: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3085476-B49E-49ED-87D2-1165E69D26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9BA5C68-DFCC-4101-8403-F96781CDDD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5262D5-AB51-4967-ABC3-5A58A56B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482" y="2556932"/>
            <a:ext cx="6260114" cy="3318936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buNone/>
            </a:pPr>
            <a:r>
              <a:rPr lang="pl-PL" sz="3600" dirty="0">
                <a:ea typeface="+mn-lt"/>
                <a:cs typeface="+mn-lt"/>
              </a:rPr>
              <a:t>My </a:t>
            </a:r>
            <a:r>
              <a:rPr lang="pl-PL" sz="3600" dirty="0" err="1">
                <a:ea typeface="+mn-lt"/>
                <a:cs typeface="+mn-lt"/>
              </a:rPr>
              <a:t>favourite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thing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in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Christmas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is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decorating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the</a:t>
            </a:r>
            <a:r>
              <a:rPr lang="pl-PL" sz="3600" dirty="0" smtClean="0">
                <a:ea typeface="+mn-lt"/>
                <a:cs typeface="+mn-lt"/>
              </a:rPr>
              <a:t> house</a:t>
            </a:r>
            <a:r>
              <a:rPr lang="pl-PL" sz="3600" dirty="0">
                <a:ea typeface="+mn-lt"/>
                <a:cs typeface="+mn-lt"/>
              </a:rPr>
              <a:t>. </a:t>
            </a:r>
            <a:r>
              <a:rPr lang="pl-PL" sz="3600" dirty="0" smtClean="0">
                <a:ea typeface="+mn-lt"/>
                <a:cs typeface="+mn-lt"/>
              </a:rPr>
              <a:t>We </a:t>
            </a:r>
            <a:r>
              <a:rPr lang="pl-PL" sz="3600" dirty="0" err="1" smtClean="0">
                <a:ea typeface="+mn-lt"/>
                <a:cs typeface="+mn-lt"/>
              </a:rPr>
              <a:t>usually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have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lights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in</a:t>
            </a:r>
            <a:r>
              <a:rPr lang="pl-PL" sz="3600" dirty="0">
                <a:ea typeface="+mn-lt"/>
                <a:cs typeface="+mn-lt"/>
              </a:rPr>
              <a:t> front </a:t>
            </a:r>
            <a:r>
              <a:rPr lang="pl-PL" sz="3600" dirty="0" smtClean="0">
                <a:ea typeface="+mn-lt"/>
                <a:cs typeface="+mn-lt"/>
              </a:rPr>
              <a:t>of </a:t>
            </a:r>
            <a:r>
              <a:rPr lang="pl-PL" sz="3600" dirty="0" err="1" smtClean="0">
                <a:ea typeface="+mn-lt"/>
                <a:cs typeface="+mn-lt"/>
              </a:rPr>
              <a:t>the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>
                <a:ea typeface="+mn-lt"/>
                <a:cs typeface="+mn-lt"/>
              </a:rPr>
              <a:t>house. We </a:t>
            </a:r>
            <a:r>
              <a:rPr lang="pl-PL" sz="3600" dirty="0" err="1">
                <a:ea typeface="+mn-lt"/>
                <a:cs typeface="+mn-lt"/>
              </a:rPr>
              <a:t>have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smtClean="0">
                <a:ea typeface="+mn-lt"/>
                <a:cs typeface="+mn-lt"/>
              </a:rPr>
              <a:t>a </a:t>
            </a:r>
            <a:r>
              <a:rPr lang="pl-PL" sz="3600" dirty="0" err="1">
                <a:ea typeface="+mn-lt"/>
                <a:cs typeface="+mn-lt"/>
              </a:rPr>
              <a:t>christmas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trees</a:t>
            </a:r>
            <a:r>
              <a:rPr lang="pl-PL" sz="3600" dirty="0">
                <a:ea typeface="+mn-lt"/>
                <a:cs typeface="+mn-lt"/>
              </a:rPr>
              <a:t> </a:t>
            </a:r>
            <a:r>
              <a:rPr lang="pl-PL" sz="3600" dirty="0" err="1">
                <a:ea typeface="+mn-lt"/>
                <a:cs typeface="+mn-lt"/>
              </a:rPr>
              <a:t>inside</a:t>
            </a:r>
            <a:r>
              <a:rPr lang="pl-PL" sz="3600" dirty="0">
                <a:ea typeface="+mn-lt"/>
                <a:cs typeface="+mn-lt"/>
              </a:rPr>
              <a:t> and </a:t>
            </a:r>
            <a:r>
              <a:rPr lang="pl-PL" sz="3600" dirty="0" smtClean="0">
                <a:ea typeface="+mn-lt"/>
                <a:cs typeface="+mn-lt"/>
              </a:rPr>
              <a:t>a big one </a:t>
            </a:r>
            <a:r>
              <a:rPr lang="pl-PL" sz="3600" dirty="0" err="1">
                <a:ea typeface="+mn-lt"/>
                <a:cs typeface="+mn-lt"/>
              </a:rPr>
              <a:t>outside</a:t>
            </a:r>
            <a:r>
              <a:rPr lang="pl-PL" sz="3600" dirty="0">
                <a:ea typeface="+mn-lt"/>
                <a:cs typeface="+mn-lt"/>
              </a:rPr>
              <a:t>. </a:t>
            </a:r>
            <a:r>
              <a:rPr lang="pl-PL" sz="3600" dirty="0" smtClean="0">
                <a:ea typeface="+mn-lt"/>
                <a:cs typeface="+mn-lt"/>
              </a:rPr>
              <a:t>We </a:t>
            </a:r>
            <a:r>
              <a:rPr lang="pl-PL" sz="3600" dirty="0" err="1" smtClean="0">
                <a:ea typeface="+mn-lt"/>
                <a:cs typeface="+mn-lt"/>
              </a:rPr>
              <a:t>decorate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the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rooms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with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Christams</a:t>
            </a:r>
            <a:r>
              <a:rPr lang="pl-PL" sz="3600" dirty="0" smtClean="0">
                <a:ea typeface="+mn-lt"/>
                <a:cs typeface="+mn-lt"/>
              </a:rPr>
              <a:t> </a:t>
            </a:r>
            <a:r>
              <a:rPr lang="pl-PL" sz="3600" dirty="0" err="1" smtClean="0">
                <a:ea typeface="+mn-lt"/>
                <a:cs typeface="+mn-lt"/>
              </a:rPr>
              <a:t>flowers</a:t>
            </a:r>
            <a:r>
              <a:rPr lang="pl-PL" sz="3600" dirty="0" smtClean="0">
                <a:ea typeface="+mn-lt"/>
                <a:cs typeface="+mn-lt"/>
              </a:rPr>
              <a:t>.</a:t>
            </a:r>
            <a:endParaRPr lang="pl-PL" sz="3600" dirty="0"/>
          </a:p>
        </p:txBody>
      </p:sp>
      <p:pic>
        <p:nvPicPr>
          <p:cNvPr id="23" name="Obraz 22" descr="fc76bd984c46929a06259a23fdf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" y="3630930"/>
            <a:ext cx="3764280" cy="2823210"/>
          </a:xfrm>
          <a:prstGeom prst="rect">
            <a:avLst/>
          </a:prstGeom>
        </p:spPr>
      </p:pic>
      <p:pic>
        <p:nvPicPr>
          <p:cNvPr id="25" name="Obraz 24" descr="hqdefaul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91744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178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72F6A24-139E-4EB5-86D2-431F42EF8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63AE85-BE5D-4975-BACF-DDDCC9C2AC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E7751F0-16BF-4A9D-B778-5D46B92B44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D755924-121A-47AA-8613-995D4108BC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4D2AFDA-19BE-4455-830E-1541E5D7B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FB15EBF-E414-4E00-87E7-700A78A60F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4174A0-CA16-4F32-BE4D-AE3E172F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612" y="616372"/>
            <a:ext cx="5015548" cy="17915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5400" b="1" dirty="0" err="1" smtClean="0">
                <a:ln>
                  <a:noFill/>
                </a:ln>
                <a:solidFill>
                  <a:srgbClr val="FF0000"/>
                </a:solidFill>
                <a:latin typeface="Garamond"/>
                <a:cs typeface="Calibri Light"/>
              </a:rPr>
              <a:t>Decorating</a:t>
            </a:r>
            <a:r>
              <a:rPr lang="pl-PL" sz="5400" b="1" dirty="0" smtClean="0">
                <a:ln>
                  <a:noFill/>
                </a:ln>
                <a:solidFill>
                  <a:srgbClr val="FF0000"/>
                </a:solidFill>
                <a:latin typeface="Garamond"/>
                <a:cs typeface="Calibri Light"/>
              </a:rPr>
              <a:t> </a:t>
            </a:r>
            <a:r>
              <a:rPr lang="pl-PL" sz="5400" b="1" dirty="0" err="1">
                <a:ln>
                  <a:noFill/>
                </a:ln>
                <a:solidFill>
                  <a:srgbClr val="FF0000"/>
                </a:solidFill>
                <a:latin typeface="Garamond"/>
                <a:cs typeface="Calibri Light"/>
              </a:rPr>
              <a:t>Christmas</a:t>
            </a:r>
            <a:r>
              <a:rPr lang="pl-PL" sz="5400" b="1" dirty="0">
                <a:ln>
                  <a:noFill/>
                </a:ln>
                <a:solidFill>
                  <a:srgbClr val="FF0000"/>
                </a:solidFill>
                <a:latin typeface="Garamond"/>
                <a:cs typeface="Calibri Light"/>
              </a:rPr>
              <a:t> </a:t>
            </a:r>
            <a:r>
              <a:rPr lang="pl-PL" sz="5400" b="1" dirty="0" err="1" smtClean="0">
                <a:ln>
                  <a:noFill/>
                </a:ln>
                <a:solidFill>
                  <a:srgbClr val="FF0000"/>
                </a:solidFill>
                <a:latin typeface="Garamond"/>
                <a:cs typeface="Calibri Light"/>
              </a:rPr>
              <a:t>Trees</a:t>
            </a:r>
            <a:endParaRPr lang="pl-PL" sz="5400" b="1" dirty="0">
              <a:solidFill>
                <a:srgbClr val="FF0000"/>
              </a:solidFill>
              <a:latin typeface="Garamond"/>
              <a:cs typeface="Calibri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9DA5B05-DD14-4860-AC45-02A8D2EE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stół, żyjący, pomieszczenie&#10;&#10;Opis wygenerowany przy bardzo wysokim poziomie pewności">
            <a:extLst>
              <a:ext uri="{FF2B5EF4-FFF2-40B4-BE49-F238E27FC236}">
                <a16:creationId xmlns:a16="http://schemas.microsoft.com/office/drawing/2014/main" xmlns="" id="{6B64BE66-2205-4524-8D56-3DF701A249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5810" r="3" b="9540"/>
          <a:stretch/>
        </p:blipFill>
        <p:spPr>
          <a:xfrm>
            <a:off x="640080" y="606942"/>
            <a:ext cx="5242560" cy="56871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6BE37AC-AD36-4C42-9B8C-C5500F4E7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B4350D6-BAA1-4D98-BFB6-D43DB325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5472748" cy="3676228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buNone/>
            </a:pPr>
            <a:r>
              <a:rPr lang="pl-PL" b="1" dirty="0">
                <a:ea typeface="+mn-lt"/>
                <a:cs typeface="+mn-lt"/>
              </a:rPr>
              <a:t>Dressing </a:t>
            </a:r>
            <a:r>
              <a:rPr lang="pl-PL" b="1" dirty="0" err="1">
                <a:ea typeface="+mn-lt"/>
                <a:cs typeface="+mn-lt"/>
              </a:rPr>
              <a:t>the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 smtClean="0">
                <a:ea typeface="+mn-lt"/>
                <a:cs typeface="+mn-lt"/>
              </a:rPr>
              <a:t>Christmas</a:t>
            </a:r>
            <a:r>
              <a:rPr lang="pl-PL" b="1" dirty="0" smtClean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tree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is</a:t>
            </a:r>
            <a:r>
              <a:rPr lang="pl-PL" b="1" dirty="0">
                <a:ea typeface="+mn-lt"/>
                <a:cs typeface="+mn-lt"/>
              </a:rPr>
              <a:t> my </a:t>
            </a:r>
            <a:r>
              <a:rPr lang="pl-PL" b="1" dirty="0" err="1">
                <a:ea typeface="+mn-lt"/>
                <a:cs typeface="+mn-lt"/>
              </a:rPr>
              <a:t>favourite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pastime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before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Christmas</a:t>
            </a:r>
            <a:r>
              <a:rPr lang="pl-PL" b="1" dirty="0">
                <a:ea typeface="+mn-lt"/>
                <a:cs typeface="+mn-lt"/>
              </a:rPr>
              <a:t>. </a:t>
            </a:r>
            <a:r>
              <a:rPr lang="pl-PL" b="1" dirty="0" err="1">
                <a:ea typeface="+mn-lt"/>
                <a:cs typeface="+mn-lt"/>
              </a:rPr>
              <a:t>Especially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when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the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whole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family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is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at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home</a:t>
            </a:r>
            <a:r>
              <a:rPr lang="pl-PL" b="1" dirty="0">
                <a:ea typeface="+mn-lt"/>
                <a:cs typeface="+mn-lt"/>
              </a:rPr>
              <a:t> and we </a:t>
            </a:r>
            <a:r>
              <a:rPr lang="pl-PL" b="1" dirty="0" err="1">
                <a:ea typeface="+mn-lt"/>
                <a:cs typeface="+mn-lt"/>
              </a:rPr>
              <a:t>dress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it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together</a:t>
            </a:r>
            <a:r>
              <a:rPr lang="pl-PL" b="1" dirty="0">
                <a:ea typeface="+mn-lt"/>
                <a:cs typeface="+mn-lt"/>
              </a:rPr>
              <a:t>. I </a:t>
            </a:r>
            <a:r>
              <a:rPr lang="pl-PL" b="1" dirty="0" err="1">
                <a:ea typeface="+mn-lt"/>
                <a:cs typeface="+mn-lt"/>
              </a:rPr>
              <a:t>love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all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this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confusion</a:t>
            </a:r>
            <a:r>
              <a:rPr lang="pl-PL" b="1" dirty="0">
                <a:ea typeface="+mn-lt"/>
                <a:cs typeface="+mn-lt"/>
              </a:rPr>
              <a:t> and </a:t>
            </a:r>
            <a:r>
              <a:rPr lang="pl-PL" b="1" dirty="0" err="1">
                <a:ea typeface="+mn-lt"/>
                <a:cs typeface="+mn-lt"/>
              </a:rPr>
              <a:t>questions</a:t>
            </a:r>
            <a:r>
              <a:rPr lang="pl-PL" b="1" dirty="0">
                <a:ea typeface="+mn-lt"/>
                <a:cs typeface="+mn-lt"/>
              </a:rPr>
              <a:t>: </a:t>
            </a:r>
            <a:r>
              <a:rPr lang="pl-PL" b="1" dirty="0" err="1">
                <a:ea typeface="+mn-lt"/>
                <a:cs typeface="+mn-lt"/>
              </a:rPr>
              <a:t>where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are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the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lights</a:t>
            </a:r>
            <a:r>
              <a:rPr lang="pl-PL" b="1" dirty="0">
                <a:ea typeface="+mn-lt"/>
                <a:cs typeface="+mn-lt"/>
              </a:rPr>
              <a:t>, </a:t>
            </a:r>
            <a:r>
              <a:rPr lang="pl-PL" b="1" dirty="0" err="1">
                <a:ea typeface="+mn-lt"/>
                <a:cs typeface="+mn-lt"/>
              </a:rPr>
              <a:t>baubles</a:t>
            </a:r>
            <a:r>
              <a:rPr lang="pl-PL" b="1" dirty="0">
                <a:ea typeface="+mn-lt"/>
                <a:cs typeface="+mn-lt"/>
              </a:rPr>
              <a:t> and </a:t>
            </a:r>
            <a:r>
              <a:rPr lang="pl-PL" b="1" dirty="0" err="1">
                <a:ea typeface="+mn-lt"/>
                <a:cs typeface="+mn-lt"/>
              </a:rPr>
              <a:t>chains</a:t>
            </a:r>
            <a:r>
              <a:rPr lang="pl-PL" b="1" dirty="0">
                <a:ea typeface="+mn-lt"/>
                <a:cs typeface="+mn-lt"/>
              </a:rPr>
              <a:t>? I </a:t>
            </a:r>
            <a:r>
              <a:rPr lang="pl-PL" b="1" dirty="0" err="1">
                <a:ea typeface="+mn-lt"/>
                <a:cs typeface="+mn-lt"/>
              </a:rPr>
              <a:t>think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that</a:t>
            </a:r>
            <a:r>
              <a:rPr lang="pl-PL" b="1" dirty="0">
                <a:ea typeface="+mn-lt"/>
                <a:cs typeface="+mn-lt"/>
              </a:rPr>
              <a:t> dressing </a:t>
            </a:r>
            <a:r>
              <a:rPr lang="pl-PL" b="1" dirty="0" err="1">
                <a:ea typeface="+mn-lt"/>
                <a:cs typeface="+mn-lt"/>
              </a:rPr>
              <a:t>the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Christmas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tree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gives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each</a:t>
            </a:r>
            <a:r>
              <a:rPr lang="pl-PL" b="1" dirty="0">
                <a:ea typeface="+mn-lt"/>
                <a:cs typeface="+mn-lt"/>
              </a:rPr>
              <a:t> of </a:t>
            </a:r>
            <a:r>
              <a:rPr lang="pl-PL" b="1" dirty="0" err="1">
                <a:ea typeface="+mn-lt"/>
                <a:cs typeface="+mn-lt"/>
              </a:rPr>
              <a:t>us</a:t>
            </a:r>
            <a:r>
              <a:rPr lang="pl-PL" b="1" dirty="0">
                <a:ea typeface="+mn-lt"/>
                <a:cs typeface="+mn-lt"/>
              </a:rPr>
              <a:t> a lot of </a:t>
            </a:r>
            <a:r>
              <a:rPr lang="pl-PL" b="1" dirty="0" err="1">
                <a:ea typeface="+mn-lt"/>
                <a:cs typeface="+mn-lt"/>
              </a:rPr>
              <a:t>joy</a:t>
            </a:r>
            <a:r>
              <a:rPr lang="pl-PL" b="1" dirty="0">
                <a:ea typeface="+mn-lt"/>
                <a:cs typeface="+mn-lt"/>
              </a:rPr>
              <a:t> and </a:t>
            </a:r>
            <a:r>
              <a:rPr lang="pl-PL" b="1" dirty="0" err="1">
                <a:ea typeface="+mn-lt"/>
                <a:cs typeface="+mn-lt"/>
              </a:rPr>
              <a:t>is</a:t>
            </a:r>
            <a:r>
              <a:rPr lang="pl-PL" b="1" dirty="0">
                <a:ea typeface="+mn-lt"/>
                <a:cs typeface="+mn-lt"/>
              </a:rPr>
              <a:t> one of </a:t>
            </a:r>
            <a:r>
              <a:rPr lang="pl-PL" b="1" dirty="0" err="1">
                <a:ea typeface="+mn-lt"/>
                <a:cs typeface="+mn-lt"/>
              </a:rPr>
              <a:t>the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best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moments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during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Christmas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449396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EE15D8F5-87D0-452C-93FB-8CA3F98D7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9BCF8C7-8464-4B36-AF07-C89E5129ED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69A16566-722B-41C8-8B9F-B133B71E23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5F929A8C-ADE2-462E-A437-C028E46486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117397E4-1968-4513-988E-69C130AC1E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A0B6105-4183-4AEC-BDB1-E67B7B2C70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1D836A-935F-4A1D-8B02-8B4344F4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609600"/>
            <a:ext cx="5638800" cy="1112520"/>
          </a:xfrm>
        </p:spPr>
        <p:txBody>
          <a:bodyPr>
            <a:no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  <a:cs typeface="Calibri Light"/>
              </a:rPr>
              <a:t>Our</a:t>
            </a:r>
            <a:r>
              <a:rPr lang="pl-PL" sz="6000" b="1" dirty="0" smtClean="0">
                <a:solidFill>
                  <a:srgbClr val="FF0000"/>
                </a:solidFill>
                <a:cs typeface="Calibri Light"/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  <a:cs typeface="Calibri Light"/>
              </a:rPr>
              <a:t>town</a:t>
            </a:r>
            <a:endParaRPr lang="pl-PL" sz="6000" b="1" dirty="0">
              <a:solidFill>
                <a:srgbClr val="FF0000"/>
              </a:solidFill>
              <a:cs typeface="Calibri Light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5A8B956C-6D95-401E-8C33-997227D9D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3" descr="Obraz zawierający zewnętrzne, budynek, fontanna, śnieg&#10;&#10;Opis wygenerowany przy bardzo wysokim poziomie pewności">
            <a:extLst>
              <a:ext uri="{FF2B5EF4-FFF2-40B4-BE49-F238E27FC236}">
                <a16:creationId xmlns:a16="http://schemas.microsoft.com/office/drawing/2014/main" xmlns="" id="{92225FFB-585A-4EE7-815C-B382138105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8352" r="6" b="6"/>
          <a:stretch/>
        </p:blipFill>
        <p:spPr>
          <a:xfrm>
            <a:off x="303321" y="2787762"/>
            <a:ext cx="3582769" cy="388735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xmlns="" id="{6D2B09E7-85D8-4879-8D9D-1FAB17B7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pl-PL" sz="2800" b="1" dirty="0">
                <a:ea typeface="+mn-lt"/>
                <a:cs typeface="+mn-lt"/>
              </a:rPr>
              <a:t>Brzozów </a:t>
            </a:r>
            <a:r>
              <a:rPr lang="pl-PL" sz="2800" b="1" dirty="0" err="1">
                <a:ea typeface="+mn-lt"/>
                <a:cs typeface="+mn-lt"/>
              </a:rPr>
              <a:t>is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decorated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during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. </a:t>
            </a:r>
            <a:r>
              <a:rPr lang="pl-PL" sz="2800" b="1" dirty="0" err="1">
                <a:ea typeface="+mn-lt"/>
                <a:cs typeface="+mn-lt"/>
              </a:rPr>
              <a:t>There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is</a:t>
            </a:r>
            <a:r>
              <a:rPr lang="pl-PL" sz="2800" b="1" dirty="0">
                <a:ea typeface="+mn-lt"/>
                <a:cs typeface="+mn-lt"/>
              </a:rPr>
              <a:t> a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tree</a:t>
            </a:r>
            <a:r>
              <a:rPr lang="pl-PL" sz="2800" b="1" dirty="0">
                <a:ea typeface="+mn-lt"/>
                <a:cs typeface="+mn-lt"/>
              </a:rPr>
              <a:t> on </a:t>
            </a:r>
            <a:r>
              <a:rPr lang="pl-PL" sz="2800" b="1" dirty="0" err="1">
                <a:ea typeface="+mn-lt"/>
                <a:cs typeface="+mn-lt"/>
              </a:rPr>
              <a:t>the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square</a:t>
            </a:r>
            <a:r>
              <a:rPr lang="pl-PL" sz="2800" b="1" dirty="0" smtClean="0">
                <a:ea typeface="+mn-lt"/>
                <a:cs typeface="+mn-lt"/>
              </a:rPr>
              <a:t> market </a:t>
            </a:r>
            <a:r>
              <a:rPr lang="pl-PL" sz="2800" b="1" dirty="0" err="1">
                <a:ea typeface="+mn-lt"/>
                <a:cs typeface="+mn-lt"/>
              </a:rPr>
              <a:t>every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year</a:t>
            </a:r>
            <a:r>
              <a:rPr lang="pl-PL" sz="2800" b="1" dirty="0">
                <a:ea typeface="+mn-lt"/>
                <a:cs typeface="+mn-lt"/>
              </a:rPr>
              <a:t>. Street </a:t>
            </a:r>
            <a:r>
              <a:rPr lang="pl-PL" sz="2800" b="1" dirty="0" err="1">
                <a:ea typeface="+mn-lt"/>
                <a:cs typeface="+mn-lt"/>
              </a:rPr>
              <a:t>lamps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are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decorated</a:t>
            </a:r>
            <a:r>
              <a:rPr lang="pl-PL" sz="2800" b="1" dirty="0">
                <a:ea typeface="+mn-lt"/>
                <a:cs typeface="+mn-lt"/>
              </a:rPr>
              <a:t> and a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crib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is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located</a:t>
            </a:r>
            <a:r>
              <a:rPr lang="pl-PL" sz="2800" b="1" dirty="0">
                <a:ea typeface="+mn-lt"/>
                <a:cs typeface="+mn-lt"/>
              </a:rPr>
              <a:t> near </a:t>
            </a:r>
            <a:r>
              <a:rPr lang="pl-PL" sz="2800" b="1" dirty="0" err="1">
                <a:ea typeface="+mn-lt"/>
                <a:cs typeface="+mn-lt"/>
              </a:rPr>
              <a:t>the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church.Various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concerts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are</a:t>
            </a:r>
            <a:r>
              <a:rPr lang="pl-PL" sz="2800" b="1" dirty="0" smtClean="0">
                <a:ea typeface="+mn-lt"/>
                <a:cs typeface="+mn-lt"/>
              </a:rPr>
              <a:t>  </a:t>
            </a:r>
            <a:r>
              <a:rPr lang="pl-PL" sz="2800" b="1" dirty="0" err="1" smtClean="0">
                <a:ea typeface="+mn-lt"/>
                <a:cs typeface="+mn-lt"/>
              </a:rPr>
              <a:t>held</a:t>
            </a:r>
            <a:r>
              <a:rPr lang="pl-PL" sz="2800" b="1" dirty="0" smtClean="0">
                <a:ea typeface="+mn-lt"/>
                <a:cs typeface="+mn-lt"/>
              </a:rPr>
              <a:t> ( </a:t>
            </a:r>
            <a:r>
              <a:rPr lang="pl-PL" sz="2800" b="1" dirty="0" err="1" smtClean="0">
                <a:ea typeface="+mn-lt"/>
                <a:cs typeface="+mn-lt"/>
                <a:hlinkClick r:id="rId6"/>
              </a:rPr>
              <a:t>concert</a:t>
            </a:r>
            <a:r>
              <a:rPr lang="pl-PL" sz="2800" b="1" dirty="0" smtClean="0">
                <a:ea typeface="+mn-lt"/>
                <a:cs typeface="+mn-lt"/>
              </a:rPr>
              <a:t>)  In </a:t>
            </a:r>
            <a:r>
              <a:rPr lang="pl-PL" sz="2800" b="1" dirty="0" err="1" smtClean="0">
                <a:ea typeface="+mn-lt"/>
                <a:cs typeface="+mn-lt"/>
              </a:rPr>
              <a:t>our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town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you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can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feel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the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atmosphere</a:t>
            </a:r>
            <a:r>
              <a:rPr lang="pl-PL" sz="2800" b="1" dirty="0" smtClean="0">
                <a:ea typeface="+mn-lt"/>
                <a:cs typeface="+mn-lt"/>
              </a:rPr>
              <a:t> of </a:t>
            </a:r>
            <a:r>
              <a:rPr lang="pl-PL" sz="2800" b="1" dirty="0" err="1" smtClean="0">
                <a:ea typeface="+mn-lt"/>
                <a:cs typeface="+mn-lt"/>
              </a:rPr>
              <a:t>this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joyful</a:t>
            </a:r>
            <a:r>
              <a:rPr lang="pl-PL" sz="2800" b="1" dirty="0" smtClean="0">
                <a:ea typeface="+mn-lt"/>
                <a:cs typeface="+mn-lt"/>
              </a:rPr>
              <a:t> and happy time of </a:t>
            </a:r>
            <a:r>
              <a:rPr lang="pl-PL" sz="2800" b="1" dirty="0" err="1" smtClean="0">
                <a:ea typeface="+mn-lt"/>
                <a:cs typeface="+mn-lt"/>
              </a:rPr>
              <a:t>the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year</a:t>
            </a:r>
            <a:r>
              <a:rPr lang="pl-PL" sz="2800" b="1" dirty="0" smtClean="0">
                <a:ea typeface="+mn-lt"/>
                <a:cs typeface="+mn-lt"/>
              </a:rPr>
              <a:t>…</a:t>
            </a: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3" name="Obraz 12" descr="IMG-20191218-WA0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8133" y="1800260"/>
            <a:ext cx="2023587" cy="438718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53228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428C1455-18F2-4B6A-B07E-2B31728BC2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C7D59C-11EB-4B8B-B5DD-A73CB69586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46E6BC9-FAE3-4F4B-B4B0-78753079B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969418E-DB10-4886-85CE-BB603C895A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B775CB6-A84D-4EFF-AA4B-123FD2944E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297512A-9FDF-4EA1-8247-FA7BE647B5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48B367F-8CA5-48B8-9682-55A678AA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Decor</a:t>
            </a:r>
            <a:r>
              <a:rPr lang="pl-PL" sz="6000" b="1" dirty="0" smtClean="0">
                <a:solidFill>
                  <a:srgbClr val="FF0000"/>
                </a:solidFill>
              </a:rPr>
              <a:t>a</a:t>
            </a:r>
            <a:r>
              <a:rPr lang="en-US" sz="6000" b="1" dirty="0" smtClean="0">
                <a:solidFill>
                  <a:srgbClr val="FF0000"/>
                </a:solidFill>
              </a:rPr>
              <a:t>ting </a:t>
            </a:r>
            <a:r>
              <a:rPr lang="pl-PL" sz="6000" b="1" dirty="0" err="1" smtClean="0">
                <a:solidFill>
                  <a:srgbClr val="FF0000"/>
                </a:solidFill>
              </a:rPr>
              <a:t>our</a:t>
            </a:r>
            <a:r>
              <a:rPr lang="pl-PL" sz="6000" b="1" dirty="0" smtClean="0">
                <a:solidFill>
                  <a:srgbClr val="FF0000"/>
                </a:solidFill>
              </a:rPr>
              <a:t> s</a:t>
            </a:r>
            <a:r>
              <a:rPr lang="en-US" sz="6000" b="1" dirty="0" err="1" smtClean="0">
                <a:solidFill>
                  <a:srgbClr val="FF0000"/>
                </a:solidFill>
              </a:rPr>
              <a:t>chool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9FB2B0-46A7-41CD-996A-B837EB0B4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wewnątrz, osoba, stojące, żyjący&#10;&#10;Opis wygenerowany przy bardzo wysokim poziomie pewności">
            <a:extLst>
              <a:ext uri="{FF2B5EF4-FFF2-40B4-BE49-F238E27FC236}">
                <a16:creationId xmlns:a16="http://schemas.microsoft.com/office/drawing/2014/main" xmlns="" id="{BA13B149-6F6E-45C3-943F-E4233F5C66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892" r="22124" b="-1"/>
          <a:stretch/>
        </p:blipFill>
        <p:spPr>
          <a:xfrm>
            <a:off x="182880" y="487680"/>
            <a:ext cx="3527261" cy="368707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593735B-142F-4703-AF97-9E4693978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2" descr="Obraz zawierający wewnątrz, stojące, osoba, żyjący&#10;&#10;Opis wygenerowany przy bardzo wysokim poziomie pewności">
            <a:extLst>
              <a:ext uri="{FF2B5EF4-FFF2-40B4-BE49-F238E27FC236}">
                <a16:creationId xmlns:a16="http://schemas.microsoft.com/office/drawing/2014/main" xmlns="" id="{778739BD-4080-469A-A93C-697C5F7591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1993" b="7"/>
          <a:stretch/>
        </p:blipFill>
        <p:spPr>
          <a:xfrm>
            <a:off x="3893147" y="518160"/>
            <a:ext cx="2781164" cy="224782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D0B581B-6F81-44B8-8D75-3D6C15057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Obraz 10">
            <a:extLst>
              <a:ext uri="{FF2B5EF4-FFF2-40B4-BE49-F238E27FC236}">
                <a16:creationId xmlns:a16="http://schemas.microsoft.com/office/drawing/2014/main" xmlns="" id="{49399881-5B06-46B8-A4E6-9F3B3EA34D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6078" r="8" b="5418"/>
          <a:stretch/>
        </p:blipFill>
        <p:spPr>
          <a:xfrm>
            <a:off x="229940" y="4348826"/>
            <a:ext cx="3389561" cy="225009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42177929-7466-4149-AC28-519B59A75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print"/>
          <a:srcRect l="19465" r="24209" b="-3"/>
          <a:stretch/>
        </p:blipFill>
        <p:spPr>
          <a:xfrm>
            <a:off x="3833952" y="2919156"/>
            <a:ext cx="2536368" cy="371024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BBFBB811-8583-4953-BE5E-3A1707A318A6}"/>
              </a:ext>
            </a:extLst>
          </p:cNvPr>
          <p:cNvSpPr txBox="1"/>
          <p:nvPr/>
        </p:nvSpPr>
        <p:spPr>
          <a:xfrm>
            <a:off x="6412198" y="2556932"/>
            <a:ext cx="4752626" cy="33189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Decorating </a:t>
            </a:r>
            <a:r>
              <a:rPr lang="pl-P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</a:t>
            </a:r>
            <a:r>
              <a:rPr lang="pl-P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school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 a really </a:t>
            </a:r>
            <a:r>
              <a:rPr lang="pl-P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joyfull</a:t>
            </a:r>
            <a:r>
              <a:rPr lang="pl-P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of spending time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friends. We </a:t>
            </a:r>
            <a:r>
              <a:rPr lang="pl-P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did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thing </a:t>
            </a:r>
            <a:r>
              <a:rPr lang="pl-P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 </a:t>
            </a:r>
            <a:r>
              <a:rPr lang="pl-P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pl-P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irst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time</a:t>
            </a:r>
            <a:r>
              <a:rPr lang="pl-P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this</a:t>
            </a:r>
            <a:r>
              <a:rPr lang="pl-P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year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 it was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fun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spend time together and </a:t>
            </a:r>
            <a:r>
              <a:rPr lang="en-US" sz="2800" b="1" dirty="0">
                <a:ea typeface="+mn-lt"/>
                <a:cs typeface="+mn-lt"/>
              </a:rPr>
              <a:t>get to know </a:t>
            </a:r>
            <a:r>
              <a:rPr lang="pl-PL" sz="2800" b="1" dirty="0" smtClean="0">
                <a:ea typeface="+mn-lt"/>
                <a:cs typeface="+mn-lt"/>
              </a:rPr>
              <a:t>one </a:t>
            </a:r>
            <a:r>
              <a:rPr lang="pl-PL" sz="2800" b="1" dirty="0" err="1" smtClean="0">
                <a:ea typeface="+mn-lt"/>
                <a:cs typeface="+mn-lt"/>
              </a:rPr>
              <a:t>another</a:t>
            </a:r>
            <a:r>
              <a:rPr lang="en-US" sz="2800" b="1" dirty="0" smtClean="0">
                <a:ea typeface="+mn-lt"/>
                <a:cs typeface="+mn-lt"/>
              </a:rPr>
              <a:t> </a:t>
            </a:r>
            <a:r>
              <a:rPr lang="en-US" sz="2800" b="1" dirty="0">
                <a:ea typeface="+mn-lt"/>
                <a:cs typeface="+mn-lt"/>
              </a:rPr>
              <a:t>better</a:t>
            </a:r>
            <a:r>
              <a:rPr lang="en-US" sz="2800" b="1" dirty="0">
                <a:solidFill>
                  <a:srgbClr val="000000"/>
                </a:solidFill>
              </a:rPr>
              <a:t>. We could leave a little bit 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of our </a:t>
            </a:r>
            <a:r>
              <a:rPr lang="en-US" sz="2800" b="1" dirty="0">
                <a:ea typeface="+mn-lt"/>
                <a:cs typeface="+mn-lt"/>
              </a:rPr>
              <a:t>artistic fantasies </a:t>
            </a:r>
            <a:r>
              <a:rPr lang="pl-PL" sz="2800" b="1" dirty="0" err="1" smtClean="0">
                <a:ea typeface="+mn-lt"/>
                <a:cs typeface="+mn-lt"/>
              </a:rPr>
              <a:t>in</a:t>
            </a:r>
            <a:r>
              <a:rPr lang="en-US" sz="2800" b="1" dirty="0" smtClean="0">
                <a:ea typeface="+mn-lt"/>
                <a:cs typeface="+mn-lt"/>
              </a:rPr>
              <a:t> </a:t>
            </a:r>
            <a:r>
              <a:rPr lang="en-US" sz="2800" b="1" dirty="0">
                <a:ea typeface="+mn-lt"/>
                <a:cs typeface="+mn-lt"/>
              </a:rPr>
              <a:t>our school.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814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C9E76E2D-2ED3-45C1-A335-71934FC223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DD216A1-07A9-4F23-BB85-9CD91F285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5D7B41-2CBB-4857-BA18-CFDC93EE87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E23FC1E-9814-4FAD-B7F1-2076FD047D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7FBC424-5E22-41A5-BA7C-979C5EF5B1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B37BF52-25D3-4B6B-956C-1D36DA4121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5B9E2C-DDFE-4A98-9959-4F7544D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</a:rPr>
              <a:t>Preparing</a:t>
            </a:r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err="1">
                <a:solidFill>
                  <a:srgbClr val="FF0000"/>
                </a:solidFill>
              </a:rPr>
              <a:t>Christmas</a:t>
            </a:r>
            <a:r>
              <a:rPr lang="pl-PL" sz="6000" b="1" dirty="0">
                <a:solidFill>
                  <a:srgbClr val="FF0000"/>
                </a:solidFill>
              </a:rPr>
              <a:t> </a:t>
            </a:r>
            <a:r>
              <a:rPr lang="pl-PL" sz="6000" b="1" dirty="0" err="1">
                <a:solidFill>
                  <a:srgbClr val="FF0000"/>
                </a:solidFill>
              </a:rPr>
              <a:t>Eve</a:t>
            </a: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F52CEB6-D9A4-45C7-80A0-6C1EAB898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3072384" cy="453542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4" descr="Obraz zawierający żywność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48A37B37-E45C-4033-9B0F-987C73CA68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647" r="23177" b="2"/>
          <a:stretch/>
        </p:blipFill>
        <p:spPr>
          <a:xfrm>
            <a:off x="518160" y="524344"/>
            <a:ext cx="3977640" cy="590693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6CDF47F-2462-4401-9F2E-4CB92A614F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44033" y="2400639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BE56040-195F-4D65-ACD1-1355A88B9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8836" y="1227199"/>
            <a:ext cx="0" cy="429768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AB74F33-6F76-491D-9D54-06779796A4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38186" y="3359912"/>
            <a:ext cx="2834640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0C9C0BDC-7FFF-4086-B381-945ABF533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496" y="2556932"/>
            <a:ext cx="6260114" cy="3318936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 err="1">
                <a:ea typeface="+mn-lt"/>
                <a:cs typeface="+mn-lt"/>
              </a:rPr>
              <a:t>Christmas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is</a:t>
            </a:r>
            <a:r>
              <a:rPr lang="pl-PL" sz="2000" b="1" dirty="0">
                <a:ea typeface="+mn-lt"/>
                <a:cs typeface="+mn-lt"/>
              </a:rPr>
              <a:t> a </a:t>
            </a:r>
            <a:r>
              <a:rPr lang="pl-PL" sz="2000" b="1" dirty="0" err="1">
                <a:ea typeface="+mn-lt"/>
                <a:cs typeface="+mn-lt"/>
              </a:rPr>
              <a:t>very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beautiful</a:t>
            </a:r>
            <a:r>
              <a:rPr lang="pl-PL" sz="2000" b="1" dirty="0">
                <a:ea typeface="+mn-lt"/>
                <a:cs typeface="+mn-lt"/>
              </a:rPr>
              <a:t> time </a:t>
            </a:r>
            <a:r>
              <a:rPr lang="pl-PL" sz="2000" b="1" dirty="0" err="1">
                <a:ea typeface="+mn-lt"/>
                <a:cs typeface="+mn-lt"/>
              </a:rPr>
              <a:t>with</a:t>
            </a:r>
            <a:r>
              <a:rPr lang="pl-PL" sz="2000" b="1" dirty="0">
                <a:ea typeface="+mn-lt"/>
                <a:cs typeface="+mn-lt"/>
              </a:rPr>
              <a:t> many </a:t>
            </a:r>
            <a:r>
              <a:rPr lang="pl-PL" sz="2000" b="1" dirty="0" err="1">
                <a:ea typeface="+mn-lt"/>
                <a:cs typeface="+mn-lt"/>
              </a:rPr>
              <a:t>things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you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just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can’t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dislike</a:t>
            </a:r>
            <a:r>
              <a:rPr lang="pl-PL" sz="2000" b="1" dirty="0">
                <a:ea typeface="+mn-lt"/>
                <a:cs typeface="+mn-lt"/>
              </a:rPr>
              <a:t> but my most </a:t>
            </a:r>
            <a:r>
              <a:rPr lang="pl-PL" sz="2000" b="1" dirty="0" err="1">
                <a:ea typeface="+mn-lt"/>
                <a:cs typeface="+mn-lt"/>
              </a:rPr>
              <a:t>favourite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is</a:t>
            </a:r>
            <a:r>
              <a:rPr lang="pl-PL" sz="2000" b="1" dirty="0">
                <a:ea typeface="+mn-lt"/>
                <a:cs typeface="+mn-lt"/>
              </a:rPr>
              <a:t>... </a:t>
            </a:r>
            <a:r>
              <a:rPr lang="pl-PL" sz="2000" b="1" dirty="0" err="1">
                <a:ea typeface="+mn-lt"/>
                <a:cs typeface="+mn-lt"/>
              </a:rPr>
              <a:t>Christmas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Eve</a:t>
            </a:r>
            <a:r>
              <a:rPr lang="pl-PL" sz="2000" b="1" dirty="0">
                <a:ea typeface="+mn-lt"/>
                <a:cs typeface="+mn-lt"/>
              </a:rPr>
              <a:t>. </a:t>
            </a:r>
            <a:r>
              <a:rPr lang="pl-PL" sz="2000" b="1" dirty="0" err="1">
                <a:ea typeface="+mn-lt"/>
                <a:cs typeface="+mn-lt"/>
              </a:rPr>
              <a:t>It’s</a:t>
            </a:r>
            <a:r>
              <a:rPr lang="pl-PL" sz="2000" b="1" dirty="0">
                <a:ea typeface="+mn-lt"/>
                <a:cs typeface="+mn-lt"/>
              </a:rPr>
              <a:t> a </a:t>
            </a:r>
            <a:r>
              <a:rPr lang="pl-PL" sz="2000" b="1" dirty="0" err="1">
                <a:ea typeface="+mn-lt"/>
                <a:cs typeface="+mn-lt"/>
              </a:rPr>
              <a:t>day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when</a:t>
            </a:r>
            <a:r>
              <a:rPr lang="pl-PL" sz="2000" b="1" dirty="0">
                <a:ea typeface="+mn-lt"/>
                <a:cs typeface="+mn-lt"/>
              </a:rPr>
              <a:t>  </a:t>
            </a:r>
            <a:r>
              <a:rPr lang="pl-PL" sz="2000" b="1" dirty="0" err="1">
                <a:ea typeface="+mn-lt"/>
                <a:cs typeface="+mn-lt"/>
              </a:rPr>
              <a:t>you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attend</a:t>
            </a:r>
            <a:r>
              <a:rPr lang="pl-PL" sz="2000" b="1" dirty="0">
                <a:ea typeface="+mn-lt"/>
                <a:cs typeface="+mn-lt"/>
              </a:rPr>
              <a:t> to a dinner </a:t>
            </a:r>
            <a:r>
              <a:rPr lang="pl-PL" sz="2000" b="1" dirty="0" err="1">
                <a:ea typeface="+mn-lt"/>
                <a:cs typeface="+mn-lt"/>
              </a:rPr>
              <a:t>with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 smtClean="0">
                <a:ea typeface="+mn-lt"/>
                <a:cs typeface="+mn-lt"/>
              </a:rPr>
              <a:t>family</a:t>
            </a:r>
            <a:r>
              <a:rPr lang="pl-PL" sz="2000" b="1" dirty="0">
                <a:ea typeface="+mn-lt"/>
                <a:cs typeface="+mn-lt"/>
              </a:rPr>
              <a:t>, </a:t>
            </a:r>
            <a:r>
              <a:rPr lang="pl-PL" sz="2000" b="1" dirty="0" err="1">
                <a:ea typeface="+mn-lt"/>
                <a:cs typeface="+mn-lt"/>
              </a:rPr>
              <a:t>share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 smtClean="0">
                <a:ea typeface="+mn-lt"/>
                <a:cs typeface="+mn-lt"/>
              </a:rPr>
              <a:t>the</a:t>
            </a:r>
            <a:r>
              <a:rPr lang="pl-PL" sz="2000" b="1" dirty="0" smtClean="0">
                <a:ea typeface="+mn-lt"/>
                <a:cs typeface="+mn-lt"/>
              </a:rPr>
              <a:t> </a:t>
            </a:r>
            <a:r>
              <a:rPr lang="pl-PL" sz="2000" b="1" dirty="0" err="1" smtClean="0">
                <a:ea typeface="+mn-lt"/>
                <a:cs typeface="+mn-lt"/>
              </a:rPr>
              <a:t>holy</a:t>
            </a:r>
            <a:r>
              <a:rPr lang="pl-PL" sz="2000" b="1" dirty="0" smtClean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wafer</a:t>
            </a:r>
            <a:r>
              <a:rPr lang="pl-PL" sz="2000" b="1" dirty="0">
                <a:ea typeface="+mn-lt"/>
                <a:cs typeface="+mn-lt"/>
              </a:rPr>
              <a:t> and make </a:t>
            </a:r>
            <a:r>
              <a:rPr lang="pl-PL" sz="2000" b="1" dirty="0" err="1">
                <a:ea typeface="+mn-lt"/>
                <a:cs typeface="+mn-lt"/>
              </a:rPr>
              <a:t>wishes</a:t>
            </a:r>
            <a:r>
              <a:rPr lang="pl-PL" sz="2000" b="1" dirty="0">
                <a:ea typeface="+mn-lt"/>
                <a:cs typeface="+mn-lt"/>
              </a:rPr>
              <a:t>, </a:t>
            </a:r>
            <a:r>
              <a:rPr lang="pl-PL" sz="2000" b="1" dirty="0" err="1">
                <a:ea typeface="+mn-lt"/>
                <a:cs typeface="+mn-lt"/>
              </a:rPr>
              <a:t>listen</a:t>
            </a:r>
            <a:r>
              <a:rPr lang="pl-PL" sz="2000" b="1" dirty="0">
                <a:ea typeface="+mn-lt"/>
                <a:cs typeface="+mn-lt"/>
              </a:rPr>
              <a:t> to </a:t>
            </a:r>
            <a:r>
              <a:rPr lang="pl-PL" sz="2000" b="1" dirty="0" err="1">
                <a:ea typeface="+mn-lt"/>
                <a:cs typeface="+mn-lt"/>
              </a:rPr>
              <a:t>carols</a:t>
            </a:r>
            <a:r>
              <a:rPr lang="pl-PL" sz="2000" b="1" dirty="0">
                <a:ea typeface="+mn-lt"/>
                <a:cs typeface="+mn-lt"/>
              </a:rPr>
              <a:t> and </a:t>
            </a:r>
            <a:r>
              <a:rPr lang="pl-PL" sz="2000" b="1" dirty="0" err="1">
                <a:ea typeface="+mn-lt"/>
                <a:cs typeface="+mn-lt"/>
              </a:rPr>
              <a:t>receive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gifts</a:t>
            </a:r>
            <a:r>
              <a:rPr lang="pl-PL" sz="2000" b="1" dirty="0">
                <a:ea typeface="+mn-lt"/>
                <a:cs typeface="+mn-lt"/>
              </a:rPr>
              <a:t>. </a:t>
            </a:r>
            <a:r>
              <a:rPr lang="pl-PL" sz="2000" b="1" dirty="0" err="1">
                <a:ea typeface="+mn-lt"/>
                <a:cs typeface="+mn-lt"/>
              </a:rPr>
              <a:t>Before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the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Christmas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Eve</a:t>
            </a:r>
            <a:r>
              <a:rPr lang="pl-PL" sz="2000" b="1" dirty="0">
                <a:ea typeface="+mn-lt"/>
                <a:cs typeface="+mn-lt"/>
              </a:rPr>
              <a:t> dinner </a:t>
            </a:r>
            <a:r>
              <a:rPr lang="pl-PL" sz="2000" b="1" dirty="0" err="1">
                <a:ea typeface="+mn-lt"/>
                <a:cs typeface="+mn-lt"/>
              </a:rPr>
              <a:t>the</a:t>
            </a:r>
            <a:r>
              <a:rPr lang="pl-PL" sz="2000" b="1" dirty="0">
                <a:ea typeface="+mn-lt"/>
                <a:cs typeface="+mn-lt"/>
              </a:rPr>
              <a:t> Holy </a:t>
            </a:r>
            <a:r>
              <a:rPr lang="pl-PL" sz="2000" b="1" dirty="0" err="1">
                <a:ea typeface="+mn-lt"/>
                <a:cs typeface="+mn-lt"/>
              </a:rPr>
              <a:t>Bible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is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 smtClean="0">
                <a:ea typeface="+mn-lt"/>
                <a:cs typeface="+mn-lt"/>
              </a:rPr>
              <a:t>read</a:t>
            </a:r>
            <a:r>
              <a:rPr lang="pl-PL" sz="2000" b="1" dirty="0" smtClean="0">
                <a:ea typeface="+mn-lt"/>
                <a:cs typeface="+mn-lt"/>
              </a:rPr>
              <a:t>.</a:t>
            </a:r>
            <a:r>
              <a:rPr lang="pl-PL" sz="2000" b="1" dirty="0">
                <a:ea typeface="+mn-lt"/>
                <a:cs typeface="+mn-lt"/>
              </a:rPr>
              <a:t> </a:t>
            </a:r>
            <a:endParaRPr lang="pl-PL" sz="2000" b="1" dirty="0"/>
          </a:p>
          <a:p>
            <a:pPr>
              <a:buSzPct val="114999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500411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C9E76E2D-2ED3-45C1-A335-71934FC223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xmlns="" id="{ADD216A1-07A9-4F23-BB85-9CD91F285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5D7B41-2CBB-4857-BA18-CFDC93EE87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E23FC1E-9814-4FAD-B7F1-2076FD047D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7FBC424-5E22-41A5-BA7C-979C5EF5B1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B37BF52-25D3-4B6B-956C-1D36DA4121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5B9E2C-DDFE-4A98-9959-4F7544D6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</a:rPr>
              <a:t>12 </a:t>
            </a:r>
            <a:r>
              <a:rPr lang="pl-PL" sz="6000" b="1" dirty="0" err="1" smtClean="0">
                <a:solidFill>
                  <a:srgbClr val="FF0000"/>
                </a:solidFill>
              </a:rPr>
              <a:t>Christmas</a:t>
            </a:r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</a:rPr>
              <a:t>Eve</a:t>
            </a:r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err="1" smtClean="0">
                <a:solidFill>
                  <a:srgbClr val="FF0000"/>
                </a:solidFill>
              </a:rPr>
              <a:t>dishes</a:t>
            </a: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0C9C0BDC-7FFF-4086-B381-945ABF533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 err="1" smtClean="0">
                <a:ea typeface="+mn-lt"/>
                <a:cs typeface="+mn-lt"/>
              </a:rPr>
              <a:t>Christmas</a:t>
            </a:r>
            <a:r>
              <a:rPr lang="pl-PL" sz="2000" b="1" dirty="0">
                <a:ea typeface="+mn-lt"/>
                <a:cs typeface="+mn-lt"/>
              </a:rPr>
              <a:t> </a:t>
            </a:r>
            <a:r>
              <a:rPr lang="pl-PL" sz="2000" b="1" dirty="0" err="1">
                <a:ea typeface="+mn-lt"/>
                <a:cs typeface="+mn-lt"/>
              </a:rPr>
              <a:t>Eve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 smtClean="0">
                <a:ea typeface="+mn-lt"/>
                <a:cs typeface="+mn-lt"/>
              </a:rPr>
              <a:t>Supper</a:t>
            </a:r>
            <a:r>
              <a:rPr lang="pl-PL" sz="2000" b="1" dirty="0" smtClean="0">
                <a:ea typeface="+mn-lt"/>
                <a:cs typeface="+mn-lt"/>
              </a:rPr>
              <a:t> </a:t>
            </a:r>
            <a:r>
              <a:rPr lang="pl-PL" sz="2000" b="1" dirty="0" err="1" smtClean="0">
                <a:ea typeface="+mn-lt"/>
                <a:cs typeface="+mn-lt"/>
              </a:rPr>
              <a:t>consists</a:t>
            </a:r>
            <a:r>
              <a:rPr lang="pl-PL" sz="2000" b="1" dirty="0" smtClean="0">
                <a:ea typeface="+mn-lt"/>
                <a:cs typeface="+mn-lt"/>
              </a:rPr>
              <a:t> of </a:t>
            </a:r>
            <a:r>
              <a:rPr lang="pl-PL" sz="2000" b="1" dirty="0">
                <a:ea typeface="+mn-lt"/>
                <a:cs typeface="+mn-lt"/>
              </a:rPr>
              <a:t>12 </a:t>
            </a:r>
            <a:r>
              <a:rPr lang="pl-PL" sz="2000" b="1" dirty="0" err="1">
                <a:ea typeface="+mn-lt"/>
                <a:cs typeface="+mn-lt"/>
              </a:rPr>
              <a:t>dishes</a:t>
            </a:r>
            <a:r>
              <a:rPr lang="pl-PL" sz="2000" b="1" dirty="0">
                <a:ea typeface="+mn-lt"/>
                <a:cs typeface="+mn-lt"/>
              </a:rPr>
              <a:t> as </a:t>
            </a:r>
            <a:r>
              <a:rPr lang="pl-PL" sz="2000" b="1" dirty="0" smtClean="0">
                <a:ea typeface="+mn-lt"/>
                <a:cs typeface="+mn-lt"/>
              </a:rPr>
              <a:t>a </a:t>
            </a:r>
            <a:r>
              <a:rPr lang="pl-PL" sz="2000" b="1" dirty="0" err="1" smtClean="0">
                <a:ea typeface="+mn-lt"/>
                <a:cs typeface="+mn-lt"/>
              </a:rPr>
              <a:t>sign</a:t>
            </a:r>
            <a:r>
              <a:rPr lang="pl-PL" sz="2000" b="1" dirty="0" smtClean="0">
                <a:ea typeface="+mn-lt"/>
                <a:cs typeface="+mn-lt"/>
              </a:rPr>
              <a:t> </a:t>
            </a:r>
            <a:r>
              <a:rPr lang="pl-PL" sz="2000" b="1" dirty="0">
                <a:ea typeface="+mn-lt"/>
                <a:cs typeface="+mn-lt"/>
              </a:rPr>
              <a:t>of </a:t>
            </a:r>
            <a:r>
              <a:rPr lang="pl-PL" sz="2000" b="1" dirty="0" err="1">
                <a:ea typeface="+mn-lt"/>
                <a:cs typeface="+mn-lt"/>
              </a:rPr>
              <a:t>the</a:t>
            </a:r>
            <a:r>
              <a:rPr lang="pl-PL" sz="2000" b="1" dirty="0">
                <a:ea typeface="+mn-lt"/>
                <a:cs typeface="+mn-lt"/>
              </a:rPr>
              <a:t> 12 </a:t>
            </a:r>
            <a:r>
              <a:rPr lang="pl-PL" sz="2000" b="1" dirty="0" err="1">
                <a:ea typeface="+mn-lt"/>
                <a:cs typeface="+mn-lt"/>
              </a:rPr>
              <a:t>apostles</a:t>
            </a:r>
            <a:r>
              <a:rPr lang="pl-PL" sz="2000" b="1" dirty="0">
                <a:ea typeface="+mn-lt"/>
                <a:cs typeface="+mn-lt"/>
              </a:rPr>
              <a:t>. </a:t>
            </a:r>
            <a:r>
              <a:rPr lang="pl-PL" sz="2000" b="1" dirty="0" err="1">
                <a:ea typeface="+mn-lt"/>
                <a:cs typeface="+mn-lt"/>
              </a:rPr>
              <a:t>There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is</a:t>
            </a:r>
            <a:r>
              <a:rPr lang="pl-PL" sz="2000" b="1" dirty="0">
                <a:ea typeface="+mn-lt"/>
                <a:cs typeface="+mn-lt"/>
              </a:rPr>
              <a:t> a </a:t>
            </a:r>
            <a:r>
              <a:rPr lang="pl-PL" sz="2000" b="1" dirty="0" err="1">
                <a:ea typeface="+mn-lt"/>
                <a:cs typeface="+mn-lt"/>
              </a:rPr>
              <a:t>space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left</a:t>
            </a:r>
            <a:r>
              <a:rPr lang="pl-PL" sz="2000" b="1" dirty="0">
                <a:ea typeface="+mn-lt"/>
                <a:cs typeface="+mn-lt"/>
              </a:rPr>
              <a:t> for a </a:t>
            </a:r>
            <a:r>
              <a:rPr lang="pl-PL" sz="2000" b="1" dirty="0" err="1">
                <a:ea typeface="+mn-lt"/>
                <a:cs typeface="+mn-lt"/>
              </a:rPr>
              <a:t>wanderer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at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the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table</a:t>
            </a:r>
            <a:r>
              <a:rPr lang="pl-PL" sz="2000" b="1" dirty="0">
                <a:ea typeface="+mn-lt"/>
                <a:cs typeface="+mn-lt"/>
              </a:rPr>
              <a:t>. On </a:t>
            </a:r>
            <a:r>
              <a:rPr lang="pl-PL" sz="2000" b="1" dirty="0" err="1">
                <a:ea typeface="+mn-lt"/>
                <a:cs typeface="+mn-lt"/>
              </a:rPr>
              <a:t>the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table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there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are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dishes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such</a:t>
            </a:r>
            <a:r>
              <a:rPr lang="pl-PL" sz="2000" b="1" dirty="0">
                <a:ea typeface="+mn-lt"/>
                <a:cs typeface="+mn-lt"/>
              </a:rPr>
              <a:t> as: </a:t>
            </a:r>
            <a:r>
              <a:rPr lang="pl-PL" sz="2000" b="1" dirty="0" err="1" smtClean="0">
                <a:ea typeface="+mn-lt"/>
                <a:cs typeface="+mn-lt"/>
              </a:rPr>
              <a:t>dumplings</a:t>
            </a:r>
            <a:r>
              <a:rPr lang="pl-PL" sz="2000" b="1" dirty="0">
                <a:ea typeface="+mn-lt"/>
                <a:cs typeface="+mn-lt"/>
              </a:rPr>
              <a:t>, </a:t>
            </a:r>
            <a:r>
              <a:rPr lang="pl-PL" sz="2000" b="1" dirty="0" err="1">
                <a:ea typeface="+mn-lt"/>
                <a:cs typeface="+mn-lt"/>
              </a:rPr>
              <a:t>beetroot</a:t>
            </a:r>
            <a:r>
              <a:rPr lang="pl-PL" sz="2000" b="1" dirty="0">
                <a:ea typeface="+mn-lt"/>
                <a:cs typeface="+mn-lt"/>
              </a:rPr>
              <a:t> soup, </a:t>
            </a:r>
            <a:r>
              <a:rPr lang="pl-PL" sz="2000" b="1" dirty="0" err="1">
                <a:ea typeface="+mn-lt"/>
                <a:cs typeface="+mn-lt"/>
              </a:rPr>
              <a:t>dried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fruit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compote</a:t>
            </a:r>
            <a:r>
              <a:rPr lang="pl-PL" sz="2000" b="1" dirty="0">
                <a:ea typeface="+mn-lt"/>
                <a:cs typeface="+mn-lt"/>
              </a:rPr>
              <a:t>.</a:t>
            </a:r>
            <a:endParaRPr lang="pl-PL" sz="2000" b="1" dirty="0"/>
          </a:p>
          <a:p>
            <a:pPr>
              <a:buSzPct val="114999"/>
            </a:pPr>
            <a:endParaRPr lang="pl-PL" sz="2000" dirty="0"/>
          </a:p>
        </p:txBody>
      </p:sp>
      <p:pic>
        <p:nvPicPr>
          <p:cNvPr id="12" name="Obraz 12" descr="Obraz zawierający stół, żywność, kubek, siedzi&#10;&#10;Opis wygenerowany przy bardzo wysokim poziomie pewności">
            <a:extLst>
              <a:ext uri="{FF2B5EF4-FFF2-40B4-BE49-F238E27FC236}">
                <a16:creationId xmlns:a16="http://schemas.microsoft.com/office/drawing/2014/main" xmlns="" id="{7B6F8CE3-BE2B-4D04-91DD-B3769D3A57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758" r="5619" b="2"/>
          <a:stretch/>
        </p:blipFill>
        <p:spPr>
          <a:xfrm>
            <a:off x="9941454" y="3561636"/>
            <a:ext cx="1945746" cy="2991563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6CDF47F-2462-4401-9F2E-4CB92A614F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44033" y="2400639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8" descr="Obraz zawierający żywność, talerz, stół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A2BB37CA-661C-49FD-A351-C91104F02F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6267" r="28041"/>
          <a:stretch/>
        </p:blipFill>
        <p:spPr>
          <a:xfrm>
            <a:off x="7680960" y="3611880"/>
            <a:ext cx="1993574" cy="288036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BE56040-195F-4D65-ACD1-1355A88B9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28836" y="1227199"/>
            <a:ext cx="0" cy="429768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AB74F33-6F76-491D-9D54-06779796A4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38186" y="3359912"/>
            <a:ext cx="2834640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P10009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80560" y="3886200"/>
            <a:ext cx="2956560" cy="221742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Obraz 25" descr="SAM_8733a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093" y="3901440"/>
            <a:ext cx="3900475" cy="295656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Obraz 10" descr="Obraz zawierający wewnątrz, stół, talerz, żywność&#10;&#10;Opis wygenerowany przy bardzo wysokim poziomie pewności">
            <a:extLst>
              <a:ext uri="{FF2B5EF4-FFF2-40B4-BE49-F238E27FC236}">
                <a16:creationId xmlns:a16="http://schemas.microsoft.com/office/drawing/2014/main" xmlns="" id="{5A9683EF-0635-4B34-9F5F-8AC5B7F4BD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5959" r="19058" b="-3"/>
          <a:stretch/>
        </p:blipFill>
        <p:spPr>
          <a:xfrm>
            <a:off x="259081" y="3002281"/>
            <a:ext cx="1634370" cy="2499359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500411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41708EBE-8F1C-4F88-9893-363C6C6929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3008F04-25AC-4851-913F-8E3AE20B17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9EFFDCD6-F7ED-482D-907C-CD48B9B1DD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D5765067-14FA-421E-B823-BC9850AB89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05C27D4-E19A-481A-BB00-A276CC012F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3A9933D-84D7-4A15-B34D-2D7B08120A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60BC22-078F-4220-BB2D-AA2A5BAF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594360"/>
            <a:ext cx="6172200" cy="2072640"/>
          </a:xfrm>
        </p:spPr>
        <p:txBody>
          <a:bodyPr>
            <a:no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</a:rPr>
              <a:t>Making</a:t>
            </a:r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err="1">
                <a:solidFill>
                  <a:srgbClr val="FF0000"/>
                </a:solidFill>
              </a:rPr>
              <a:t>Christmas</a:t>
            </a:r>
            <a:r>
              <a:rPr lang="pl-PL" sz="6000" b="1" dirty="0">
                <a:solidFill>
                  <a:srgbClr val="FF0000"/>
                </a:solidFill>
              </a:rPr>
              <a:t> </a:t>
            </a:r>
            <a:r>
              <a:rPr lang="pl-PL" sz="6000" b="1" dirty="0" err="1">
                <a:solidFill>
                  <a:srgbClr val="FF0000"/>
                </a:solidFill>
              </a:rPr>
              <a:t>Dishes</a:t>
            </a:r>
            <a:endParaRPr lang="pl-PL" sz="6000" b="1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4C3C3E8-6B5D-49DA-997A-3582B89CD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Obraz 7" descr="Obraz zawierający osoba, wewnątrz, siedzi, stół&#10;&#10;Opis wygenerowany przy bardzo wysokim poziomie pewności">
            <a:extLst>
              <a:ext uri="{FF2B5EF4-FFF2-40B4-BE49-F238E27FC236}">
                <a16:creationId xmlns:a16="http://schemas.microsoft.com/office/drawing/2014/main" xmlns="" id="{4BD2C0C0-850E-44BF-9D62-49EE36BD4A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786" y="2773680"/>
            <a:ext cx="2421814" cy="3610667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5" descr="Obraz zawierający żywność, czekolada, stół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4FDF6757-7334-486A-BDBD-76B14442CC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326" r="10579" b="1"/>
          <a:stretch/>
        </p:blipFill>
        <p:spPr>
          <a:xfrm>
            <a:off x="3093720" y="3185160"/>
            <a:ext cx="2587271" cy="367284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3EE4B05-4310-49E3-919E-E096B3818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800" b="1" dirty="0">
                <a:ea typeface="+mn-lt"/>
                <a:cs typeface="+mn-lt"/>
              </a:rPr>
              <a:t>In </a:t>
            </a:r>
            <a:r>
              <a:rPr lang="pl-PL" sz="2800" b="1" dirty="0" err="1">
                <a:ea typeface="+mn-lt"/>
                <a:cs typeface="+mn-lt"/>
              </a:rPr>
              <a:t>the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morning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smtClean="0">
                <a:ea typeface="+mn-lt"/>
                <a:cs typeface="+mn-lt"/>
              </a:rPr>
              <a:t>of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Eve</a:t>
            </a:r>
            <a:r>
              <a:rPr lang="pl-PL" sz="2800" b="1" dirty="0">
                <a:ea typeface="+mn-lt"/>
                <a:cs typeface="+mn-lt"/>
              </a:rPr>
              <a:t>, </a:t>
            </a:r>
            <a:r>
              <a:rPr lang="pl-PL" sz="2800" b="1" dirty="0" err="1">
                <a:ea typeface="+mn-lt"/>
                <a:cs typeface="+mn-lt"/>
              </a:rPr>
              <a:t>together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with</a:t>
            </a:r>
            <a:r>
              <a:rPr lang="pl-PL" sz="2800" b="1" dirty="0">
                <a:ea typeface="+mn-lt"/>
                <a:cs typeface="+mn-lt"/>
              </a:rPr>
              <a:t> my </a:t>
            </a:r>
            <a:r>
              <a:rPr lang="pl-PL" sz="2800" b="1" dirty="0" err="1">
                <a:ea typeface="+mn-lt"/>
                <a:cs typeface="+mn-lt"/>
              </a:rPr>
              <a:t>mother</a:t>
            </a:r>
            <a:r>
              <a:rPr lang="pl-PL" sz="2800" b="1" dirty="0">
                <a:ea typeface="+mn-lt"/>
                <a:cs typeface="+mn-lt"/>
              </a:rPr>
              <a:t> and </a:t>
            </a:r>
            <a:r>
              <a:rPr lang="pl-PL" sz="2800" b="1" dirty="0" err="1">
                <a:ea typeface="+mn-lt"/>
                <a:cs typeface="+mn-lt"/>
              </a:rPr>
              <a:t>sisters</a:t>
            </a:r>
            <a:r>
              <a:rPr lang="pl-PL" sz="2800" b="1" dirty="0">
                <a:ea typeface="+mn-lt"/>
                <a:cs typeface="+mn-lt"/>
              </a:rPr>
              <a:t>, we </a:t>
            </a:r>
            <a:r>
              <a:rPr lang="pl-PL" sz="2800" b="1" dirty="0" err="1">
                <a:ea typeface="+mn-lt"/>
                <a:cs typeface="+mn-lt"/>
              </a:rPr>
              <a:t>prepare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dumplings</a:t>
            </a:r>
            <a:r>
              <a:rPr lang="pl-PL" sz="2800" b="1" dirty="0">
                <a:ea typeface="+mn-lt"/>
                <a:cs typeface="+mn-lt"/>
              </a:rPr>
              <a:t>. </a:t>
            </a:r>
            <a:r>
              <a:rPr lang="pl-PL" sz="2800" b="1" dirty="0" smtClean="0">
                <a:ea typeface="+mn-lt"/>
                <a:cs typeface="+mn-lt"/>
              </a:rPr>
              <a:t>We </a:t>
            </a:r>
            <a:r>
              <a:rPr lang="pl-PL" sz="2800" b="1" dirty="0" err="1">
                <a:ea typeface="+mn-lt"/>
                <a:cs typeface="+mn-lt"/>
              </a:rPr>
              <a:t>all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spend</a:t>
            </a:r>
            <a:r>
              <a:rPr lang="pl-PL" sz="2800" b="1" dirty="0">
                <a:ea typeface="+mn-lt"/>
                <a:cs typeface="+mn-lt"/>
              </a:rPr>
              <a:t> time </a:t>
            </a:r>
            <a:r>
              <a:rPr lang="pl-PL" sz="2800" b="1" dirty="0" err="1">
                <a:ea typeface="+mn-lt"/>
                <a:cs typeface="+mn-lt"/>
              </a:rPr>
              <a:t>together</a:t>
            </a:r>
            <a:r>
              <a:rPr lang="pl-PL" sz="2800" b="1" dirty="0">
                <a:ea typeface="+mn-lt"/>
                <a:cs typeface="+mn-lt"/>
              </a:rPr>
              <a:t> and </a:t>
            </a:r>
            <a:r>
              <a:rPr lang="pl-PL" sz="2800" b="1" dirty="0" err="1">
                <a:ea typeface="+mn-lt"/>
                <a:cs typeface="+mn-lt"/>
              </a:rPr>
              <a:t>laugh</a:t>
            </a:r>
            <a:r>
              <a:rPr lang="pl-PL" sz="2800" b="1" dirty="0">
                <a:ea typeface="+mn-lt"/>
                <a:cs typeface="+mn-lt"/>
              </a:rPr>
              <a:t>. I </a:t>
            </a:r>
            <a:r>
              <a:rPr lang="pl-PL" sz="2800" b="1" dirty="0" err="1">
                <a:ea typeface="+mn-lt"/>
                <a:cs typeface="+mn-lt"/>
              </a:rPr>
              <a:t>love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it</a:t>
            </a:r>
            <a:r>
              <a:rPr lang="pl-PL" sz="2800" b="1" dirty="0">
                <a:ea typeface="+mn-lt"/>
                <a:cs typeface="+mn-lt"/>
              </a:rPr>
              <a:t>. </a:t>
            </a:r>
            <a:r>
              <a:rPr lang="pl-PL" sz="2800" b="1" dirty="0" err="1">
                <a:ea typeface="+mn-lt"/>
                <a:cs typeface="+mn-lt"/>
              </a:rPr>
              <a:t>D</a:t>
            </a:r>
            <a:r>
              <a:rPr lang="pl-PL" sz="2800" b="1" dirty="0" err="1" smtClean="0">
                <a:ea typeface="+mn-lt"/>
                <a:cs typeface="+mn-lt"/>
              </a:rPr>
              <a:t>umplings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are</a:t>
            </a:r>
            <a:r>
              <a:rPr lang="pl-PL" sz="2800" b="1" dirty="0">
                <a:ea typeface="+mn-lt"/>
                <a:cs typeface="+mn-lt"/>
              </a:rPr>
              <a:t> a </a:t>
            </a:r>
            <a:r>
              <a:rPr lang="pl-PL" sz="2800" b="1" dirty="0" err="1">
                <a:ea typeface="+mn-lt"/>
                <a:cs typeface="+mn-lt"/>
              </a:rPr>
              <a:t>favorite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dish</a:t>
            </a:r>
            <a:r>
              <a:rPr lang="pl-PL" sz="2800" b="1" dirty="0">
                <a:ea typeface="+mn-lt"/>
                <a:cs typeface="+mn-lt"/>
              </a:rPr>
              <a:t> of my </a:t>
            </a:r>
            <a:r>
              <a:rPr lang="pl-PL" sz="2800" b="1" dirty="0" err="1">
                <a:ea typeface="+mn-lt"/>
                <a:cs typeface="+mn-lt"/>
              </a:rPr>
              <a:t>whole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family</a:t>
            </a:r>
            <a:r>
              <a:rPr lang="pl-PL" sz="2800" b="1" dirty="0">
                <a:ea typeface="+mn-lt"/>
                <a:cs typeface="+mn-lt"/>
              </a:rPr>
              <a:t>. </a:t>
            </a:r>
            <a:r>
              <a:rPr lang="pl-PL" sz="2800" b="1" dirty="0" err="1">
                <a:ea typeface="+mn-lt"/>
                <a:cs typeface="+mn-lt"/>
              </a:rPr>
              <a:t>They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are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the</a:t>
            </a:r>
            <a:r>
              <a:rPr lang="pl-PL" sz="2800" b="1" dirty="0" smtClean="0">
                <a:ea typeface="+mn-lt"/>
                <a:cs typeface="+mn-lt"/>
              </a:rPr>
              <a:t> most </a:t>
            </a:r>
            <a:r>
              <a:rPr lang="pl-PL" sz="2800" b="1" dirty="0" err="1" smtClean="0">
                <a:ea typeface="+mn-lt"/>
                <a:cs typeface="+mn-lt"/>
              </a:rPr>
              <a:t>important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 smtClean="0">
                <a:ea typeface="+mn-lt"/>
                <a:cs typeface="+mn-lt"/>
              </a:rPr>
              <a:t>dish</a:t>
            </a:r>
            <a:r>
              <a:rPr lang="pl-PL" sz="2800" b="1" dirty="0" smtClean="0">
                <a:ea typeface="+mn-lt"/>
                <a:cs typeface="+mn-lt"/>
              </a:rPr>
              <a:t> on </a:t>
            </a:r>
            <a:r>
              <a:rPr lang="pl-PL" sz="2800" b="1" dirty="0" err="1" smtClean="0">
                <a:ea typeface="+mn-lt"/>
                <a:cs typeface="+mn-lt"/>
              </a:rPr>
              <a:t>the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Christmas</a:t>
            </a:r>
            <a:r>
              <a:rPr lang="pl-PL" sz="2800" b="1" dirty="0">
                <a:ea typeface="+mn-lt"/>
                <a:cs typeface="+mn-lt"/>
              </a:rPr>
              <a:t> </a:t>
            </a:r>
            <a:r>
              <a:rPr lang="pl-PL" sz="2800" b="1" dirty="0" err="1">
                <a:ea typeface="+mn-lt"/>
                <a:cs typeface="+mn-lt"/>
              </a:rPr>
              <a:t>table</a:t>
            </a:r>
            <a:r>
              <a:rPr lang="pl-PL" sz="2800" b="1" dirty="0">
                <a:ea typeface="+mn-lt"/>
                <a:cs typeface="+mn-lt"/>
              </a:rPr>
              <a:t>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55088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387</Words>
  <Application>Microsoft Office PowerPoint</Application>
  <PresentationFormat>Niestandardowy</PresentationFormat>
  <Paragraphs>29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Organic</vt:lpstr>
      <vt:lpstr>Our best Christmas moments</vt:lpstr>
      <vt:lpstr>Christmas preparations</vt:lpstr>
      <vt:lpstr>Decorating our houses </vt:lpstr>
      <vt:lpstr>Decorating Christmas Trees</vt:lpstr>
      <vt:lpstr>Our town</vt:lpstr>
      <vt:lpstr>Decorating our school</vt:lpstr>
      <vt:lpstr> Preparing Christmas Eve</vt:lpstr>
      <vt:lpstr>12 Christmas Eve dishes</vt:lpstr>
      <vt:lpstr>Making Christmas Dishes</vt:lpstr>
      <vt:lpstr>Baking Cookies</vt:lpstr>
      <vt:lpstr>Christmas Routine</vt:lpstr>
      <vt:lpstr>Visit of Santa Claus</vt:lpstr>
      <vt:lpstr>Christmas Eve in Class</vt:lpstr>
      <vt:lpstr>Singing carols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</dc:creator>
  <cp:lastModifiedBy>Ja</cp:lastModifiedBy>
  <cp:revision>28</cp:revision>
  <dcterms:created xsi:type="dcterms:W3CDTF">2020-01-21T11:53:43Z</dcterms:created>
  <dcterms:modified xsi:type="dcterms:W3CDTF">2020-02-10T08:02:59Z</dcterms:modified>
</cp:coreProperties>
</file>