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Roboto"/>
      <p:regular r:id="rId17"/>
      <p:bold r:id="rId18"/>
      <p:italic r:id="rId19"/>
      <p:boldItalic r:id="rId20"/>
    </p:embeddedFon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FCA3142-28A9-4E60-98D4-03E7E069A54D}">
  <a:tblStyle styleId="{3FCA3142-28A9-4E60-98D4-03E7E069A54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5.xml"/><Relationship Id="rId22" Type="http://schemas.openxmlformats.org/officeDocument/2006/relationships/font" Target="fonts/Merriweather-bold.fntdata"/><Relationship Id="rId10" Type="http://schemas.openxmlformats.org/officeDocument/2006/relationships/slide" Target="slides/slide4.xml"/><Relationship Id="rId21" Type="http://schemas.openxmlformats.org/officeDocument/2006/relationships/font" Target="fonts/Merriweather-regular.fntdata"/><Relationship Id="rId13" Type="http://schemas.openxmlformats.org/officeDocument/2006/relationships/slide" Target="slides/slide7.xml"/><Relationship Id="rId24" Type="http://schemas.openxmlformats.org/officeDocument/2006/relationships/font" Target="fonts/Merriweather-boldItalic.fntdata"/><Relationship Id="rId12" Type="http://schemas.openxmlformats.org/officeDocument/2006/relationships/slide" Target="slides/slide6.xml"/><Relationship Id="rId23" Type="http://schemas.openxmlformats.org/officeDocument/2006/relationships/font" Target="fonts/Merriweather-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Roboto-italic.fntdata"/><Relationship Id="rId6" Type="http://schemas.openxmlformats.org/officeDocument/2006/relationships/notesMaster" Target="notesMasters/notesMaster1.xml"/><Relationship Id="rId18"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jjenfjndcjdncjndcjndcj</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e963e08f0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e963e08f0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e45703510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e45703510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e45703510_0_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e45703510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e45703510_0_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e45703510_0_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e45703510_0_24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e45703510_0_2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e45703510_0_2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e45703510_0_2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e45703510_0_3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e45703510_0_3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e45703510_0_3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e45703510_0_3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6abdd16f407163c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6abdd16f407163c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seño personalizado 1">
  <p:cSld name="AUTOLAYOUT_1">
    <p:bg>
      <p:bgPr>
        <a:solidFill>
          <a:srgbClr val="FFFFFF"/>
        </a:solidFill>
      </p:bgPr>
    </p:bg>
    <p:spTree>
      <p:nvGrpSpPr>
        <p:cNvPr id="60" name="Shape 60"/>
        <p:cNvGrpSpPr/>
        <p:nvPr/>
      </p:nvGrpSpPr>
      <p:grpSpPr>
        <a:xfrm>
          <a:off x="0" y="0"/>
          <a:ext cx="0" cy="0"/>
          <a:chOff x="0" y="0"/>
          <a:chExt cx="0" cy="0"/>
        </a:xfrm>
      </p:grpSpPr>
      <p:sp>
        <p:nvSpPr>
          <p:cNvPr id="61" name="Google Shape;61;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flipH="1" rot="10800000">
            <a:off x="822625" y="659700"/>
            <a:ext cx="1063500" cy="685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rot="10800000">
            <a:off x="896725" y="659700"/>
            <a:ext cx="989400" cy="685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822625" y="0"/>
            <a:ext cx="1063500" cy="816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txBox="1"/>
          <p:nvPr>
            <p:ph type="title"/>
          </p:nvPr>
        </p:nvSpPr>
        <p:spPr>
          <a:xfrm>
            <a:off x="2490825" y="816000"/>
            <a:ext cx="5856000" cy="15225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600"/>
              <a:buNone/>
              <a:defRPr b="1" sz="3600">
                <a:solidFill>
                  <a:schemeClr val="dk1"/>
                </a:solidFill>
              </a:defRPr>
            </a:lvl1pPr>
            <a:lvl2pPr lvl="1" algn="l">
              <a:lnSpc>
                <a:spcPct val="100000"/>
              </a:lnSpc>
              <a:spcBef>
                <a:spcPts val="0"/>
              </a:spcBef>
              <a:spcAft>
                <a:spcPts val="0"/>
              </a:spcAft>
              <a:buClr>
                <a:schemeClr val="dk1"/>
              </a:buClr>
              <a:buSzPts val="3600"/>
              <a:buNone/>
              <a:defRPr b="1" sz="3600">
                <a:solidFill>
                  <a:schemeClr val="dk1"/>
                </a:solidFill>
              </a:defRPr>
            </a:lvl2pPr>
            <a:lvl3pPr lvl="2" algn="l">
              <a:lnSpc>
                <a:spcPct val="100000"/>
              </a:lnSpc>
              <a:spcBef>
                <a:spcPts val="0"/>
              </a:spcBef>
              <a:spcAft>
                <a:spcPts val="0"/>
              </a:spcAft>
              <a:buClr>
                <a:schemeClr val="dk1"/>
              </a:buClr>
              <a:buSzPts val="3600"/>
              <a:buNone/>
              <a:defRPr b="1" sz="3600">
                <a:solidFill>
                  <a:schemeClr val="dk1"/>
                </a:solidFill>
              </a:defRPr>
            </a:lvl3pPr>
            <a:lvl4pPr lvl="3" algn="l">
              <a:lnSpc>
                <a:spcPct val="100000"/>
              </a:lnSpc>
              <a:spcBef>
                <a:spcPts val="0"/>
              </a:spcBef>
              <a:spcAft>
                <a:spcPts val="0"/>
              </a:spcAft>
              <a:buClr>
                <a:schemeClr val="dk1"/>
              </a:buClr>
              <a:buSzPts val="3600"/>
              <a:buNone/>
              <a:defRPr b="1" sz="3600">
                <a:solidFill>
                  <a:schemeClr val="dk1"/>
                </a:solidFill>
              </a:defRPr>
            </a:lvl4pPr>
            <a:lvl5pPr lvl="4" algn="l">
              <a:lnSpc>
                <a:spcPct val="100000"/>
              </a:lnSpc>
              <a:spcBef>
                <a:spcPts val="0"/>
              </a:spcBef>
              <a:spcAft>
                <a:spcPts val="0"/>
              </a:spcAft>
              <a:buClr>
                <a:schemeClr val="dk1"/>
              </a:buClr>
              <a:buSzPts val="3600"/>
              <a:buNone/>
              <a:defRPr b="1" sz="3600">
                <a:solidFill>
                  <a:schemeClr val="dk1"/>
                </a:solidFill>
              </a:defRPr>
            </a:lvl5pPr>
            <a:lvl6pPr lvl="5" algn="l">
              <a:lnSpc>
                <a:spcPct val="100000"/>
              </a:lnSpc>
              <a:spcBef>
                <a:spcPts val="0"/>
              </a:spcBef>
              <a:spcAft>
                <a:spcPts val="0"/>
              </a:spcAft>
              <a:buClr>
                <a:schemeClr val="dk1"/>
              </a:buClr>
              <a:buSzPts val="3600"/>
              <a:buNone/>
              <a:defRPr b="1" sz="3600">
                <a:solidFill>
                  <a:schemeClr val="dk1"/>
                </a:solidFill>
              </a:defRPr>
            </a:lvl6pPr>
            <a:lvl7pPr lvl="6" algn="l">
              <a:lnSpc>
                <a:spcPct val="100000"/>
              </a:lnSpc>
              <a:spcBef>
                <a:spcPts val="0"/>
              </a:spcBef>
              <a:spcAft>
                <a:spcPts val="0"/>
              </a:spcAft>
              <a:buClr>
                <a:schemeClr val="dk1"/>
              </a:buClr>
              <a:buSzPts val="3600"/>
              <a:buNone/>
              <a:defRPr b="1" sz="3600">
                <a:solidFill>
                  <a:schemeClr val="dk1"/>
                </a:solidFill>
              </a:defRPr>
            </a:lvl7pPr>
            <a:lvl8pPr lvl="7" algn="l">
              <a:lnSpc>
                <a:spcPct val="100000"/>
              </a:lnSpc>
              <a:spcBef>
                <a:spcPts val="0"/>
              </a:spcBef>
              <a:spcAft>
                <a:spcPts val="0"/>
              </a:spcAft>
              <a:buClr>
                <a:schemeClr val="dk1"/>
              </a:buClr>
              <a:buSzPts val="3600"/>
              <a:buNone/>
              <a:defRPr b="1" sz="3600">
                <a:solidFill>
                  <a:schemeClr val="dk1"/>
                </a:solidFill>
              </a:defRPr>
            </a:lvl8pPr>
            <a:lvl9pPr lvl="8" algn="l">
              <a:lnSpc>
                <a:spcPct val="100000"/>
              </a:lnSpc>
              <a:spcBef>
                <a:spcPts val="0"/>
              </a:spcBef>
              <a:spcAft>
                <a:spcPts val="0"/>
              </a:spcAft>
              <a:buClr>
                <a:schemeClr val="dk1"/>
              </a:buClr>
              <a:buSzPts val="3600"/>
              <a:buNone/>
              <a:defRPr b="1" sz="3600">
                <a:solidFill>
                  <a:schemeClr val="dk1"/>
                </a:solidFill>
              </a:defRPr>
            </a:lvl9pPr>
          </a:lstStyle>
          <a:p/>
        </p:txBody>
      </p:sp>
      <p:sp>
        <p:nvSpPr>
          <p:cNvPr id="66" name="Google Shape;66;p13"/>
          <p:cNvSpPr txBox="1"/>
          <p:nvPr>
            <p:ph idx="1" type="body"/>
          </p:nvPr>
        </p:nvSpPr>
        <p:spPr>
          <a:xfrm>
            <a:off x="2490825" y="2477400"/>
            <a:ext cx="5856000" cy="1907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298450" lvl="1" marL="914400" algn="l">
              <a:lnSpc>
                <a:spcPct val="115000"/>
              </a:lnSpc>
              <a:spcBef>
                <a:spcPts val="1600"/>
              </a:spcBef>
              <a:spcAft>
                <a:spcPts val="0"/>
              </a:spcAft>
              <a:buClr>
                <a:schemeClr val="dk2"/>
              </a:buClr>
              <a:buSzPts val="1100"/>
              <a:buChar char="○"/>
              <a:defRPr sz="1400">
                <a:solidFill>
                  <a:schemeClr val="dk2"/>
                </a:solidFill>
              </a:defRPr>
            </a:lvl2pPr>
            <a:lvl3pPr indent="-298450" lvl="2" marL="1371600" algn="l">
              <a:lnSpc>
                <a:spcPct val="115000"/>
              </a:lnSpc>
              <a:spcBef>
                <a:spcPts val="1600"/>
              </a:spcBef>
              <a:spcAft>
                <a:spcPts val="0"/>
              </a:spcAft>
              <a:buClr>
                <a:schemeClr val="dk2"/>
              </a:buClr>
              <a:buSzPts val="1100"/>
              <a:buChar char="■"/>
              <a:defRPr sz="1400">
                <a:solidFill>
                  <a:schemeClr val="dk2"/>
                </a:solidFill>
              </a:defRPr>
            </a:lvl3pPr>
            <a:lvl4pPr indent="-298450" lvl="3" marL="1828800" algn="l">
              <a:lnSpc>
                <a:spcPct val="115000"/>
              </a:lnSpc>
              <a:spcBef>
                <a:spcPts val="1600"/>
              </a:spcBef>
              <a:spcAft>
                <a:spcPts val="0"/>
              </a:spcAft>
              <a:buClr>
                <a:schemeClr val="dk2"/>
              </a:buClr>
              <a:buSzPts val="1100"/>
              <a:buChar char="●"/>
              <a:defRPr sz="1400">
                <a:solidFill>
                  <a:schemeClr val="dk2"/>
                </a:solidFill>
              </a:defRPr>
            </a:lvl4pPr>
            <a:lvl5pPr indent="-298450" lvl="4" marL="2286000" algn="l">
              <a:lnSpc>
                <a:spcPct val="115000"/>
              </a:lnSpc>
              <a:spcBef>
                <a:spcPts val="1600"/>
              </a:spcBef>
              <a:spcAft>
                <a:spcPts val="0"/>
              </a:spcAft>
              <a:buClr>
                <a:schemeClr val="dk2"/>
              </a:buClr>
              <a:buSzPts val="1100"/>
              <a:buChar char="○"/>
              <a:defRPr sz="1400">
                <a:solidFill>
                  <a:schemeClr val="dk2"/>
                </a:solidFill>
              </a:defRPr>
            </a:lvl5pPr>
            <a:lvl6pPr indent="-298450" lvl="5" marL="2743200" algn="l">
              <a:lnSpc>
                <a:spcPct val="115000"/>
              </a:lnSpc>
              <a:spcBef>
                <a:spcPts val="1600"/>
              </a:spcBef>
              <a:spcAft>
                <a:spcPts val="0"/>
              </a:spcAft>
              <a:buClr>
                <a:schemeClr val="dk2"/>
              </a:buClr>
              <a:buSzPts val="1100"/>
              <a:buChar char="■"/>
              <a:defRPr sz="1400">
                <a:solidFill>
                  <a:schemeClr val="dk2"/>
                </a:solidFill>
              </a:defRPr>
            </a:lvl6pPr>
            <a:lvl7pPr indent="-298450" lvl="6" marL="3200400" algn="l">
              <a:lnSpc>
                <a:spcPct val="115000"/>
              </a:lnSpc>
              <a:spcBef>
                <a:spcPts val="1600"/>
              </a:spcBef>
              <a:spcAft>
                <a:spcPts val="0"/>
              </a:spcAft>
              <a:buClr>
                <a:schemeClr val="dk2"/>
              </a:buClr>
              <a:buSzPts val="1100"/>
              <a:buChar char="●"/>
              <a:defRPr sz="1400">
                <a:solidFill>
                  <a:schemeClr val="dk2"/>
                </a:solidFill>
              </a:defRPr>
            </a:lvl7pPr>
            <a:lvl8pPr indent="-298450" lvl="7" marL="3657600" algn="l">
              <a:lnSpc>
                <a:spcPct val="115000"/>
              </a:lnSpc>
              <a:spcBef>
                <a:spcPts val="1600"/>
              </a:spcBef>
              <a:spcAft>
                <a:spcPts val="0"/>
              </a:spcAft>
              <a:buClr>
                <a:schemeClr val="dk2"/>
              </a:buClr>
              <a:buSzPts val="1100"/>
              <a:buChar char="○"/>
              <a:defRPr sz="1400">
                <a:solidFill>
                  <a:schemeClr val="dk2"/>
                </a:solidFill>
              </a:defRPr>
            </a:lvl8pPr>
            <a:lvl9pPr indent="-298450" lvl="8" marL="4114800" algn="l">
              <a:lnSpc>
                <a:spcPct val="115000"/>
              </a:lnSpc>
              <a:spcBef>
                <a:spcPts val="1600"/>
              </a:spcBef>
              <a:spcAft>
                <a:spcPts val="1600"/>
              </a:spcAft>
              <a:buClr>
                <a:schemeClr val="dk2"/>
              </a:buClr>
              <a:buSzPts val="1100"/>
              <a:buChar char="■"/>
              <a:defRPr sz="1400">
                <a:solidFill>
                  <a:schemeClr val="dk2"/>
                </a:solidFill>
              </a:defRPr>
            </a:lvl9pPr>
          </a:lstStyle>
          <a:p/>
        </p:txBody>
      </p:sp>
      <p:sp>
        <p:nvSpPr>
          <p:cNvPr id="67" name="Google Shape;67;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seño personalizado 3">
  <p:cSld name="AUTOLAYOUT_5">
    <p:bg>
      <p:bgPr>
        <a:solidFill>
          <a:srgbClr val="FFFFFF"/>
        </a:solidFill>
      </p:bgPr>
    </p:bg>
    <p:spTree>
      <p:nvGrpSpPr>
        <p:cNvPr id="68" name="Shape 68"/>
        <p:cNvGrpSpPr/>
        <p:nvPr/>
      </p:nvGrpSpPr>
      <p:grpSpPr>
        <a:xfrm>
          <a:off x="0" y="0"/>
          <a:ext cx="0" cy="0"/>
          <a:chOff x="0" y="0"/>
          <a:chExt cx="0" cy="0"/>
        </a:xfrm>
      </p:grpSpPr>
      <p:sp>
        <p:nvSpPr>
          <p:cNvPr id="69" name="Google Shape;69;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flipH="1" rot="10800000">
            <a:off x="822625" y="659700"/>
            <a:ext cx="1063500" cy="685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rot="10800000">
            <a:off x="896725" y="659700"/>
            <a:ext cx="989400" cy="6855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p:nvPr/>
        </p:nvSpPr>
        <p:spPr>
          <a:xfrm>
            <a:off x="822625" y="0"/>
            <a:ext cx="1063500" cy="8160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ph type="title"/>
          </p:nvPr>
        </p:nvSpPr>
        <p:spPr>
          <a:xfrm>
            <a:off x="2490825" y="816000"/>
            <a:ext cx="5856000" cy="15225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600"/>
              <a:buNone/>
              <a:defRPr b="1" sz="3600">
                <a:solidFill>
                  <a:schemeClr val="dk1"/>
                </a:solidFill>
              </a:defRPr>
            </a:lvl1pPr>
            <a:lvl2pPr lvl="1" rtl="0" algn="l">
              <a:lnSpc>
                <a:spcPct val="100000"/>
              </a:lnSpc>
              <a:spcBef>
                <a:spcPts val="0"/>
              </a:spcBef>
              <a:spcAft>
                <a:spcPts val="0"/>
              </a:spcAft>
              <a:buClr>
                <a:schemeClr val="dk1"/>
              </a:buClr>
              <a:buSzPts val="3600"/>
              <a:buNone/>
              <a:defRPr b="1" sz="3600">
                <a:solidFill>
                  <a:schemeClr val="dk1"/>
                </a:solidFill>
              </a:defRPr>
            </a:lvl2pPr>
            <a:lvl3pPr lvl="2" rtl="0" algn="l">
              <a:lnSpc>
                <a:spcPct val="100000"/>
              </a:lnSpc>
              <a:spcBef>
                <a:spcPts val="0"/>
              </a:spcBef>
              <a:spcAft>
                <a:spcPts val="0"/>
              </a:spcAft>
              <a:buClr>
                <a:schemeClr val="dk1"/>
              </a:buClr>
              <a:buSzPts val="3600"/>
              <a:buNone/>
              <a:defRPr b="1" sz="3600">
                <a:solidFill>
                  <a:schemeClr val="dk1"/>
                </a:solidFill>
              </a:defRPr>
            </a:lvl3pPr>
            <a:lvl4pPr lvl="3" rtl="0" algn="l">
              <a:lnSpc>
                <a:spcPct val="100000"/>
              </a:lnSpc>
              <a:spcBef>
                <a:spcPts val="0"/>
              </a:spcBef>
              <a:spcAft>
                <a:spcPts val="0"/>
              </a:spcAft>
              <a:buClr>
                <a:schemeClr val="dk1"/>
              </a:buClr>
              <a:buSzPts val="3600"/>
              <a:buNone/>
              <a:defRPr b="1" sz="3600">
                <a:solidFill>
                  <a:schemeClr val="dk1"/>
                </a:solidFill>
              </a:defRPr>
            </a:lvl4pPr>
            <a:lvl5pPr lvl="4" rtl="0" algn="l">
              <a:lnSpc>
                <a:spcPct val="100000"/>
              </a:lnSpc>
              <a:spcBef>
                <a:spcPts val="0"/>
              </a:spcBef>
              <a:spcAft>
                <a:spcPts val="0"/>
              </a:spcAft>
              <a:buClr>
                <a:schemeClr val="dk1"/>
              </a:buClr>
              <a:buSzPts val="3600"/>
              <a:buNone/>
              <a:defRPr b="1" sz="3600">
                <a:solidFill>
                  <a:schemeClr val="dk1"/>
                </a:solidFill>
              </a:defRPr>
            </a:lvl5pPr>
            <a:lvl6pPr lvl="5" rtl="0" algn="l">
              <a:lnSpc>
                <a:spcPct val="100000"/>
              </a:lnSpc>
              <a:spcBef>
                <a:spcPts val="0"/>
              </a:spcBef>
              <a:spcAft>
                <a:spcPts val="0"/>
              </a:spcAft>
              <a:buClr>
                <a:schemeClr val="dk1"/>
              </a:buClr>
              <a:buSzPts val="3600"/>
              <a:buNone/>
              <a:defRPr b="1" sz="3600">
                <a:solidFill>
                  <a:schemeClr val="dk1"/>
                </a:solidFill>
              </a:defRPr>
            </a:lvl6pPr>
            <a:lvl7pPr lvl="6" rtl="0" algn="l">
              <a:lnSpc>
                <a:spcPct val="100000"/>
              </a:lnSpc>
              <a:spcBef>
                <a:spcPts val="0"/>
              </a:spcBef>
              <a:spcAft>
                <a:spcPts val="0"/>
              </a:spcAft>
              <a:buClr>
                <a:schemeClr val="dk1"/>
              </a:buClr>
              <a:buSzPts val="3600"/>
              <a:buNone/>
              <a:defRPr b="1" sz="3600">
                <a:solidFill>
                  <a:schemeClr val="dk1"/>
                </a:solidFill>
              </a:defRPr>
            </a:lvl7pPr>
            <a:lvl8pPr lvl="7" rtl="0" algn="l">
              <a:lnSpc>
                <a:spcPct val="100000"/>
              </a:lnSpc>
              <a:spcBef>
                <a:spcPts val="0"/>
              </a:spcBef>
              <a:spcAft>
                <a:spcPts val="0"/>
              </a:spcAft>
              <a:buClr>
                <a:schemeClr val="dk1"/>
              </a:buClr>
              <a:buSzPts val="3600"/>
              <a:buNone/>
              <a:defRPr b="1" sz="3600">
                <a:solidFill>
                  <a:schemeClr val="dk1"/>
                </a:solidFill>
              </a:defRPr>
            </a:lvl8pPr>
            <a:lvl9pPr lvl="8" rtl="0" algn="l">
              <a:lnSpc>
                <a:spcPct val="100000"/>
              </a:lnSpc>
              <a:spcBef>
                <a:spcPts val="0"/>
              </a:spcBef>
              <a:spcAft>
                <a:spcPts val="0"/>
              </a:spcAft>
              <a:buClr>
                <a:schemeClr val="dk1"/>
              </a:buClr>
              <a:buSzPts val="3600"/>
              <a:buNone/>
              <a:defRPr b="1" sz="3600">
                <a:solidFill>
                  <a:schemeClr val="dk1"/>
                </a:solidFill>
              </a:defRPr>
            </a:lvl9pPr>
          </a:lstStyle>
          <a:p/>
        </p:txBody>
      </p:sp>
      <p:sp>
        <p:nvSpPr>
          <p:cNvPr id="74" name="Google Shape;74;p14"/>
          <p:cNvSpPr txBox="1"/>
          <p:nvPr>
            <p:ph idx="1" type="body"/>
          </p:nvPr>
        </p:nvSpPr>
        <p:spPr>
          <a:xfrm>
            <a:off x="2490825" y="2477400"/>
            <a:ext cx="5856000" cy="1907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298450" lvl="1" marL="914400" rtl="0" algn="l">
              <a:lnSpc>
                <a:spcPct val="115000"/>
              </a:lnSpc>
              <a:spcBef>
                <a:spcPts val="1600"/>
              </a:spcBef>
              <a:spcAft>
                <a:spcPts val="0"/>
              </a:spcAft>
              <a:buClr>
                <a:schemeClr val="dk2"/>
              </a:buClr>
              <a:buSzPts val="1100"/>
              <a:buChar char="○"/>
              <a:defRPr sz="1400">
                <a:solidFill>
                  <a:schemeClr val="dk2"/>
                </a:solidFill>
              </a:defRPr>
            </a:lvl2pPr>
            <a:lvl3pPr indent="-298450" lvl="2" marL="1371600" rtl="0" algn="l">
              <a:lnSpc>
                <a:spcPct val="115000"/>
              </a:lnSpc>
              <a:spcBef>
                <a:spcPts val="1600"/>
              </a:spcBef>
              <a:spcAft>
                <a:spcPts val="0"/>
              </a:spcAft>
              <a:buClr>
                <a:schemeClr val="dk2"/>
              </a:buClr>
              <a:buSzPts val="1100"/>
              <a:buChar char="■"/>
              <a:defRPr sz="1400">
                <a:solidFill>
                  <a:schemeClr val="dk2"/>
                </a:solidFill>
              </a:defRPr>
            </a:lvl3pPr>
            <a:lvl4pPr indent="-298450" lvl="3" marL="1828800" rtl="0" algn="l">
              <a:lnSpc>
                <a:spcPct val="115000"/>
              </a:lnSpc>
              <a:spcBef>
                <a:spcPts val="1600"/>
              </a:spcBef>
              <a:spcAft>
                <a:spcPts val="0"/>
              </a:spcAft>
              <a:buClr>
                <a:schemeClr val="dk2"/>
              </a:buClr>
              <a:buSzPts val="1100"/>
              <a:buChar char="●"/>
              <a:defRPr sz="1400">
                <a:solidFill>
                  <a:schemeClr val="dk2"/>
                </a:solidFill>
              </a:defRPr>
            </a:lvl4pPr>
            <a:lvl5pPr indent="-298450" lvl="4" marL="2286000" rtl="0" algn="l">
              <a:lnSpc>
                <a:spcPct val="115000"/>
              </a:lnSpc>
              <a:spcBef>
                <a:spcPts val="1600"/>
              </a:spcBef>
              <a:spcAft>
                <a:spcPts val="0"/>
              </a:spcAft>
              <a:buClr>
                <a:schemeClr val="dk2"/>
              </a:buClr>
              <a:buSzPts val="1100"/>
              <a:buChar char="○"/>
              <a:defRPr sz="1400">
                <a:solidFill>
                  <a:schemeClr val="dk2"/>
                </a:solidFill>
              </a:defRPr>
            </a:lvl5pPr>
            <a:lvl6pPr indent="-298450" lvl="5" marL="2743200" rtl="0" algn="l">
              <a:lnSpc>
                <a:spcPct val="115000"/>
              </a:lnSpc>
              <a:spcBef>
                <a:spcPts val="1600"/>
              </a:spcBef>
              <a:spcAft>
                <a:spcPts val="0"/>
              </a:spcAft>
              <a:buClr>
                <a:schemeClr val="dk2"/>
              </a:buClr>
              <a:buSzPts val="1100"/>
              <a:buChar char="■"/>
              <a:defRPr sz="1400">
                <a:solidFill>
                  <a:schemeClr val="dk2"/>
                </a:solidFill>
              </a:defRPr>
            </a:lvl6pPr>
            <a:lvl7pPr indent="-298450" lvl="6" marL="3200400" rtl="0" algn="l">
              <a:lnSpc>
                <a:spcPct val="115000"/>
              </a:lnSpc>
              <a:spcBef>
                <a:spcPts val="1600"/>
              </a:spcBef>
              <a:spcAft>
                <a:spcPts val="0"/>
              </a:spcAft>
              <a:buClr>
                <a:schemeClr val="dk2"/>
              </a:buClr>
              <a:buSzPts val="1100"/>
              <a:buChar char="●"/>
              <a:defRPr sz="1400">
                <a:solidFill>
                  <a:schemeClr val="dk2"/>
                </a:solidFill>
              </a:defRPr>
            </a:lvl7pPr>
            <a:lvl8pPr indent="-298450" lvl="7" marL="3657600" rtl="0" algn="l">
              <a:lnSpc>
                <a:spcPct val="115000"/>
              </a:lnSpc>
              <a:spcBef>
                <a:spcPts val="1600"/>
              </a:spcBef>
              <a:spcAft>
                <a:spcPts val="0"/>
              </a:spcAft>
              <a:buClr>
                <a:schemeClr val="dk2"/>
              </a:buClr>
              <a:buSzPts val="1100"/>
              <a:buChar char="○"/>
              <a:defRPr sz="1400">
                <a:solidFill>
                  <a:schemeClr val="dk2"/>
                </a:solidFill>
              </a:defRPr>
            </a:lvl8pPr>
            <a:lvl9pPr indent="-298450" lvl="8" marL="4114800" rtl="0" algn="l">
              <a:lnSpc>
                <a:spcPct val="115000"/>
              </a:lnSpc>
              <a:spcBef>
                <a:spcPts val="1600"/>
              </a:spcBef>
              <a:spcAft>
                <a:spcPts val="1600"/>
              </a:spcAft>
              <a:buClr>
                <a:schemeClr val="dk2"/>
              </a:buClr>
              <a:buSzPts val="1100"/>
              <a:buChar char="■"/>
              <a:defRPr sz="1400">
                <a:solidFill>
                  <a:schemeClr val="dk2"/>
                </a:solidFill>
              </a:defRPr>
            </a:lvl9pPr>
          </a:lstStyle>
          <a:p/>
        </p:txBody>
      </p:sp>
      <p:sp>
        <p:nvSpPr>
          <p:cNvPr id="75" name="Google Shape;75;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seño personalizado 2">
  <p:cSld name="AUTOLAYOUT_6">
    <p:bg>
      <p:bgPr>
        <a:solidFill>
          <a:srgbClr val="FFFFFF"/>
        </a:solidFill>
      </p:bgPr>
    </p:bg>
    <p:spTree>
      <p:nvGrpSpPr>
        <p:cNvPr id="76" name="Shape 76"/>
        <p:cNvGrpSpPr/>
        <p:nvPr/>
      </p:nvGrpSpPr>
      <p:grpSpPr>
        <a:xfrm>
          <a:off x="0" y="0"/>
          <a:ext cx="0" cy="0"/>
          <a:chOff x="0" y="0"/>
          <a:chExt cx="0" cy="0"/>
        </a:xfrm>
      </p:grpSpPr>
      <p:pic>
        <p:nvPicPr>
          <p:cNvPr id="77" name="Google Shape;77;p15"/>
          <p:cNvPicPr preferRelativeResize="0"/>
          <p:nvPr/>
        </p:nvPicPr>
        <p:blipFill>
          <a:blip r:embed="rId2">
            <a:alphaModFix/>
          </a:blip>
          <a:stretch>
            <a:fillRect/>
          </a:stretch>
        </p:blipFill>
        <p:spPr>
          <a:xfrm>
            <a:off x="3" y="0"/>
            <a:ext cx="9144000" cy="5143500"/>
          </a:xfrm>
          <a:prstGeom prst="rect">
            <a:avLst/>
          </a:prstGeom>
          <a:noFill/>
          <a:ln>
            <a:noFill/>
          </a:ln>
        </p:spPr>
      </p:pic>
      <p:sp>
        <p:nvSpPr>
          <p:cNvPr id="78" name="Google Shape;78;p15"/>
          <p:cNvSpPr txBox="1"/>
          <p:nvPr>
            <p:ph type="ctrTitle"/>
          </p:nvPr>
        </p:nvSpPr>
        <p:spPr>
          <a:xfrm>
            <a:off x="436825" y="849050"/>
            <a:ext cx="4065900" cy="19554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rgbClr val="424242"/>
              </a:buClr>
              <a:buSzPts val="3600"/>
              <a:buNone/>
              <a:defRPr b="1" sz="3600">
                <a:solidFill>
                  <a:srgbClr val="424242"/>
                </a:solidFill>
              </a:defRPr>
            </a:lvl1pPr>
            <a:lvl2pPr lvl="1" rtl="0" algn="l">
              <a:lnSpc>
                <a:spcPct val="100000"/>
              </a:lnSpc>
              <a:spcBef>
                <a:spcPts val="0"/>
              </a:spcBef>
              <a:spcAft>
                <a:spcPts val="0"/>
              </a:spcAft>
              <a:buClr>
                <a:srgbClr val="424242"/>
              </a:buClr>
              <a:buSzPts val="3600"/>
              <a:buNone/>
              <a:defRPr b="1" sz="3600">
                <a:solidFill>
                  <a:srgbClr val="424242"/>
                </a:solidFill>
              </a:defRPr>
            </a:lvl2pPr>
            <a:lvl3pPr lvl="2" rtl="0" algn="l">
              <a:lnSpc>
                <a:spcPct val="100000"/>
              </a:lnSpc>
              <a:spcBef>
                <a:spcPts val="0"/>
              </a:spcBef>
              <a:spcAft>
                <a:spcPts val="0"/>
              </a:spcAft>
              <a:buClr>
                <a:srgbClr val="424242"/>
              </a:buClr>
              <a:buSzPts val="3600"/>
              <a:buNone/>
              <a:defRPr b="1" sz="3600">
                <a:solidFill>
                  <a:srgbClr val="424242"/>
                </a:solidFill>
              </a:defRPr>
            </a:lvl3pPr>
            <a:lvl4pPr lvl="3" rtl="0" algn="l">
              <a:lnSpc>
                <a:spcPct val="100000"/>
              </a:lnSpc>
              <a:spcBef>
                <a:spcPts val="0"/>
              </a:spcBef>
              <a:spcAft>
                <a:spcPts val="0"/>
              </a:spcAft>
              <a:buClr>
                <a:srgbClr val="424242"/>
              </a:buClr>
              <a:buSzPts val="3600"/>
              <a:buNone/>
              <a:defRPr b="1" sz="3600">
                <a:solidFill>
                  <a:srgbClr val="424242"/>
                </a:solidFill>
              </a:defRPr>
            </a:lvl4pPr>
            <a:lvl5pPr lvl="4" rtl="0" algn="l">
              <a:lnSpc>
                <a:spcPct val="100000"/>
              </a:lnSpc>
              <a:spcBef>
                <a:spcPts val="0"/>
              </a:spcBef>
              <a:spcAft>
                <a:spcPts val="0"/>
              </a:spcAft>
              <a:buClr>
                <a:srgbClr val="424242"/>
              </a:buClr>
              <a:buSzPts val="3600"/>
              <a:buNone/>
              <a:defRPr b="1" sz="3600">
                <a:solidFill>
                  <a:srgbClr val="424242"/>
                </a:solidFill>
              </a:defRPr>
            </a:lvl5pPr>
            <a:lvl6pPr lvl="5" rtl="0" algn="l">
              <a:lnSpc>
                <a:spcPct val="100000"/>
              </a:lnSpc>
              <a:spcBef>
                <a:spcPts val="0"/>
              </a:spcBef>
              <a:spcAft>
                <a:spcPts val="0"/>
              </a:spcAft>
              <a:buClr>
                <a:srgbClr val="424242"/>
              </a:buClr>
              <a:buSzPts val="3600"/>
              <a:buNone/>
              <a:defRPr b="1" sz="3600">
                <a:solidFill>
                  <a:srgbClr val="424242"/>
                </a:solidFill>
              </a:defRPr>
            </a:lvl6pPr>
            <a:lvl7pPr lvl="6" rtl="0" algn="l">
              <a:lnSpc>
                <a:spcPct val="100000"/>
              </a:lnSpc>
              <a:spcBef>
                <a:spcPts val="0"/>
              </a:spcBef>
              <a:spcAft>
                <a:spcPts val="0"/>
              </a:spcAft>
              <a:buClr>
                <a:srgbClr val="424242"/>
              </a:buClr>
              <a:buSzPts val="3600"/>
              <a:buNone/>
              <a:defRPr b="1" sz="3600">
                <a:solidFill>
                  <a:srgbClr val="424242"/>
                </a:solidFill>
              </a:defRPr>
            </a:lvl7pPr>
            <a:lvl8pPr lvl="7" rtl="0" algn="l">
              <a:lnSpc>
                <a:spcPct val="100000"/>
              </a:lnSpc>
              <a:spcBef>
                <a:spcPts val="0"/>
              </a:spcBef>
              <a:spcAft>
                <a:spcPts val="0"/>
              </a:spcAft>
              <a:buClr>
                <a:srgbClr val="424242"/>
              </a:buClr>
              <a:buSzPts val="3600"/>
              <a:buNone/>
              <a:defRPr b="1" sz="3600">
                <a:solidFill>
                  <a:srgbClr val="424242"/>
                </a:solidFill>
              </a:defRPr>
            </a:lvl8pPr>
            <a:lvl9pPr lvl="8" rtl="0" algn="l">
              <a:lnSpc>
                <a:spcPct val="100000"/>
              </a:lnSpc>
              <a:spcBef>
                <a:spcPts val="0"/>
              </a:spcBef>
              <a:spcAft>
                <a:spcPts val="0"/>
              </a:spcAft>
              <a:buClr>
                <a:srgbClr val="424242"/>
              </a:buClr>
              <a:buSzPts val="3600"/>
              <a:buNone/>
              <a:defRPr b="1" sz="3600">
                <a:solidFill>
                  <a:srgbClr val="424242"/>
                </a:solidFill>
              </a:defRPr>
            </a:lvl9pPr>
          </a:lstStyle>
          <a:p/>
        </p:txBody>
      </p:sp>
      <p:sp>
        <p:nvSpPr>
          <p:cNvPr id="79" name="Google Shape;79;p15"/>
          <p:cNvSpPr txBox="1"/>
          <p:nvPr>
            <p:ph idx="1" type="subTitle"/>
          </p:nvPr>
        </p:nvSpPr>
        <p:spPr>
          <a:xfrm>
            <a:off x="436825" y="2974150"/>
            <a:ext cx="4065900" cy="5505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424242"/>
              </a:buClr>
              <a:buSzPts val="1800"/>
              <a:buNone/>
              <a:defRPr sz="1800">
                <a:solidFill>
                  <a:srgbClr val="424242"/>
                </a:solidFill>
              </a:defRPr>
            </a:lvl1pPr>
            <a:lvl2pPr lvl="1" rtl="0" algn="l">
              <a:lnSpc>
                <a:spcPct val="100000"/>
              </a:lnSpc>
              <a:spcBef>
                <a:spcPts val="0"/>
              </a:spcBef>
              <a:spcAft>
                <a:spcPts val="0"/>
              </a:spcAft>
              <a:buClr>
                <a:srgbClr val="424242"/>
              </a:buClr>
              <a:buSzPts val="1800"/>
              <a:buNone/>
              <a:defRPr sz="1800">
                <a:solidFill>
                  <a:srgbClr val="424242"/>
                </a:solidFill>
              </a:defRPr>
            </a:lvl2pPr>
            <a:lvl3pPr lvl="2" rtl="0" algn="l">
              <a:lnSpc>
                <a:spcPct val="100000"/>
              </a:lnSpc>
              <a:spcBef>
                <a:spcPts val="0"/>
              </a:spcBef>
              <a:spcAft>
                <a:spcPts val="0"/>
              </a:spcAft>
              <a:buClr>
                <a:srgbClr val="424242"/>
              </a:buClr>
              <a:buSzPts val="1800"/>
              <a:buNone/>
              <a:defRPr sz="1800">
                <a:solidFill>
                  <a:srgbClr val="424242"/>
                </a:solidFill>
              </a:defRPr>
            </a:lvl3pPr>
            <a:lvl4pPr lvl="3" rtl="0" algn="l">
              <a:lnSpc>
                <a:spcPct val="100000"/>
              </a:lnSpc>
              <a:spcBef>
                <a:spcPts val="0"/>
              </a:spcBef>
              <a:spcAft>
                <a:spcPts val="0"/>
              </a:spcAft>
              <a:buClr>
                <a:srgbClr val="424242"/>
              </a:buClr>
              <a:buSzPts val="1800"/>
              <a:buNone/>
              <a:defRPr sz="1800">
                <a:solidFill>
                  <a:srgbClr val="424242"/>
                </a:solidFill>
              </a:defRPr>
            </a:lvl4pPr>
            <a:lvl5pPr lvl="4" rtl="0" algn="l">
              <a:lnSpc>
                <a:spcPct val="100000"/>
              </a:lnSpc>
              <a:spcBef>
                <a:spcPts val="0"/>
              </a:spcBef>
              <a:spcAft>
                <a:spcPts val="0"/>
              </a:spcAft>
              <a:buClr>
                <a:srgbClr val="424242"/>
              </a:buClr>
              <a:buSzPts val="1800"/>
              <a:buNone/>
              <a:defRPr sz="1800">
                <a:solidFill>
                  <a:srgbClr val="424242"/>
                </a:solidFill>
              </a:defRPr>
            </a:lvl5pPr>
            <a:lvl6pPr lvl="5" rtl="0" algn="l">
              <a:lnSpc>
                <a:spcPct val="100000"/>
              </a:lnSpc>
              <a:spcBef>
                <a:spcPts val="0"/>
              </a:spcBef>
              <a:spcAft>
                <a:spcPts val="0"/>
              </a:spcAft>
              <a:buClr>
                <a:srgbClr val="424242"/>
              </a:buClr>
              <a:buSzPts val="1800"/>
              <a:buNone/>
              <a:defRPr sz="1800">
                <a:solidFill>
                  <a:srgbClr val="424242"/>
                </a:solidFill>
              </a:defRPr>
            </a:lvl6pPr>
            <a:lvl7pPr lvl="6" rtl="0" algn="l">
              <a:lnSpc>
                <a:spcPct val="100000"/>
              </a:lnSpc>
              <a:spcBef>
                <a:spcPts val="0"/>
              </a:spcBef>
              <a:spcAft>
                <a:spcPts val="0"/>
              </a:spcAft>
              <a:buClr>
                <a:srgbClr val="424242"/>
              </a:buClr>
              <a:buSzPts val="1800"/>
              <a:buNone/>
              <a:defRPr sz="1800">
                <a:solidFill>
                  <a:srgbClr val="424242"/>
                </a:solidFill>
              </a:defRPr>
            </a:lvl7pPr>
            <a:lvl8pPr lvl="7" rtl="0" algn="l">
              <a:lnSpc>
                <a:spcPct val="100000"/>
              </a:lnSpc>
              <a:spcBef>
                <a:spcPts val="0"/>
              </a:spcBef>
              <a:spcAft>
                <a:spcPts val="0"/>
              </a:spcAft>
              <a:buClr>
                <a:srgbClr val="424242"/>
              </a:buClr>
              <a:buSzPts val="1800"/>
              <a:buNone/>
              <a:defRPr sz="1800">
                <a:solidFill>
                  <a:srgbClr val="424242"/>
                </a:solidFill>
              </a:defRPr>
            </a:lvl8pPr>
            <a:lvl9pPr lvl="8" rtl="0" algn="l">
              <a:lnSpc>
                <a:spcPct val="100000"/>
              </a:lnSpc>
              <a:spcBef>
                <a:spcPts val="0"/>
              </a:spcBef>
              <a:spcAft>
                <a:spcPts val="0"/>
              </a:spcAft>
              <a:buClr>
                <a:srgbClr val="424242"/>
              </a:buClr>
              <a:buSzPts val="1800"/>
              <a:buNone/>
              <a:defRPr sz="1800">
                <a:solidFill>
                  <a:srgbClr val="424242"/>
                </a:solidFill>
              </a:defRPr>
            </a:lvl9pPr>
          </a:lstStyle>
          <a:p/>
        </p:txBody>
      </p:sp>
      <p:sp>
        <p:nvSpPr>
          <p:cNvPr id="80" name="Google Shape;80;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10.jpg"/><Relationship Id="rId6"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1.jp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84" name="Shape 84"/>
        <p:cNvGrpSpPr/>
        <p:nvPr/>
      </p:nvGrpSpPr>
      <p:grpSpPr>
        <a:xfrm>
          <a:off x="0" y="0"/>
          <a:ext cx="0" cy="0"/>
          <a:chOff x="0" y="0"/>
          <a:chExt cx="0" cy="0"/>
        </a:xfrm>
      </p:grpSpPr>
      <p:pic>
        <p:nvPicPr>
          <p:cNvPr id="85" name="Google Shape;85;p16"/>
          <p:cNvPicPr preferRelativeResize="0"/>
          <p:nvPr/>
        </p:nvPicPr>
        <p:blipFill rotWithShape="1">
          <a:blip r:embed="rId3">
            <a:alphaModFix/>
          </a:blip>
          <a:srcRect b="25020" l="17571" r="29436" t="23549"/>
          <a:stretch/>
        </p:blipFill>
        <p:spPr>
          <a:xfrm>
            <a:off x="3111325" y="1344712"/>
            <a:ext cx="1765899" cy="1866976"/>
          </a:xfrm>
          <a:prstGeom prst="rect">
            <a:avLst/>
          </a:prstGeom>
          <a:noFill/>
          <a:ln>
            <a:noFill/>
          </a:ln>
        </p:spPr>
      </p:pic>
      <p:sp>
        <p:nvSpPr>
          <p:cNvPr id="86" name="Google Shape;86;p16"/>
          <p:cNvSpPr txBox="1"/>
          <p:nvPr>
            <p:ph type="ctrTitle"/>
          </p:nvPr>
        </p:nvSpPr>
        <p:spPr>
          <a:xfrm>
            <a:off x="436825" y="821025"/>
            <a:ext cx="4065900" cy="1955400"/>
          </a:xfrm>
          <a:prstGeom prst="rect">
            <a:avLst/>
          </a:prstGeom>
        </p:spPr>
        <p:txBody>
          <a:bodyPr anchorCtr="0" anchor="b" bIns="91425" lIns="91425" spcFirstLastPara="1" rIns="91425" wrap="square" tIns="91425">
            <a:noAutofit/>
          </a:bodyPr>
          <a:lstStyle/>
          <a:p>
            <a:pPr indent="0" lvl="0" marL="457200" rtl="0" algn="l">
              <a:spcBef>
                <a:spcPts val="0"/>
              </a:spcBef>
              <a:spcAft>
                <a:spcPts val="0"/>
              </a:spcAft>
              <a:buNone/>
            </a:pPr>
            <a:r>
              <a:t/>
            </a:r>
            <a:endParaRPr sz="4000">
              <a:solidFill>
                <a:srgbClr val="9FC5E8"/>
              </a:solidFill>
            </a:endParaRPr>
          </a:p>
          <a:p>
            <a:pPr indent="0" lvl="0" marL="457200" rtl="0" algn="l">
              <a:spcBef>
                <a:spcPts val="0"/>
              </a:spcBef>
              <a:spcAft>
                <a:spcPts val="0"/>
              </a:spcAft>
              <a:buNone/>
            </a:pPr>
            <a:r>
              <a:rPr lang="es" sz="4000">
                <a:solidFill>
                  <a:srgbClr val="000000"/>
                </a:solidFill>
              </a:rPr>
              <a:t>Stravagant¡</a:t>
            </a:r>
            <a:endParaRPr sz="4000">
              <a:solidFill>
                <a:srgbClr val="000000"/>
              </a:solidFill>
            </a:endParaRPr>
          </a:p>
        </p:txBody>
      </p:sp>
      <p:sp>
        <p:nvSpPr>
          <p:cNvPr id="87" name="Google Shape;87;p16"/>
          <p:cNvSpPr txBox="1"/>
          <p:nvPr>
            <p:ph idx="1" type="subTitle"/>
          </p:nvPr>
        </p:nvSpPr>
        <p:spPr>
          <a:xfrm>
            <a:off x="436825" y="2974150"/>
            <a:ext cx="4065900" cy="550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solidFill>
                  <a:srgbClr val="434343"/>
                </a:solidFill>
                <a:latin typeface="Georgia"/>
                <a:ea typeface="Georgia"/>
                <a:cs typeface="Georgia"/>
                <a:sym typeface="Georgia"/>
              </a:rPr>
              <a:t>-</a:t>
            </a:r>
            <a:r>
              <a:rPr b="1" lang="es">
                <a:solidFill>
                  <a:srgbClr val="434343"/>
                </a:solidFill>
                <a:latin typeface="Georgia"/>
                <a:ea typeface="Georgia"/>
                <a:cs typeface="Georgia"/>
                <a:sym typeface="Georgia"/>
              </a:rPr>
              <a:t>Vita da bambini-</a:t>
            </a:r>
            <a:endParaRPr b="1">
              <a:solidFill>
                <a:srgbClr val="434343"/>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300"/>
                                        <p:tgtEl>
                                          <p:spTgt spid="86"/>
                                        </p:tgtEl>
                                      </p:cBhvr>
                                    </p:animEffect>
                                  </p:childTnLst>
                                </p:cTn>
                              </p:par>
                            </p:childTnLst>
                          </p:cTn>
                        </p:par>
                        <p:par>
                          <p:cTn fill="hold">
                            <p:stCondLst>
                              <p:cond delay="2300"/>
                            </p:stCondLst>
                            <p:childTnLst>
                              <p:par>
                                <p:cTn fill="hold" nodeType="after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3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2490825" y="816000"/>
            <a:ext cx="5856000" cy="1522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5"/>
          <p:cNvSpPr txBox="1"/>
          <p:nvPr>
            <p:ph idx="1" type="body"/>
          </p:nvPr>
        </p:nvSpPr>
        <p:spPr>
          <a:xfrm>
            <a:off x="2490825" y="2477400"/>
            <a:ext cx="5856000" cy="1907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4" name="Google Shape;154;p25"/>
          <p:cNvPicPr preferRelativeResize="0"/>
          <p:nvPr/>
        </p:nvPicPr>
        <p:blipFill rotWithShape="1">
          <a:blip r:embed="rId3">
            <a:alphaModFix/>
          </a:blip>
          <a:srcRect b="25605" l="0" r="0" t="21259"/>
          <a:stretch/>
        </p:blipFill>
        <p:spPr>
          <a:xfrm>
            <a:off x="0" y="0"/>
            <a:ext cx="9144000" cy="5143499"/>
          </a:xfrm>
          <a:prstGeom prst="rect">
            <a:avLst/>
          </a:prstGeom>
          <a:noFill/>
          <a:ln>
            <a:noFill/>
          </a:ln>
        </p:spPr>
      </p:pic>
      <p:sp>
        <p:nvSpPr>
          <p:cNvPr id="155" name="Google Shape;155;p25"/>
          <p:cNvSpPr txBox="1"/>
          <p:nvPr/>
        </p:nvSpPr>
        <p:spPr>
          <a:xfrm>
            <a:off x="2490825" y="1457550"/>
            <a:ext cx="3966300" cy="222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5000">
                <a:solidFill>
                  <a:srgbClr val="FFFFFF"/>
                </a:solidFill>
                <a:highlight>
                  <a:srgbClr val="434343"/>
                </a:highlight>
                <a:latin typeface="Roboto"/>
                <a:ea typeface="Roboto"/>
                <a:cs typeface="Roboto"/>
                <a:sym typeface="Roboto"/>
              </a:rPr>
              <a:t>END</a:t>
            </a:r>
            <a:endParaRPr sz="15000">
              <a:highlight>
                <a:srgbClr val="FFFFFF"/>
              </a:highlight>
              <a:latin typeface="Roboto"/>
              <a:ea typeface="Roboto"/>
              <a:cs typeface="Roboto"/>
              <a:sym typeface="Roboto"/>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66666"/>
        </a:solidFill>
      </p:bgPr>
    </p:bg>
    <p:spTree>
      <p:nvGrpSpPr>
        <p:cNvPr id="91" name="Shape 91"/>
        <p:cNvGrpSpPr/>
        <p:nvPr/>
      </p:nvGrpSpPr>
      <p:grpSpPr>
        <a:xfrm>
          <a:off x="0" y="0"/>
          <a:ext cx="0" cy="0"/>
          <a:chOff x="0" y="0"/>
          <a:chExt cx="0" cy="0"/>
        </a:xfrm>
      </p:grpSpPr>
      <p:sp>
        <p:nvSpPr>
          <p:cNvPr id="92" name="Google Shape;92;p17"/>
          <p:cNvSpPr txBox="1"/>
          <p:nvPr>
            <p:ph type="title"/>
          </p:nvPr>
        </p:nvSpPr>
        <p:spPr>
          <a:xfrm>
            <a:off x="2490825" y="816000"/>
            <a:ext cx="5856000" cy="76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3000">
                <a:solidFill>
                  <a:srgbClr val="073763"/>
                </a:solidFill>
                <a:latin typeface="Georgia"/>
                <a:ea typeface="Georgia"/>
                <a:cs typeface="Georgia"/>
                <a:sym typeface="Georgia"/>
              </a:rPr>
              <a:t>CONTENT</a:t>
            </a:r>
            <a:endParaRPr sz="3000">
              <a:solidFill>
                <a:srgbClr val="073763"/>
              </a:solidFill>
              <a:latin typeface="Georgia"/>
              <a:ea typeface="Georgia"/>
              <a:cs typeface="Georgia"/>
              <a:sym typeface="Georgia"/>
            </a:endParaRPr>
          </a:p>
        </p:txBody>
      </p:sp>
      <p:sp>
        <p:nvSpPr>
          <p:cNvPr id="93" name="Google Shape;93;p17"/>
          <p:cNvSpPr txBox="1"/>
          <p:nvPr>
            <p:ph idx="1" type="body"/>
          </p:nvPr>
        </p:nvSpPr>
        <p:spPr>
          <a:xfrm>
            <a:off x="2308623" y="1744175"/>
            <a:ext cx="5856000" cy="19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900">
                <a:solidFill>
                  <a:srgbClr val="000000"/>
                </a:solidFill>
                <a:latin typeface="Georgia"/>
                <a:ea typeface="Georgia"/>
                <a:cs typeface="Georgia"/>
                <a:sym typeface="Georgia"/>
              </a:rPr>
              <a:t>1. Identify your products</a:t>
            </a:r>
            <a:endParaRPr sz="1900">
              <a:solidFill>
                <a:srgbClr val="000000"/>
              </a:solidFill>
              <a:latin typeface="Georgia"/>
              <a:ea typeface="Georgia"/>
              <a:cs typeface="Georgia"/>
              <a:sym typeface="Georgia"/>
            </a:endParaRPr>
          </a:p>
          <a:p>
            <a:pPr indent="0" lvl="0" marL="0" rtl="0" algn="l">
              <a:spcBef>
                <a:spcPts val="0"/>
              </a:spcBef>
              <a:spcAft>
                <a:spcPts val="0"/>
              </a:spcAft>
              <a:buNone/>
            </a:pPr>
            <a:r>
              <a:rPr lang="es" sz="1900">
                <a:solidFill>
                  <a:srgbClr val="000000"/>
                </a:solidFill>
                <a:latin typeface="Georgia"/>
                <a:ea typeface="Georgia"/>
                <a:cs typeface="Georgia"/>
                <a:sym typeface="Georgia"/>
              </a:rPr>
              <a:t>2. Starting your business</a:t>
            </a:r>
            <a:endParaRPr sz="1900">
              <a:solidFill>
                <a:srgbClr val="000000"/>
              </a:solidFill>
              <a:latin typeface="Georgia"/>
              <a:ea typeface="Georgia"/>
              <a:cs typeface="Georgia"/>
              <a:sym typeface="Georgia"/>
            </a:endParaRPr>
          </a:p>
          <a:p>
            <a:pPr indent="0" lvl="0" marL="0" rtl="0" algn="l">
              <a:spcBef>
                <a:spcPts val="0"/>
              </a:spcBef>
              <a:spcAft>
                <a:spcPts val="0"/>
              </a:spcAft>
              <a:buNone/>
            </a:pPr>
            <a:r>
              <a:rPr lang="es" sz="1900">
                <a:solidFill>
                  <a:srgbClr val="000000"/>
                </a:solidFill>
                <a:latin typeface="Georgia"/>
                <a:ea typeface="Georgia"/>
                <a:cs typeface="Georgia"/>
                <a:sym typeface="Georgia"/>
              </a:rPr>
              <a:t>3. Design your </a:t>
            </a:r>
            <a:r>
              <a:rPr lang="es" sz="1900">
                <a:solidFill>
                  <a:srgbClr val="000000"/>
                </a:solidFill>
                <a:latin typeface="Georgia"/>
                <a:ea typeface="Georgia"/>
                <a:cs typeface="Georgia"/>
                <a:sym typeface="Georgia"/>
              </a:rPr>
              <a:t>business</a:t>
            </a:r>
            <a:endParaRPr sz="1900">
              <a:solidFill>
                <a:srgbClr val="000000"/>
              </a:solidFill>
              <a:latin typeface="Georgia"/>
              <a:ea typeface="Georgia"/>
              <a:cs typeface="Georgia"/>
              <a:sym typeface="Georgia"/>
            </a:endParaRPr>
          </a:p>
          <a:p>
            <a:pPr indent="0" lvl="0" marL="0" rtl="0" algn="l">
              <a:spcBef>
                <a:spcPts val="0"/>
              </a:spcBef>
              <a:spcAft>
                <a:spcPts val="0"/>
              </a:spcAft>
              <a:buNone/>
            </a:pPr>
            <a:r>
              <a:rPr lang="es" sz="1900">
                <a:solidFill>
                  <a:srgbClr val="000000"/>
                </a:solidFill>
                <a:latin typeface="Georgia"/>
                <a:ea typeface="Georgia"/>
                <a:cs typeface="Georgia"/>
                <a:sym typeface="Georgia"/>
              </a:rPr>
              <a:t>4. </a:t>
            </a:r>
            <a:r>
              <a:rPr lang="es" sz="1900">
                <a:solidFill>
                  <a:srgbClr val="000000"/>
                </a:solidFill>
                <a:latin typeface="Georgia"/>
                <a:ea typeface="Georgia"/>
                <a:cs typeface="Georgia"/>
                <a:sym typeface="Georgia"/>
              </a:rPr>
              <a:t>Make it official</a:t>
            </a:r>
            <a:endParaRPr sz="1900">
              <a:solidFill>
                <a:srgbClr val="000000"/>
              </a:solidFill>
              <a:latin typeface="Georgia"/>
              <a:ea typeface="Georgia"/>
              <a:cs typeface="Georgia"/>
              <a:sym typeface="Georgia"/>
            </a:endParaRPr>
          </a:p>
          <a:p>
            <a:pPr indent="0" lvl="0" marL="0" rtl="0" algn="l">
              <a:spcBef>
                <a:spcPts val="0"/>
              </a:spcBef>
              <a:spcAft>
                <a:spcPts val="0"/>
              </a:spcAft>
              <a:buNone/>
            </a:pPr>
            <a:r>
              <a:rPr lang="es" sz="1900">
                <a:solidFill>
                  <a:srgbClr val="000000"/>
                </a:solidFill>
                <a:latin typeface="Georgia"/>
                <a:ea typeface="Georgia"/>
                <a:cs typeface="Georgia"/>
                <a:sym typeface="Georgia"/>
              </a:rPr>
              <a:t>5. Describe your vision, mission and goals.</a:t>
            </a:r>
            <a:endParaRPr sz="1900">
              <a:solidFill>
                <a:srgbClr val="000000"/>
              </a:solidFill>
              <a:latin typeface="Georgia"/>
              <a:ea typeface="Georgia"/>
              <a:cs typeface="Georgia"/>
              <a:sym typeface="Georgia"/>
            </a:endParaRPr>
          </a:p>
          <a:p>
            <a:pPr indent="0" lvl="0" marL="0" rtl="0" algn="l">
              <a:spcBef>
                <a:spcPts val="0"/>
              </a:spcBef>
              <a:spcAft>
                <a:spcPts val="0"/>
              </a:spcAft>
              <a:buNone/>
            </a:pPr>
            <a:r>
              <a:rPr lang="es" sz="1900">
                <a:solidFill>
                  <a:srgbClr val="000000"/>
                </a:solidFill>
                <a:latin typeface="Georgia"/>
                <a:ea typeface="Georgia"/>
                <a:cs typeface="Georgia"/>
                <a:sym typeface="Georgia"/>
              </a:rPr>
              <a:t>6.Legal aspect</a:t>
            </a:r>
            <a:endParaRPr sz="1900">
              <a:solidFill>
                <a:srgbClr val="000000"/>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3">
                                            <p:txEl>
                                              <p:pRg end="0" st="0"/>
                                            </p:txEl>
                                          </p:spTgt>
                                        </p:tgtEl>
                                        <p:attrNameLst>
                                          <p:attrName>style.visibility</p:attrName>
                                        </p:attrNameLst>
                                      </p:cBhvr>
                                      <p:to>
                                        <p:strVal val="visible"/>
                                      </p:to>
                                    </p:set>
                                    <p:animEffect filter="fade" transition="in">
                                      <p:cBhvr>
                                        <p:cTn dur="1000"/>
                                        <p:tgtEl>
                                          <p:spTgt spid="93">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3">
                                            <p:txEl>
                                              <p:pRg end="1" st="1"/>
                                            </p:txEl>
                                          </p:spTgt>
                                        </p:tgtEl>
                                        <p:attrNameLst>
                                          <p:attrName>style.visibility</p:attrName>
                                        </p:attrNameLst>
                                      </p:cBhvr>
                                      <p:to>
                                        <p:strVal val="visible"/>
                                      </p:to>
                                    </p:set>
                                    <p:animEffect filter="fade" transition="in">
                                      <p:cBhvr>
                                        <p:cTn dur="1000"/>
                                        <p:tgtEl>
                                          <p:spTgt spid="93">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3">
                                            <p:txEl>
                                              <p:pRg end="2" st="2"/>
                                            </p:txEl>
                                          </p:spTgt>
                                        </p:tgtEl>
                                        <p:attrNameLst>
                                          <p:attrName>style.visibility</p:attrName>
                                        </p:attrNameLst>
                                      </p:cBhvr>
                                      <p:to>
                                        <p:strVal val="visible"/>
                                      </p:to>
                                    </p:set>
                                    <p:animEffect filter="fade" transition="in">
                                      <p:cBhvr>
                                        <p:cTn dur="1000"/>
                                        <p:tgtEl>
                                          <p:spTgt spid="93">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3">
                                            <p:txEl>
                                              <p:pRg end="3" st="3"/>
                                            </p:txEl>
                                          </p:spTgt>
                                        </p:tgtEl>
                                        <p:attrNameLst>
                                          <p:attrName>style.visibility</p:attrName>
                                        </p:attrNameLst>
                                      </p:cBhvr>
                                      <p:to>
                                        <p:strVal val="visible"/>
                                      </p:to>
                                    </p:set>
                                    <p:animEffect filter="fade" transition="in">
                                      <p:cBhvr>
                                        <p:cTn dur="1000"/>
                                        <p:tgtEl>
                                          <p:spTgt spid="93">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93">
                                            <p:txEl>
                                              <p:pRg end="4" st="4"/>
                                            </p:txEl>
                                          </p:spTgt>
                                        </p:tgtEl>
                                        <p:attrNameLst>
                                          <p:attrName>style.visibility</p:attrName>
                                        </p:attrNameLst>
                                      </p:cBhvr>
                                      <p:to>
                                        <p:strVal val="visible"/>
                                      </p:to>
                                    </p:set>
                                    <p:animEffect filter="fade" transition="in">
                                      <p:cBhvr>
                                        <p:cTn dur="1000"/>
                                        <p:tgtEl>
                                          <p:spTgt spid="93">
                                            <p:txEl>
                                              <p:pRg end="4" st="4"/>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93">
                                            <p:txEl>
                                              <p:pRg end="5" st="5"/>
                                            </p:txEl>
                                          </p:spTgt>
                                        </p:tgtEl>
                                        <p:attrNameLst>
                                          <p:attrName>style.visibility</p:attrName>
                                        </p:attrNameLst>
                                      </p:cBhvr>
                                      <p:to>
                                        <p:strVal val="visible"/>
                                      </p:to>
                                    </p:set>
                                    <p:animEffect filter="fade" transition="in">
                                      <p:cBhvr>
                                        <p:cTn dur="1000"/>
                                        <p:tgtEl>
                                          <p:spTgt spid="9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1965450" y="711375"/>
            <a:ext cx="6464700" cy="796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3000">
                <a:solidFill>
                  <a:srgbClr val="0B5394"/>
                </a:solidFill>
                <a:latin typeface="Georgia"/>
                <a:ea typeface="Georgia"/>
                <a:cs typeface="Georgia"/>
                <a:sym typeface="Georgia"/>
              </a:rPr>
              <a:t>IDENTIFY YOUR PRODUCTS</a:t>
            </a:r>
            <a:endParaRPr sz="3000">
              <a:solidFill>
                <a:srgbClr val="0B5394"/>
              </a:solidFill>
              <a:latin typeface="Georgia"/>
              <a:ea typeface="Georgia"/>
              <a:cs typeface="Georgia"/>
              <a:sym typeface="Georgia"/>
            </a:endParaRPr>
          </a:p>
        </p:txBody>
      </p:sp>
      <p:sp>
        <p:nvSpPr>
          <p:cNvPr id="99" name="Google Shape;99;p18"/>
          <p:cNvSpPr txBox="1"/>
          <p:nvPr>
            <p:ph idx="1" type="body"/>
          </p:nvPr>
        </p:nvSpPr>
        <p:spPr>
          <a:xfrm>
            <a:off x="910049" y="1584238"/>
            <a:ext cx="7520100" cy="19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sz="1800">
                <a:solidFill>
                  <a:srgbClr val="000000"/>
                </a:solidFill>
                <a:latin typeface="Georgia"/>
                <a:ea typeface="Georgia"/>
                <a:cs typeface="Georgia"/>
                <a:sym typeface="Georgia"/>
              </a:rPr>
              <a:t>Our products are two liquors, one with ensaimada flavour and the other one with jujube. The liquors come in two sizes, the large size for normal consumption and the small size (100ml) to carry with you.  If you buy two of our liquors we will give you a sample of the perfume and if you</a:t>
            </a:r>
            <a:r>
              <a:rPr lang="es" sz="1800">
                <a:solidFill>
                  <a:srgbClr val="000000"/>
                </a:solidFill>
                <a:latin typeface="Georgia"/>
                <a:ea typeface="Georgia"/>
                <a:cs typeface="Georgia"/>
                <a:sym typeface="Georgia"/>
              </a:rPr>
              <a:t> </a:t>
            </a:r>
            <a:r>
              <a:rPr lang="es" sz="1800">
                <a:solidFill>
                  <a:srgbClr val="000000"/>
                </a:solidFill>
                <a:latin typeface="Georgia"/>
                <a:ea typeface="Georgia"/>
                <a:cs typeface="Georgia"/>
                <a:sym typeface="Georgia"/>
              </a:rPr>
              <a:t>like the essence you can buy the perfume bottle. The essence is      composed of typical flowers from Mallorca. We sell a product.</a:t>
            </a:r>
            <a:endParaRPr sz="1800">
              <a:solidFill>
                <a:srgbClr val="000000"/>
              </a:solidFill>
              <a:latin typeface="Georgia"/>
              <a:ea typeface="Georgia"/>
              <a:cs typeface="Georgia"/>
              <a:sym typeface="Georgia"/>
            </a:endParaRPr>
          </a:p>
          <a:p>
            <a:pPr indent="0" lvl="0" marL="0" rtl="0" algn="ctr">
              <a:spcBef>
                <a:spcPts val="0"/>
              </a:spcBef>
              <a:spcAft>
                <a:spcPts val="0"/>
              </a:spcAft>
              <a:buNone/>
            </a:pPr>
            <a:r>
              <a:t/>
            </a:r>
            <a:endParaRPr sz="1800">
              <a:solidFill>
                <a:srgbClr val="000000"/>
              </a:solidFill>
              <a:latin typeface="Georgia"/>
              <a:ea typeface="Georgia"/>
              <a:cs typeface="Georgia"/>
              <a:sym typeface="Georgia"/>
            </a:endParaRPr>
          </a:p>
          <a:p>
            <a:pPr indent="0" lvl="0" marL="0" rtl="0" algn="l">
              <a:spcBef>
                <a:spcPts val="0"/>
              </a:spcBef>
              <a:spcAft>
                <a:spcPts val="1600"/>
              </a:spcAft>
              <a:buNone/>
            </a:pPr>
            <a:r>
              <a:t/>
            </a:r>
            <a:endParaRPr sz="1800">
              <a:latin typeface="Georgia"/>
              <a:ea typeface="Georgia"/>
              <a:cs typeface="Georgia"/>
              <a:sym typeface="Georgia"/>
            </a:endParaRPr>
          </a:p>
        </p:txBody>
      </p:sp>
      <p:pic>
        <p:nvPicPr>
          <p:cNvPr id="100" name="Google Shape;100;p18"/>
          <p:cNvPicPr preferRelativeResize="0"/>
          <p:nvPr/>
        </p:nvPicPr>
        <p:blipFill>
          <a:blip r:embed="rId3">
            <a:alphaModFix/>
          </a:blip>
          <a:stretch>
            <a:fillRect/>
          </a:stretch>
        </p:blipFill>
        <p:spPr>
          <a:xfrm>
            <a:off x="0" y="3146375"/>
            <a:ext cx="811950" cy="1997114"/>
          </a:xfrm>
          <a:prstGeom prst="rect">
            <a:avLst/>
          </a:prstGeom>
          <a:noFill/>
          <a:ln>
            <a:noFill/>
          </a:ln>
        </p:spPr>
      </p:pic>
      <p:pic>
        <p:nvPicPr>
          <p:cNvPr id="101" name="Google Shape;101;p18"/>
          <p:cNvPicPr preferRelativeResize="0"/>
          <p:nvPr/>
        </p:nvPicPr>
        <p:blipFill>
          <a:blip r:embed="rId4">
            <a:alphaModFix/>
          </a:blip>
          <a:stretch>
            <a:fillRect/>
          </a:stretch>
        </p:blipFill>
        <p:spPr>
          <a:xfrm>
            <a:off x="811962" y="3256838"/>
            <a:ext cx="654390" cy="1776202"/>
          </a:xfrm>
          <a:prstGeom prst="rect">
            <a:avLst/>
          </a:prstGeom>
          <a:noFill/>
          <a:ln>
            <a:noFill/>
          </a:ln>
        </p:spPr>
      </p:pic>
      <p:pic>
        <p:nvPicPr>
          <p:cNvPr id="102" name="Google Shape;102;p18"/>
          <p:cNvPicPr preferRelativeResize="0"/>
          <p:nvPr/>
        </p:nvPicPr>
        <p:blipFill>
          <a:blip r:embed="rId5">
            <a:alphaModFix/>
          </a:blip>
          <a:stretch>
            <a:fillRect/>
          </a:stretch>
        </p:blipFill>
        <p:spPr>
          <a:xfrm>
            <a:off x="7779339" y="3567737"/>
            <a:ext cx="1364656" cy="1473475"/>
          </a:xfrm>
          <a:prstGeom prst="rect">
            <a:avLst/>
          </a:prstGeom>
          <a:noFill/>
          <a:ln>
            <a:noFill/>
          </a:ln>
        </p:spPr>
      </p:pic>
      <p:pic>
        <p:nvPicPr>
          <p:cNvPr id="103" name="Google Shape;103;p18"/>
          <p:cNvPicPr preferRelativeResize="0"/>
          <p:nvPr/>
        </p:nvPicPr>
        <p:blipFill>
          <a:blip r:embed="rId6">
            <a:alphaModFix/>
          </a:blip>
          <a:stretch>
            <a:fillRect/>
          </a:stretch>
        </p:blipFill>
        <p:spPr>
          <a:xfrm>
            <a:off x="6724495" y="3635319"/>
            <a:ext cx="1089776" cy="1253250"/>
          </a:xfrm>
          <a:prstGeom prst="rect">
            <a:avLst/>
          </a:prstGeom>
          <a:noFill/>
          <a:ln>
            <a:noFill/>
          </a:ln>
        </p:spPr>
      </p:pic>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000"/>
                                        <p:tgtEl>
                                          <p:spTgt spid="99">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000"/>
                                        <p:tgtEl>
                                          <p:spTgt spid="99">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0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1972250" y="652575"/>
            <a:ext cx="5856000" cy="70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3000">
                <a:solidFill>
                  <a:srgbClr val="0B5394"/>
                </a:solidFill>
                <a:latin typeface="Georgia"/>
                <a:ea typeface="Georgia"/>
                <a:cs typeface="Georgia"/>
                <a:sym typeface="Georgia"/>
              </a:rPr>
              <a:t>STARTING YOUR BUSINESS</a:t>
            </a:r>
            <a:endParaRPr sz="3000">
              <a:solidFill>
                <a:srgbClr val="0B5394"/>
              </a:solidFill>
              <a:latin typeface="Georgia"/>
              <a:ea typeface="Georgia"/>
              <a:cs typeface="Georgia"/>
              <a:sym typeface="Georgia"/>
            </a:endParaRPr>
          </a:p>
        </p:txBody>
      </p:sp>
      <p:sp>
        <p:nvSpPr>
          <p:cNvPr id="109" name="Google Shape;109;p19"/>
          <p:cNvSpPr txBox="1"/>
          <p:nvPr>
            <p:ph idx="1" type="body"/>
          </p:nvPr>
        </p:nvSpPr>
        <p:spPr>
          <a:xfrm>
            <a:off x="893983" y="1517545"/>
            <a:ext cx="7520100" cy="19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rgbClr val="000000"/>
                </a:solidFill>
                <a:latin typeface="Georgia"/>
                <a:ea typeface="Georgia"/>
                <a:cs typeface="Georgia"/>
                <a:sym typeface="Georgia"/>
              </a:rPr>
              <a:t>Study your market and your products answering these questions.</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s" sz="1800">
                <a:solidFill>
                  <a:srgbClr val="000000"/>
                </a:solidFill>
                <a:latin typeface="Georgia"/>
                <a:ea typeface="Georgia"/>
                <a:cs typeface="Georgia"/>
                <a:sym typeface="Georgia"/>
              </a:rPr>
              <a:t>-What is your product?</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s" sz="1800">
                <a:solidFill>
                  <a:srgbClr val="000000"/>
                </a:solidFill>
                <a:latin typeface="Georgia"/>
                <a:ea typeface="Georgia"/>
                <a:cs typeface="Georgia"/>
                <a:sym typeface="Georgia"/>
              </a:rPr>
              <a:t>Our product is a liquor made of typical products from Mallorca.</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s" sz="1800">
                <a:solidFill>
                  <a:srgbClr val="000000"/>
                </a:solidFill>
                <a:latin typeface="Georgia"/>
                <a:ea typeface="Georgia"/>
                <a:cs typeface="Georgia"/>
                <a:sym typeface="Georgia"/>
              </a:rPr>
              <a:t>-Who needs it?</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s" sz="1800">
                <a:solidFill>
                  <a:srgbClr val="000000"/>
                </a:solidFill>
                <a:latin typeface="Georgia"/>
                <a:ea typeface="Georgia"/>
                <a:cs typeface="Georgia"/>
                <a:sym typeface="Georgia"/>
              </a:rPr>
              <a:t>The liquor is needed by the people that like drinking liquor and would like to discover new tastes.</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s" sz="1800">
                <a:solidFill>
                  <a:srgbClr val="000000"/>
                </a:solidFill>
                <a:latin typeface="Georgia"/>
                <a:ea typeface="Georgia"/>
                <a:cs typeface="Georgia"/>
                <a:sym typeface="Georgia"/>
              </a:rPr>
              <a:t>-Are there other companies offering other products/services now?</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s" sz="1800">
                <a:solidFill>
                  <a:srgbClr val="000000"/>
                </a:solidFill>
                <a:latin typeface="Georgia"/>
                <a:ea typeface="Georgia"/>
                <a:cs typeface="Georgia"/>
                <a:sym typeface="Georgia"/>
              </a:rPr>
              <a:t>No.</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s" sz="1800">
                <a:solidFill>
                  <a:srgbClr val="000000"/>
                </a:solidFill>
                <a:latin typeface="Georgia"/>
                <a:ea typeface="Georgia"/>
                <a:cs typeface="Georgia"/>
                <a:sym typeface="Georgia"/>
              </a:rPr>
              <a:t>-Is there a good reason why?</a:t>
            </a:r>
            <a:endParaRPr sz="1800">
              <a:solidFill>
                <a:srgbClr val="000000"/>
              </a:solidFill>
              <a:latin typeface="Georgia"/>
              <a:ea typeface="Georgia"/>
              <a:cs typeface="Georgia"/>
              <a:sym typeface="Georgia"/>
            </a:endParaRPr>
          </a:p>
          <a:p>
            <a:pPr indent="0" lvl="0" marL="0" rtl="0" algn="l">
              <a:spcBef>
                <a:spcPts val="0"/>
              </a:spcBef>
              <a:spcAft>
                <a:spcPts val="0"/>
              </a:spcAft>
              <a:buNone/>
            </a:pPr>
            <a:r>
              <a:rPr lang="es" sz="1800">
                <a:solidFill>
                  <a:srgbClr val="000000"/>
                </a:solidFill>
                <a:latin typeface="Georgia"/>
                <a:ea typeface="Georgia"/>
                <a:cs typeface="Georgia"/>
                <a:sym typeface="Georgia"/>
              </a:rPr>
              <a:t>No.Because the liquor with the typical products of Mallorca there only in Mallorca and there aren’t any product like this over the world.</a:t>
            </a:r>
            <a:endParaRPr sz="1800">
              <a:solidFill>
                <a:srgbClr val="000000"/>
              </a:solidFill>
              <a:latin typeface="Georgia"/>
              <a:ea typeface="Georgia"/>
              <a:cs typeface="Georgia"/>
              <a:sym typeface="Georgia"/>
            </a:endParaRPr>
          </a:p>
          <a:p>
            <a:pPr indent="0" lvl="0" marL="0" rtl="0" algn="l">
              <a:spcBef>
                <a:spcPts val="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Effect filter="fade" transition="in">
                                      <p:cBhvr>
                                        <p:cTn dur="1000"/>
                                        <p:tgtEl>
                                          <p:spTgt spid="109">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animEffect filter="fade" transition="in">
                                      <p:cBhvr>
                                        <p:cTn dur="1000"/>
                                        <p:tgtEl>
                                          <p:spTgt spid="109">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animEffect filter="fade" transition="in">
                                      <p:cBhvr>
                                        <p:cTn dur="1000"/>
                                        <p:tgtEl>
                                          <p:spTgt spid="109">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animEffect filter="fade" transition="in">
                                      <p:cBhvr>
                                        <p:cTn dur="1000"/>
                                        <p:tgtEl>
                                          <p:spTgt spid="109">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animEffect filter="fade" transition="in">
                                      <p:cBhvr>
                                        <p:cTn dur="1000"/>
                                        <p:tgtEl>
                                          <p:spTgt spid="109">
                                            <p:txEl>
                                              <p:pRg end="4" st="4"/>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animEffect filter="fade" transition="in">
                                      <p:cBhvr>
                                        <p:cTn dur="1000"/>
                                        <p:tgtEl>
                                          <p:spTgt spid="109">
                                            <p:txEl>
                                              <p:pRg end="5" st="5"/>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09">
                                            <p:txEl>
                                              <p:pRg end="6" st="6"/>
                                            </p:txEl>
                                          </p:spTgt>
                                        </p:tgtEl>
                                        <p:attrNameLst>
                                          <p:attrName>style.visibility</p:attrName>
                                        </p:attrNameLst>
                                      </p:cBhvr>
                                      <p:to>
                                        <p:strVal val="visible"/>
                                      </p:to>
                                    </p:set>
                                    <p:animEffect filter="fade" transition="in">
                                      <p:cBhvr>
                                        <p:cTn dur="1000"/>
                                        <p:tgtEl>
                                          <p:spTgt spid="109">
                                            <p:txEl>
                                              <p:pRg end="6" st="6"/>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09">
                                            <p:txEl>
                                              <p:pRg end="7" st="7"/>
                                            </p:txEl>
                                          </p:spTgt>
                                        </p:tgtEl>
                                        <p:attrNameLst>
                                          <p:attrName>style.visibility</p:attrName>
                                        </p:attrNameLst>
                                      </p:cBhvr>
                                      <p:to>
                                        <p:strVal val="visible"/>
                                      </p:to>
                                    </p:set>
                                    <p:animEffect filter="fade" transition="in">
                                      <p:cBhvr>
                                        <p:cTn dur="1000"/>
                                        <p:tgtEl>
                                          <p:spTgt spid="109">
                                            <p:txEl>
                                              <p:pRg end="7" st="7"/>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09">
                                            <p:txEl>
                                              <p:pRg end="8" st="8"/>
                                            </p:txEl>
                                          </p:spTgt>
                                        </p:tgtEl>
                                        <p:attrNameLst>
                                          <p:attrName>style.visibility</p:attrName>
                                        </p:attrNameLst>
                                      </p:cBhvr>
                                      <p:to>
                                        <p:strVal val="visible"/>
                                      </p:to>
                                    </p:set>
                                    <p:animEffect filter="fade" transition="in">
                                      <p:cBhvr>
                                        <p:cTn dur="1000"/>
                                        <p:tgtEl>
                                          <p:spTgt spid="109">
                                            <p:txEl>
                                              <p:pRg end="8" st="8"/>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09">
                                            <p:txEl>
                                              <p:pRg end="9" st="9"/>
                                            </p:txEl>
                                          </p:spTgt>
                                        </p:tgtEl>
                                        <p:attrNameLst>
                                          <p:attrName>style.visibility</p:attrName>
                                        </p:attrNameLst>
                                      </p:cBhvr>
                                      <p:to>
                                        <p:strVal val="visible"/>
                                      </p:to>
                                    </p:set>
                                    <p:animEffect filter="fade" transition="in">
                                      <p:cBhvr>
                                        <p:cTn dur="1000"/>
                                        <p:tgtEl>
                                          <p:spTgt spid="109">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idx="1" type="body"/>
          </p:nvPr>
        </p:nvSpPr>
        <p:spPr>
          <a:xfrm>
            <a:off x="826050" y="1250121"/>
            <a:ext cx="7491900" cy="19323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0"/>
                </a:solidFill>
                <a:latin typeface="Georgia"/>
                <a:ea typeface="Georgia"/>
                <a:cs typeface="Georgia"/>
                <a:sym typeface="Georgia"/>
              </a:rPr>
              <a:t>The company is situated on the Paseo del Born [Palma] because there are tourists and in Palma there are very few shops that sell liquors and we have another shop at the Palma de Mallorca airport.</a:t>
            </a:r>
            <a:endParaRPr sz="1800">
              <a:solidFill>
                <a:srgbClr val="000000"/>
              </a:solidFill>
              <a:latin typeface="Georgia"/>
              <a:ea typeface="Georgia"/>
              <a:cs typeface="Georgia"/>
              <a:sym typeface="Georgia"/>
            </a:endParaRPr>
          </a:p>
          <a:p>
            <a:pPr indent="0" lvl="0" marL="0" rtl="0" algn="l">
              <a:spcBef>
                <a:spcPts val="0"/>
              </a:spcBef>
              <a:spcAft>
                <a:spcPts val="1600"/>
              </a:spcAft>
              <a:buNone/>
            </a:pPr>
            <a:r>
              <a:t/>
            </a:r>
            <a:endParaRPr/>
          </a:p>
        </p:txBody>
      </p:sp>
      <p:pic>
        <p:nvPicPr>
          <p:cNvPr id="115" name="Google Shape;115;p20"/>
          <p:cNvPicPr preferRelativeResize="0"/>
          <p:nvPr/>
        </p:nvPicPr>
        <p:blipFill>
          <a:blip r:embed="rId3">
            <a:alphaModFix/>
          </a:blip>
          <a:stretch>
            <a:fillRect/>
          </a:stretch>
        </p:blipFill>
        <p:spPr>
          <a:xfrm>
            <a:off x="2300950" y="2458306"/>
            <a:ext cx="4542100" cy="2455500"/>
          </a:xfrm>
          <a:prstGeom prst="rect">
            <a:avLst/>
          </a:prstGeom>
          <a:noFill/>
          <a:ln>
            <a:noFill/>
          </a:ln>
        </p:spPr>
      </p:pic>
      <p:sp>
        <p:nvSpPr>
          <p:cNvPr id="116" name="Google Shape;116;p20"/>
          <p:cNvSpPr txBox="1"/>
          <p:nvPr/>
        </p:nvSpPr>
        <p:spPr>
          <a:xfrm>
            <a:off x="1923500" y="466663"/>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000">
                <a:solidFill>
                  <a:srgbClr val="0B5394"/>
                </a:solidFill>
                <a:latin typeface="Georgia"/>
                <a:ea typeface="Georgia"/>
                <a:cs typeface="Georgia"/>
                <a:sym typeface="Georgia"/>
              </a:rPr>
              <a:t>LOCATION OF THE COMPANY</a:t>
            </a:r>
            <a:endParaRPr b="1" sz="3000">
              <a:solidFill>
                <a:srgbClr val="0B5394"/>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1972275" y="182200"/>
            <a:ext cx="5856000" cy="768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sz="3000">
                <a:solidFill>
                  <a:srgbClr val="0B5394"/>
                </a:solidFill>
                <a:latin typeface="Georgia"/>
                <a:ea typeface="Georgia"/>
                <a:cs typeface="Georgia"/>
                <a:sym typeface="Georgia"/>
              </a:rPr>
              <a:t>DESIGN YOUR BUSINESS</a:t>
            </a:r>
            <a:endParaRPr sz="3000">
              <a:solidFill>
                <a:srgbClr val="0B5394"/>
              </a:solidFill>
              <a:latin typeface="Georgia"/>
              <a:ea typeface="Georgia"/>
              <a:cs typeface="Georgia"/>
              <a:sym typeface="Georgia"/>
            </a:endParaRPr>
          </a:p>
        </p:txBody>
      </p:sp>
      <p:sp>
        <p:nvSpPr>
          <p:cNvPr id="122" name="Google Shape;122;p21"/>
          <p:cNvSpPr txBox="1"/>
          <p:nvPr>
            <p:ph idx="1" type="body"/>
          </p:nvPr>
        </p:nvSpPr>
        <p:spPr>
          <a:xfrm>
            <a:off x="1815900" y="951100"/>
            <a:ext cx="3084000" cy="19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1400" u="sng">
                <a:solidFill>
                  <a:srgbClr val="000000"/>
                </a:solidFill>
                <a:latin typeface="Georgia"/>
                <a:ea typeface="Georgia"/>
                <a:cs typeface="Georgia"/>
                <a:sym typeface="Georgia"/>
              </a:rPr>
              <a:t>STRENGTHS:</a:t>
            </a:r>
            <a:endParaRPr b="1" sz="1400" u="sng">
              <a:solidFill>
                <a:srgbClr val="000000"/>
              </a:solidFill>
              <a:latin typeface="Georgia"/>
              <a:ea typeface="Georgia"/>
              <a:cs typeface="Georgia"/>
              <a:sym typeface="Georgia"/>
            </a:endParaRPr>
          </a:p>
          <a:p>
            <a:pPr indent="-317500" lvl="0" marL="457200" rtl="0" algn="l">
              <a:spcBef>
                <a:spcPts val="0"/>
              </a:spcBef>
              <a:spcAft>
                <a:spcPts val="0"/>
              </a:spcAft>
              <a:buClr>
                <a:srgbClr val="000000"/>
              </a:buClr>
              <a:buSzPts val="1400"/>
              <a:buFont typeface="Georgia"/>
              <a:buChar char="-"/>
            </a:pPr>
            <a:r>
              <a:rPr lang="es" sz="1400">
                <a:solidFill>
                  <a:srgbClr val="000000"/>
                </a:solidFill>
                <a:latin typeface="Georgia"/>
                <a:ea typeface="Georgia"/>
                <a:cs typeface="Georgia"/>
                <a:sym typeface="Georgia"/>
              </a:rPr>
              <a:t>Quality is our priority.</a:t>
            </a:r>
            <a:endParaRPr sz="1400">
              <a:solidFill>
                <a:srgbClr val="000000"/>
              </a:solidFill>
              <a:latin typeface="Georgia"/>
              <a:ea typeface="Georgia"/>
              <a:cs typeface="Georgia"/>
              <a:sym typeface="Georgia"/>
            </a:endParaRPr>
          </a:p>
          <a:p>
            <a:pPr indent="-317500" lvl="0" marL="457200" rtl="0" algn="l">
              <a:spcBef>
                <a:spcPts val="0"/>
              </a:spcBef>
              <a:spcAft>
                <a:spcPts val="0"/>
              </a:spcAft>
              <a:buClr>
                <a:srgbClr val="000000"/>
              </a:buClr>
              <a:buSzPts val="1400"/>
              <a:buFont typeface="Georgia"/>
              <a:buChar char="-"/>
            </a:pPr>
            <a:r>
              <a:rPr lang="es" sz="1400">
                <a:solidFill>
                  <a:srgbClr val="000000"/>
                </a:solidFill>
                <a:latin typeface="Georgia"/>
                <a:ea typeface="Georgia"/>
                <a:cs typeface="Georgia"/>
                <a:sym typeface="Georgia"/>
              </a:rPr>
              <a:t>Original products, made with typical food from Mallorca.</a:t>
            </a:r>
            <a:endParaRPr sz="1400">
              <a:solidFill>
                <a:srgbClr val="000000"/>
              </a:solidFill>
              <a:latin typeface="Georgia"/>
              <a:ea typeface="Georgia"/>
              <a:cs typeface="Georgia"/>
              <a:sym typeface="Georgia"/>
            </a:endParaRPr>
          </a:p>
          <a:p>
            <a:pPr indent="-317500" lvl="0" marL="457200" rtl="0" algn="l">
              <a:spcBef>
                <a:spcPts val="0"/>
              </a:spcBef>
              <a:spcAft>
                <a:spcPts val="0"/>
              </a:spcAft>
              <a:buClr>
                <a:srgbClr val="000000"/>
              </a:buClr>
              <a:buSzPts val="1400"/>
              <a:buFont typeface="Georgia"/>
              <a:buChar char="-"/>
            </a:pPr>
            <a:r>
              <a:rPr lang="es" sz="1400">
                <a:solidFill>
                  <a:srgbClr val="000000"/>
                </a:solidFill>
                <a:latin typeface="Georgia"/>
                <a:ea typeface="Georgia"/>
                <a:cs typeface="Georgia"/>
                <a:sym typeface="Georgia"/>
              </a:rPr>
              <a:t>Skilled and knowledgeable staff.</a:t>
            </a:r>
            <a:endParaRPr sz="1400">
              <a:solidFill>
                <a:srgbClr val="000000"/>
              </a:solidFill>
              <a:latin typeface="Georgia"/>
              <a:ea typeface="Georgia"/>
              <a:cs typeface="Georgia"/>
              <a:sym typeface="Georgia"/>
            </a:endParaRPr>
          </a:p>
          <a:p>
            <a:pPr indent="-317500" lvl="0" marL="457200" rtl="0" algn="l">
              <a:spcBef>
                <a:spcPts val="0"/>
              </a:spcBef>
              <a:spcAft>
                <a:spcPts val="0"/>
              </a:spcAft>
              <a:buClr>
                <a:srgbClr val="000000"/>
              </a:buClr>
              <a:buSzPts val="1400"/>
              <a:buFont typeface="Georgia"/>
              <a:buChar char="-"/>
            </a:pPr>
            <a:r>
              <a:rPr lang="es" sz="1400">
                <a:solidFill>
                  <a:srgbClr val="000000"/>
                </a:solidFill>
                <a:latin typeface="Georgia"/>
                <a:ea typeface="Georgia"/>
                <a:cs typeface="Georgia"/>
                <a:sym typeface="Georgia"/>
              </a:rPr>
              <a:t>Intellectual property.</a:t>
            </a:r>
            <a:endParaRPr sz="1400">
              <a:solidFill>
                <a:srgbClr val="000000"/>
              </a:solidFill>
              <a:latin typeface="Georgia"/>
              <a:ea typeface="Georgia"/>
              <a:cs typeface="Georgia"/>
              <a:sym typeface="Georgia"/>
            </a:endParaRPr>
          </a:p>
          <a:p>
            <a:pPr indent="-317500" lvl="0" marL="457200" rtl="0" algn="l">
              <a:spcBef>
                <a:spcPts val="0"/>
              </a:spcBef>
              <a:spcAft>
                <a:spcPts val="0"/>
              </a:spcAft>
              <a:buClr>
                <a:srgbClr val="000000"/>
              </a:buClr>
              <a:buSzPts val="1400"/>
              <a:buFont typeface="Georgia"/>
              <a:buChar char="-"/>
            </a:pPr>
            <a:r>
              <a:rPr lang="es" sz="1400">
                <a:solidFill>
                  <a:srgbClr val="000000"/>
                </a:solidFill>
                <a:latin typeface="Georgia"/>
                <a:ea typeface="Georgia"/>
                <a:cs typeface="Georgia"/>
                <a:sym typeface="Georgia"/>
              </a:rPr>
              <a:t>Technologies.</a:t>
            </a:r>
            <a:endParaRPr sz="1400">
              <a:solidFill>
                <a:srgbClr val="000000"/>
              </a:solidFill>
              <a:latin typeface="Georgia"/>
              <a:ea typeface="Georgia"/>
              <a:cs typeface="Georgia"/>
              <a:sym typeface="Georgia"/>
            </a:endParaRPr>
          </a:p>
          <a:p>
            <a:pPr indent="0" lvl="0" marL="0" rtl="0" algn="l">
              <a:spcBef>
                <a:spcPts val="0"/>
              </a:spcBef>
              <a:spcAft>
                <a:spcPts val="1600"/>
              </a:spcAft>
              <a:buNone/>
            </a:pPr>
            <a:r>
              <a:t/>
            </a:r>
            <a:endParaRPr sz="1400"/>
          </a:p>
        </p:txBody>
      </p:sp>
      <p:sp>
        <p:nvSpPr>
          <p:cNvPr id="123" name="Google Shape;123;p21"/>
          <p:cNvSpPr txBox="1"/>
          <p:nvPr/>
        </p:nvSpPr>
        <p:spPr>
          <a:xfrm>
            <a:off x="4899900" y="951100"/>
            <a:ext cx="3000000" cy="300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s" u="sng">
                <a:latin typeface="Georgia"/>
                <a:ea typeface="Georgia"/>
                <a:cs typeface="Georgia"/>
                <a:sym typeface="Georgia"/>
              </a:rPr>
              <a:t>WEAKNESSES:</a:t>
            </a:r>
            <a:endParaRPr b="1" u="sng">
              <a:latin typeface="Georgia"/>
              <a:ea typeface="Georgia"/>
              <a:cs typeface="Georgia"/>
              <a:sym typeface="Georgia"/>
            </a:endParaRPr>
          </a:p>
          <a:p>
            <a:pPr indent="-317500" lvl="0" marL="457200" rtl="0" algn="just">
              <a:lnSpc>
                <a:spcPct val="115000"/>
              </a:lnSpc>
              <a:spcBef>
                <a:spcPts val="0"/>
              </a:spcBef>
              <a:spcAft>
                <a:spcPts val="0"/>
              </a:spcAft>
              <a:buSzPts val="1400"/>
              <a:buFont typeface="Georgia"/>
              <a:buChar char="-"/>
            </a:pPr>
            <a:r>
              <a:rPr lang="es">
                <a:latin typeface="Georgia"/>
                <a:ea typeface="Georgia"/>
                <a:cs typeface="Georgia"/>
                <a:sym typeface="Georgia"/>
              </a:rPr>
              <a:t>That other companies start creating or copingour product.</a:t>
            </a:r>
            <a:endParaRPr>
              <a:latin typeface="Georgia"/>
              <a:ea typeface="Georgia"/>
              <a:cs typeface="Georgia"/>
              <a:sym typeface="Georgia"/>
            </a:endParaRPr>
          </a:p>
          <a:p>
            <a:pPr indent="-317500" lvl="0" marL="457200" rtl="0" algn="l">
              <a:lnSpc>
                <a:spcPct val="115000"/>
              </a:lnSpc>
              <a:spcBef>
                <a:spcPts val="0"/>
              </a:spcBef>
              <a:spcAft>
                <a:spcPts val="0"/>
              </a:spcAft>
              <a:buSzPts val="1400"/>
              <a:buFont typeface="Georgia"/>
              <a:buChar char="-"/>
            </a:pPr>
            <a:r>
              <a:rPr lang="es">
                <a:latin typeface="Georgia"/>
                <a:ea typeface="Georgia"/>
                <a:cs typeface="Georgia"/>
                <a:sym typeface="Georgia"/>
              </a:rPr>
              <a:t>As we live in an island, exporting our product becomes more challenging.</a:t>
            </a:r>
            <a:endParaRPr>
              <a:latin typeface="Georgia"/>
              <a:ea typeface="Georgia"/>
              <a:cs typeface="Georgia"/>
              <a:sym typeface="Georgia"/>
            </a:endParaRPr>
          </a:p>
          <a:p>
            <a:pPr indent="0" lvl="0" marL="0" rtl="0" algn="just">
              <a:lnSpc>
                <a:spcPct val="115000"/>
              </a:lnSpc>
              <a:spcBef>
                <a:spcPts val="0"/>
              </a:spcBef>
              <a:spcAft>
                <a:spcPts val="0"/>
              </a:spcAft>
              <a:buNone/>
            </a:pPr>
            <a:r>
              <a:t/>
            </a:r>
            <a:endParaRPr sz="1800">
              <a:latin typeface="Georgia"/>
              <a:ea typeface="Georgia"/>
              <a:cs typeface="Georgia"/>
              <a:sym typeface="Georgia"/>
            </a:endParaRPr>
          </a:p>
        </p:txBody>
      </p:sp>
      <p:sp>
        <p:nvSpPr>
          <p:cNvPr id="124" name="Google Shape;124;p21"/>
          <p:cNvSpPr txBox="1"/>
          <p:nvPr/>
        </p:nvSpPr>
        <p:spPr>
          <a:xfrm>
            <a:off x="1857900" y="3034850"/>
            <a:ext cx="3000000" cy="300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s" u="sng">
                <a:latin typeface="Georgia"/>
                <a:ea typeface="Georgia"/>
                <a:cs typeface="Georgia"/>
                <a:sym typeface="Georgia"/>
              </a:rPr>
              <a:t>OPPORTUNITIES </a:t>
            </a:r>
            <a:endParaRPr b="1" u="sng">
              <a:latin typeface="Georgia"/>
              <a:ea typeface="Georgia"/>
              <a:cs typeface="Georgia"/>
              <a:sym typeface="Georgia"/>
            </a:endParaRPr>
          </a:p>
          <a:p>
            <a:pPr indent="-317500" lvl="0" marL="457200" rtl="0" algn="just">
              <a:lnSpc>
                <a:spcPct val="115000"/>
              </a:lnSpc>
              <a:spcBef>
                <a:spcPts val="0"/>
              </a:spcBef>
              <a:spcAft>
                <a:spcPts val="0"/>
              </a:spcAft>
              <a:buSzPts val="1400"/>
              <a:buFont typeface="Georgia"/>
              <a:buChar char="-"/>
            </a:pPr>
            <a:r>
              <a:rPr lang="es">
                <a:latin typeface="Georgia"/>
                <a:ea typeface="Georgia"/>
                <a:cs typeface="Georgia"/>
                <a:sym typeface="Georgia"/>
              </a:rPr>
              <a:t>Make our business and our product famous.</a:t>
            </a:r>
            <a:endParaRPr>
              <a:latin typeface="Georgia"/>
              <a:ea typeface="Georgia"/>
              <a:cs typeface="Georgia"/>
              <a:sym typeface="Georgia"/>
            </a:endParaRPr>
          </a:p>
        </p:txBody>
      </p:sp>
      <p:sp>
        <p:nvSpPr>
          <p:cNvPr id="125" name="Google Shape;125;p21"/>
          <p:cNvSpPr txBox="1"/>
          <p:nvPr/>
        </p:nvSpPr>
        <p:spPr>
          <a:xfrm>
            <a:off x="4899900" y="2936750"/>
            <a:ext cx="3000000" cy="300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s" u="sng">
                <a:latin typeface="Georgia"/>
                <a:ea typeface="Georgia"/>
                <a:cs typeface="Georgia"/>
                <a:sym typeface="Georgia"/>
              </a:rPr>
              <a:t>THREATS</a:t>
            </a:r>
            <a:endParaRPr b="1" u="sng">
              <a:latin typeface="Georgia"/>
              <a:ea typeface="Georgia"/>
              <a:cs typeface="Georgia"/>
              <a:sym typeface="Georgia"/>
            </a:endParaRPr>
          </a:p>
          <a:p>
            <a:pPr indent="-317500" lvl="0" marL="457200" rtl="0" algn="just">
              <a:lnSpc>
                <a:spcPct val="115000"/>
              </a:lnSpc>
              <a:spcBef>
                <a:spcPts val="0"/>
              </a:spcBef>
              <a:spcAft>
                <a:spcPts val="0"/>
              </a:spcAft>
              <a:buSzPts val="1400"/>
              <a:buFont typeface="Georgia"/>
              <a:buChar char="-"/>
            </a:pPr>
            <a:r>
              <a:rPr lang="es">
                <a:latin typeface="Georgia"/>
                <a:ea typeface="Georgia"/>
                <a:cs typeface="Georgia"/>
                <a:sym typeface="Georgia"/>
              </a:rPr>
              <a:t>Competitors with more experience</a:t>
            </a:r>
            <a:endParaRPr>
              <a:latin typeface="Georgia"/>
              <a:ea typeface="Georgia"/>
              <a:cs typeface="Georgia"/>
              <a:sym typeface="Georgia"/>
            </a:endParaRPr>
          </a:p>
          <a:p>
            <a:pPr indent="-317500" lvl="0" marL="457200" rtl="0" algn="just">
              <a:lnSpc>
                <a:spcPct val="115000"/>
              </a:lnSpc>
              <a:spcBef>
                <a:spcPts val="0"/>
              </a:spcBef>
              <a:spcAft>
                <a:spcPts val="0"/>
              </a:spcAft>
              <a:buSzPts val="1400"/>
              <a:buFont typeface="Georgia"/>
              <a:buChar char="-"/>
            </a:pPr>
            <a:r>
              <a:rPr lang="es">
                <a:solidFill>
                  <a:srgbClr val="222222"/>
                </a:solidFill>
                <a:highlight>
                  <a:srgbClr val="F8F9FA"/>
                </a:highlight>
                <a:latin typeface="Georgia"/>
                <a:ea typeface="Georgia"/>
                <a:cs typeface="Georgia"/>
                <a:sym typeface="Georgia"/>
              </a:rPr>
              <a:t>We don’t have much recognition by the media, we need more publicity. We can get publicty</a:t>
            </a:r>
            <a:endParaRPr/>
          </a:p>
        </p:txBody>
      </p:sp>
      <p:graphicFrame>
        <p:nvGraphicFramePr>
          <p:cNvPr id="126" name="Google Shape;126;p21"/>
          <p:cNvGraphicFramePr/>
          <p:nvPr/>
        </p:nvGraphicFramePr>
        <p:xfrm>
          <a:off x="1815900" y="894350"/>
          <a:ext cx="3000000" cy="3000000"/>
        </p:xfrm>
        <a:graphic>
          <a:graphicData uri="http://schemas.openxmlformats.org/drawingml/2006/table">
            <a:tbl>
              <a:tblPr>
                <a:noFill/>
                <a:tableStyleId>{3FCA3142-28A9-4E60-98D4-03E7E069A54D}</a:tableStyleId>
              </a:tblPr>
              <a:tblGrid>
                <a:gridCol w="3042000"/>
                <a:gridCol w="3042000"/>
              </a:tblGrid>
              <a:tr h="21405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28900">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idx="1" type="body"/>
          </p:nvPr>
        </p:nvSpPr>
        <p:spPr>
          <a:xfrm>
            <a:off x="2056350" y="1818700"/>
            <a:ext cx="5856000" cy="1907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s" sz="1800">
                <a:solidFill>
                  <a:srgbClr val="000000"/>
                </a:solidFill>
                <a:latin typeface="Georgia"/>
                <a:ea typeface="Georgia"/>
                <a:cs typeface="Georgia"/>
                <a:sym typeface="Georgia"/>
              </a:rPr>
              <a:t>The vision of our company is to create and sell a quality product that consumers like.</a:t>
            </a:r>
            <a:endParaRPr sz="1800">
              <a:solidFill>
                <a:srgbClr val="000000"/>
              </a:solidFill>
              <a:latin typeface="Georgia"/>
              <a:ea typeface="Georgia"/>
              <a:cs typeface="Georgia"/>
              <a:sym typeface="Georgia"/>
            </a:endParaRPr>
          </a:p>
          <a:p>
            <a:pPr indent="0" lvl="0" marL="0" rtl="0" algn="just">
              <a:spcBef>
                <a:spcPts val="0"/>
              </a:spcBef>
              <a:spcAft>
                <a:spcPts val="0"/>
              </a:spcAft>
              <a:buNone/>
            </a:pPr>
            <a:r>
              <a:rPr lang="es" sz="1800">
                <a:solidFill>
                  <a:srgbClr val="000000"/>
                </a:solidFill>
                <a:latin typeface="Georgia"/>
                <a:ea typeface="Georgia"/>
                <a:cs typeface="Georgia"/>
                <a:sym typeface="Georgia"/>
              </a:rPr>
              <a:t>Our goal is to globalize our company and try to make people from all around the world consume it.</a:t>
            </a:r>
            <a:endParaRPr sz="1800">
              <a:solidFill>
                <a:srgbClr val="000000"/>
              </a:solidFill>
              <a:latin typeface="Georgia"/>
              <a:ea typeface="Georgia"/>
              <a:cs typeface="Georgia"/>
              <a:sym typeface="Georgia"/>
            </a:endParaRPr>
          </a:p>
          <a:p>
            <a:pPr indent="0" lvl="0" marL="0" rtl="0" algn="just">
              <a:spcBef>
                <a:spcPts val="0"/>
              </a:spcBef>
              <a:spcAft>
                <a:spcPts val="0"/>
              </a:spcAft>
              <a:buNone/>
            </a:pPr>
            <a:r>
              <a:rPr lang="es" sz="1800">
                <a:solidFill>
                  <a:srgbClr val="000000"/>
                </a:solidFill>
                <a:latin typeface="Georgia"/>
                <a:ea typeface="Georgia"/>
                <a:cs typeface="Georgia"/>
                <a:sym typeface="Georgia"/>
              </a:rPr>
              <a:t>Another objective is to make Mallorca known as a liquor producer. </a:t>
            </a:r>
            <a:endParaRPr sz="1800">
              <a:solidFill>
                <a:srgbClr val="000000"/>
              </a:solidFill>
              <a:latin typeface="Georgia"/>
              <a:ea typeface="Georgia"/>
              <a:cs typeface="Georgia"/>
              <a:sym typeface="Georgia"/>
            </a:endParaRPr>
          </a:p>
          <a:p>
            <a:pPr indent="0" lvl="0" marL="0" rtl="0" algn="l">
              <a:spcBef>
                <a:spcPts val="0"/>
              </a:spcBef>
              <a:spcAft>
                <a:spcPts val="1600"/>
              </a:spcAft>
              <a:buNone/>
            </a:pPr>
            <a:r>
              <a:t/>
            </a:r>
            <a:endParaRPr/>
          </a:p>
        </p:txBody>
      </p:sp>
      <p:sp>
        <p:nvSpPr>
          <p:cNvPr id="132" name="Google Shape;132;p22"/>
          <p:cNvSpPr txBox="1"/>
          <p:nvPr>
            <p:ph type="title"/>
          </p:nvPr>
        </p:nvSpPr>
        <p:spPr>
          <a:xfrm>
            <a:off x="2056350" y="129250"/>
            <a:ext cx="5856000" cy="15225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s" sz="3000">
                <a:solidFill>
                  <a:srgbClr val="0B5394"/>
                </a:solidFill>
                <a:latin typeface="Georgia"/>
                <a:ea typeface="Georgia"/>
                <a:cs typeface="Georgia"/>
                <a:sym typeface="Georgia"/>
              </a:rPr>
              <a:t>VISION, MISSION AND GOALS</a:t>
            </a:r>
            <a:endParaRPr>
              <a:solidFill>
                <a:srgbClr val="0B539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animEffect filter="fade" transition="in">
                                      <p:cBhvr>
                                        <p:cTn dur="1000"/>
                                        <p:tgtEl>
                                          <p:spTgt spid="131">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animEffect filter="fade" transition="in">
                                      <p:cBhvr>
                                        <p:cTn dur="1000"/>
                                        <p:tgtEl>
                                          <p:spTgt spid="131">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animEffect filter="fade" transition="in">
                                      <p:cBhvr>
                                        <p:cTn dur="1000"/>
                                        <p:tgtEl>
                                          <p:spTgt spid="131">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31">
                                            <p:txEl>
                                              <p:pRg end="3" st="3"/>
                                            </p:txEl>
                                          </p:spTgt>
                                        </p:tgtEl>
                                        <p:attrNameLst>
                                          <p:attrName>style.visibility</p:attrName>
                                        </p:attrNameLst>
                                      </p:cBhvr>
                                      <p:to>
                                        <p:strVal val="visible"/>
                                      </p:to>
                                    </p:set>
                                    <p:animEffect filter="fade" transition="in">
                                      <p:cBhvr>
                                        <p:cTn dur="1000"/>
                                        <p:tgtEl>
                                          <p:spTgt spid="13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3"/>
          <p:cNvSpPr txBox="1"/>
          <p:nvPr>
            <p:ph idx="1" type="body"/>
          </p:nvPr>
        </p:nvSpPr>
        <p:spPr>
          <a:xfrm>
            <a:off x="1714075" y="1287400"/>
            <a:ext cx="5856000" cy="19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800">
                <a:solidFill>
                  <a:srgbClr val="000000"/>
                </a:solidFill>
                <a:latin typeface="Arial"/>
                <a:ea typeface="Arial"/>
                <a:cs typeface="Arial"/>
                <a:sym typeface="Arial"/>
              </a:rPr>
              <a:t>- Our company is a “SL” </a:t>
            </a:r>
            <a:endParaRPr sz="1800">
              <a:solidFill>
                <a:srgbClr val="000000"/>
              </a:solidFill>
              <a:latin typeface="Arial"/>
              <a:ea typeface="Arial"/>
              <a:cs typeface="Arial"/>
              <a:sym typeface="Arial"/>
            </a:endParaRPr>
          </a:p>
          <a:p>
            <a:pPr indent="0" lvl="0" marL="0" rtl="0" algn="l">
              <a:spcBef>
                <a:spcPts val="0"/>
              </a:spcBef>
              <a:spcAft>
                <a:spcPts val="0"/>
              </a:spcAft>
              <a:buNone/>
            </a:pPr>
            <a:r>
              <a:t/>
            </a:r>
            <a:endParaRPr sz="1800">
              <a:solidFill>
                <a:srgbClr val="000000"/>
              </a:solidFill>
              <a:latin typeface="Arial"/>
              <a:ea typeface="Arial"/>
              <a:cs typeface="Arial"/>
              <a:sym typeface="Arial"/>
            </a:endParaRPr>
          </a:p>
          <a:p>
            <a:pPr indent="0" lvl="0" marL="0" rtl="0" algn="l">
              <a:spcBef>
                <a:spcPts val="0"/>
              </a:spcBef>
              <a:spcAft>
                <a:spcPts val="0"/>
              </a:spcAft>
              <a:buNone/>
            </a:pPr>
            <a:r>
              <a:rPr lang="es" sz="1800">
                <a:solidFill>
                  <a:srgbClr val="000000"/>
                </a:solidFill>
                <a:latin typeface="Arial"/>
                <a:ea typeface="Arial"/>
                <a:cs typeface="Arial"/>
                <a:sym typeface="Arial"/>
              </a:rPr>
              <a:t>-The name of our company is Stravaganti</a:t>
            </a:r>
            <a:endParaRPr sz="1800">
              <a:solidFill>
                <a:srgbClr val="000000"/>
              </a:solidFill>
              <a:latin typeface="Arial"/>
              <a:ea typeface="Arial"/>
              <a:cs typeface="Arial"/>
              <a:sym typeface="Arial"/>
            </a:endParaRPr>
          </a:p>
          <a:p>
            <a:pPr indent="0" lvl="0" marL="0" rtl="0" algn="l">
              <a:spcBef>
                <a:spcPts val="0"/>
              </a:spcBef>
              <a:spcAft>
                <a:spcPts val="0"/>
              </a:spcAft>
              <a:buNone/>
            </a:pPr>
            <a:r>
              <a:t/>
            </a:r>
            <a:endParaRPr sz="1800">
              <a:solidFill>
                <a:srgbClr val="000000"/>
              </a:solidFill>
              <a:latin typeface="Arial"/>
              <a:ea typeface="Arial"/>
              <a:cs typeface="Arial"/>
              <a:sym typeface="Arial"/>
            </a:endParaRPr>
          </a:p>
          <a:p>
            <a:pPr indent="0" lvl="0" marL="0" rtl="0" algn="l">
              <a:spcBef>
                <a:spcPts val="0"/>
              </a:spcBef>
              <a:spcAft>
                <a:spcPts val="0"/>
              </a:spcAft>
              <a:buNone/>
            </a:pPr>
            <a:r>
              <a:rPr lang="es" sz="1800">
                <a:solidFill>
                  <a:srgbClr val="000000"/>
                </a:solidFill>
                <a:latin typeface="Arial"/>
                <a:ea typeface="Arial"/>
                <a:cs typeface="Arial"/>
                <a:sym typeface="Arial"/>
              </a:rPr>
              <a:t>-Permits</a:t>
            </a:r>
            <a:endParaRPr sz="1800">
              <a:solidFill>
                <a:srgbClr val="000000"/>
              </a:solidFill>
              <a:latin typeface="Arial"/>
              <a:ea typeface="Arial"/>
              <a:cs typeface="Arial"/>
              <a:sym typeface="Arial"/>
            </a:endParaRPr>
          </a:p>
          <a:p>
            <a:pPr indent="0" lvl="0" marL="0" rtl="0" algn="l">
              <a:spcBef>
                <a:spcPts val="0"/>
              </a:spcBef>
              <a:spcAft>
                <a:spcPts val="0"/>
              </a:spcAft>
              <a:buNone/>
            </a:pPr>
            <a:r>
              <a:t/>
            </a:r>
            <a:endParaRPr sz="1800">
              <a:solidFill>
                <a:srgbClr val="000000"/>
              </a:solidFill>
              <a:latin typeface="Arial"/>
              <a:ea typeface="Arial"/>
              <a:cs typeface="Arial"/>
              <a:sym typeface="Arial"/>
            </a:endParaRPr>
          </a:p>
          <a:p>
            <a:pPr indent="0" lvl="0" marL="0" rtl="0" algn="l">
              <a:spcBef>
                <a:spcPts val="0"/>
              </a:spcBef>
              <a:spcAft>
                <a:spcPts val="0"/>
              </a:spcAft>
              <a:buNone/>
            </a:pPr>
            <a:r>
              <a:rPr lang="es" sz="1800">
                <a:solidFill>
                  <a:srgbClr val="000000"/>
                </a:solidFill>
                <a:latin typeface="Arial"/>
                <a:ea typeface="Arial"/>
                <a:cs typeface="Arial"/>
                <a:sym typeface="Arial"/>
              </a:rPr>
              <a:t>-Our company have to pay their taxes: </a:t>
            </a:r>
            <a:endParaRPr sz="1800">
              <a:solidFill>
                <a:srgbClr val="000000"/>
              </a:solidFill>
              <a:latin typeface="Arial"/>
              <a:ea typeface="Arial"/>
              <a:cs typeface="Arial"/>
              <a:sym typeface="Arial"/>
            </a:endParaRPr>
          </a:p>
          <a:p>
            <a:pPr indent="0" lvl="0" marL="0" rtl="0" algn="l">
              <a:spcBef>
                <a:spcPts val="0"/>
              </a:spcBef>
              <a:spcAft>
                <a:spcPts val="0"/>
              </a:spcAft>
              <a:buNone/>
            </a:pPr>
            <a:r>
              <a:rPr lang="es" sz="1800">
                <a:solidFill>
                  <a:srgbClr val="000000"/>
                </a:solidFill>
                <a:latin typeface="Arial"/>
                <a:ea typeface="Arial"/>
                <a:cs typeface="Arial"/>
                <a:sym typeface="Arial"/>
              </a:rPr>
              <a:t>IVA”Impuesto sobre el Valor Añadido” </a:t>
            </a:r>
            <a:endParaRPr sz="1800">
              <a:solidFill>
                <a:srgbClr val="000000"/>
              </a:solidFill>
              <a:latin typeface="Arial"/>
              <a:ea typeface="Arial"/>
              <a:cs typeface="Arial"/>
              <a:sym typeface="Arial"/>
            </a:endParaRPr>
          </a:p>
          <a:p>
            <a:pPr indent="0" lvl="0" marL="0" rtl="0" algn="l">
              <a:spcBef>
                <a:spcPts val="0"/>
              </a:spcBef>
              <a:spcAft>
                <a:spcPts val="0"/>
              </a:spcAft>
              <a:buNone/>
            </a:pPr>
            <a:r>
              <a:rPr lang="es" sz="1800">
                <a:solidFill>
                  <a:srgbClr val="000000"/>
                </a:solidFill>
                <a:latin typeface="Arial"/>
                <a:ea typeface="Arial"/>
                <a:cs typeface="Arial"/>
                <a:sym typeface="Arial"/>
              </a:rPr>
              <a:t>IRPF”Impuesto de Rédito sobre las Personas Físicas”           IAE”Impuesto sobre Actividades Económicas”</a:t>
            </a:r>
            <a:endParaRPr baseline="30000" sz="1800">
              <a:solidFill>
                <a:srgbClr val="000000"/>
              </a:solidFill>
              <a:latin typeface="Arial"/>
              <a:ea typeface="Arial"/>
              <a:cs typeface="Arial"/>
              <a:sym typeface="Arial"/>
            </a:endParaRPr>
          </a:p>
          <a:p>
            <a:pPr indent="0" lvl="0" marL="0" rtl="0" algn="l">
              <a:spcBef>
                <a:spcPts val="0"/>
              </a:spcBef>
              <a:spcAft>
                <a:spcPts val="0"/>
              </a:spcAft>
              <a:buNone/>
            </a:pPr>
            <a:r>
              <a:rPr lang="es" sz="1800">
                <a:solidFill>
                  <a:srgbClr val="000000"/>
                </a:solidFill>
                <a:latin typeface="Arial"/>
                <a:ea typeface="Arial"/>
                <a:cs typeface="Arial"/>
                <a:sym typeface="Arial"/>
              </a:rPr>
              <a:t> </a:t>
            </a:r>
            <a:endParaRPr/>
          </a:p>
        </p:txBody>
      </p:sp>
      <p:sp>
        <p:nvSpPr>
          <p:cNvPr id="138" name="Google Shape;138;p23"/>
          <p:cNvSpPr txBox="1"/>
          <p:nvPr>
            <p:ph type="title"/>
          </p:nvPr>
        </p:nvSpPr>
        <p:spPr>
          <a:xfrm>
            <a:off x="1986325" y="-235100"/>
            <a:ext cx="5856000" cy="15225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s" sz="3000">
                <a:solidFill>
                  <a:srgbClr val="0B5394"/>
                </a:solidFill>
                <a:latin typeface="Georgia"/>
                <a:ea typeface="Georgia"/>
                <a:cs typeface="Georgia"/>
                <a:sym typeface="Georgia"/>
              </a:rPr>
              <a:t>MAKE IT OFFICIAL</a:t>
            </a:r>
            <a:endParaRPr>
              <a:solidFill>
                <a:srgbClr val="0B5394"/>
              </a:solidFill>
            </a:endParaRPr>
          </a:p>
        </p:txBody>
      </p:sp>
    </p:spTree>
  </p:cSld>
  <p:clrMapOvr>
    <a:masterClrMapping/>
  </p:clrMapOvr>
  <mc:AlternateContent>
    <mc:Choice Requires="p14">
      <p:transition spd="slow" p14:dur="10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1000"/>
                                        <p:tgtEl>
                                          <p:spTgt spid="137">
                                            <p:txEl>
                                              <p:pRg end="0" st="0"/>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1000"/>
                                        <p:tgtEl>
                                          <p:spTgt spid="137">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1000"/>
                                        <p:tgtEl>
                                          <p:spTgt spid="137">
                                            <p:txEl>
                                              <p:pRg end="2" st="2"/>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Effect filter="fade" transition="in">
                                      <p:cBhvr>
                                        <p:cTn dur="1000"/>
                                        <p:tgtEl>
                                          <p:spTgt spid="137">
                                            <p:txEl>
                                              <p:pRg end="3" st="3"/>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animEffect filter="fade" transition="in">
                                      <p:cBhvr>
                                        <p:cTn dur="1000"/>
                                        <p:tgtEl>
                                          <p:spTgt spid="137">
                                            <p:txEl>
                                              <p:pRg end="4" st="4"/>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animEffect filter="fade" transition="in">
                                      <p:cBhvr>
                                        <p:cTn dur="1000"/>
                                        <p:tgtEl>
                                          <p:spTgt spid="137">
                                            <p:txEl>
                                              <p:pRg end="5" st="5"/>
                                            </p:txEl>
                                          </p:spTgt>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37">
                                            <p:txEl>
                                              <p:pRg end="6" st="6"/>
                                            </p:txEl>
                                          </p:spTgt>
                                        </p:tgtEl>
                                        <p:attrNameLst>
                                          <p:attrName>style.visibility</p:attrName>
                                        </p:attrNameLst>
                                      </p:cBhvr>
                                      <p:to>
                                        <p:strVal val="visible"/>
                                      </p:to>
                                    </p:set>
                                    <p:animEffect filter="fade" transition="in">
                                      <p:cBhvr>
                                        <p:cTn dur="1000"/>
                                        <p:tgtEl>
                                          <p:spTgt spid="137">
                                            <p:txEl>
                                              <p:pRg end="6" st="6"/>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37">
                                            <p:txEl>
                                              <p:pRg end="7" st="7"/>
                                            </p:txEl>
                                          </p:spTgt>
                                        </p:tgtEl>
                                        <p:attrNameLst>
                                          <p:attrName>style.visibility</p:attrName>
                                        </p:attrNameLst>
                                      </p:cBhvr>
                                      <p:to>
                                        <p:strVal val="visible"/>
                                      </p:to>
                                    </p:set>
                                    <p:animEffect filter="fade" transition="in">
                                      <p:cBhvr>
                                        <p:cTn dur="1000"/>
                                        <p:tgtEl>
                                          <p:spTgt spid="137">
                                            <p:txEl>
                                              <p:pRg end="7" st="7"/>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37">
                                            <p:txEl>
                                              <p:pRg end="8" st="8"/>
                                            </p:txEl>
                                          </p:spTgt>
                                        </p:tgtEl>
                                        <p:attrNameLst>
                                          <p:attrName>style.visibility</p:attrName>
                                        </p:attrNameLst>
                                      </p:cBhvr>
                                      <p:to>
                                        <p:strVal val="visible"/>
                                      </p:to>
                                    </p:set>
                                    <p:animEffect filter="fade" transition="in">
                                      <p:cBhvr>
                                        <p:cTn dur="1000"/>
                                        <p:tgtEl>
                                          <p:spTgt spid="137">
                                            <p:txEl>
                                              <p:pRg end="8" st="8"/>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37">
                                            <p:txEl>
                                              <p:pRg end="9" st="9"/>
                                            </p:txEl>
                                          </p:spTgt>
                                        </p:tgtEl>
                                        <p:attrNameLst>
                                          <p:attrName>style.visibility</p:attrName>
                                        </p:attrNameLst>
                                      </p:cBhvr>
                                      <p:to>
                                        <p:strVal val="visible"/>
                                      </p:to>
                                    </p:set>
                                    <p:animEffect filter="fade" transition="in">
                                      <p:cBhvr>
                                        <p:cTn dur="1000"/>
                                        <p:tgtEl>
                                          <p:spTgt spid="137">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pic>
        <p:nvPicPr>
          <p:cNvPr id="143" name="Google Shape;143;p24"/>
          <p:cNvPicPr preferRelativeResize="0"/>
          <p:nvPr/>
        </p:nvPicPr>
        <p:blipFill>
          <a:blip r:embed="rId3">
            <a:alphaModFix/>
          </a:blip>
          <a:stretch>
            <a:fillRect/>
          </a:stretch>
        </p:blipFill>
        <p:spPr>
          <a:xfrm>
            <a:off x="2952049" y="1667200"/>
            <a:ext cx="2107650" cy="3286025"/>
          </a:xfrm>
          <a:prstGeom prst="rect">
            <a:avLst/>
          </a:prstGeom>
          <a:noFill/>
          <a:ln>
            <a:noFill/>
          </a:ln>
        </p:spPr>
      </p:pic>
      <p:pic>
        <p:nvPicPr>
          <p:cNvPr id="144" name="Google Shape;144;p24"/>
          <p:cNvPicPr preferRelativeResize="0"/>
          <p:nvPr/>
        </p:nvPicPr>
        <p:blipFill>
          <a:blip r:embed="rId4">
            <a:alphaModFix/>
          </a:blip>
          <a:stretch>
            <a:fillRect/>
          </a:stretch>
        </p:blipFill>
        <p:spPr>
          <a:xfrm>
            <a:off x="158697" y="1667201"/>
            <a:ext cx="2541143" cy="3286024"/>
          </a:xfrm>
          <a:prstGeom prst="rect">
            <a:avLst/>
          </a:prstGeom>
          <a:noFill/>
          <a:ln>
            <a:noFill/>
          </a:ln>
        </p:spPr>
      </p:pic>
      <p:sp>
        <p:nvSpPr>
          <p:cNvPr id="145" name="Google Shape;145;p24"/>
          <p:cNvSpPr txBox="1"/>
          <p:nvPr/>
        </p:nvSpPr>
        <p:spPr>
          <a:xfrm>
            <a:off x="672725" y="1324300"/>
            <a:ext cx="7778400" cy="39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a:t>Request                                             Permit                                                      License</a:t>
            </a:r>
            <a:endParaRPr b="1"/>
          </a:p>
        </p:txBody>
      </p:sp>
      <p:pic>
        <p:nvPicPr>
          <p:cNvPr id="146" name="Google Shape;146;p24"/>
          <p:cNvPicPr preferRelativeResize="0"/>
          <p:nvPr/>
        </p:nvPicPr>
        <p:blipFill>
          <a:blip r:embed="rId5">
            <a:alphaModFix/>
          </a:blip>
          <a:stretch>
            <a:fillRect/>
          </a:stretch>
        </p:blipFill>
        <p:spPr>
          <a:xfrm>
            <a:off x="5205488" y="1714600"/>
            <a:ext cx="3582726" cy="2388475"/>
          </a:xfrm>
          <a:prstGeom prst="rect">
            <a:avLst/>
          </a:prstGeom>
          <a:noFill/>
          <a:ln>
            <a:noFill/>
          </a:ln>
        </p:spPr>
      </p:pic>
      <p:sp>
        <p:nvSpPr>
          <p:cNvPr id="147" name="Google Shape;147;p24"/>
          <p:cNvSpPr txBox="1"/>
          <p:nvPr/>
        </p:nvSpPr>
        <p:spPr>
          <a:xfrm>
            <a:off x="2214375" y="294325"/>
            <a:ext cx="5690100" cy="81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000">
                <a:solidFill>
                  <a:srgbClr val="0B5394"/>
                </a:solidFill>
                <a:latin typeface="Georgia"/>
                <a:ea typeface="Georgia"/>
                <a:cs typeface="Georgia"/>
                <a:sym typeface="Georgia"/>
              </a:rPr>
              <a:t>LEGAL ASPECTS</a:t>
            </a:r>
            <a:endParaRPr b="1" sz="3000">
              <a:solidFill>
                <a:srgbClr val="0B5394"/>
              </a:solidFill>
              <a:latin typeface="Georgia"/>
              <a:ea typeface="Georgia"/>
              <a:cs typeface="Georgia"/>
              <a:sym typeface="Georgi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000"/>
                                        <p:tgtEl>
                                          <p:spTgt spid="144"/>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1">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ppt_y</p:attrName>
                                        </p:attrNameLst>
                                      </p:cBhvr>
                                      <p:tavLst>
                                        <p:tav fmla="" tm="0">
                                          <p:val>
                                            <p:strVal val="#ppt_y-1"/>
                                          </p:val>
                                        </p:tav>
                                        <p:tav fmla="" tm="100000">
                                          <p:val>
                                            <p:strVal val="#ppt_y"/>
                                          </p:val>
                                        </p:tav>
                                      </p:tavLst>
                                    </p:anim>
                                  </p:childTnLst>
                                </p:cTn>
                              </p:par>
                            </p:childTnLst>
                          </p:cTn>
                        </p:par>
                        <p:par>
                          <p:cTn fill="hold">
                            <p:stCondLst>
                              <p:cond delay="4000"/>
                            </p:stCondLst>
                            <p:childTnLst>
                              <p:par>
                                <p:cTn fill="hold" nodeType="afterEffect" presetClass="entr" presetID="2" presetSubtype="8">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radigm">
  <a:themeElements>
    <a:clrScheme name="Paradigm">
      <a:dk1>
        <a:srgbClr val="020202"/>
      </a:dk1>
      <a:lt1>
        <a:srgbClr val="FFFFFF"/>
      </a:lt1>
      <a:dk2>
        <a:srgbClr val="DD5353"/>
      </a:dk2>
      <a:lt2>
        <a:srgbClr val="666666"/>
      </a:lt2>
      <a:accent1>
        <a:srgbClr val="434343"/>
      </a:accent1>
      <a:accent2>
        <a:srgbClr val="D9C4B1"/>
      </a:accent2>
      <a:accent3>
        <a:srgbClr val="AD621E"/>
      </a:accent3>
      <a:accent4>
        <a:srgbClr val="B85741"/>
      </a:accent4>
      <a:accent5>
        <a:srgbClr val="3FA2BD"/>
      </a:accent5>
      <a:accent6>
        <a:srgbClr val="D0F6FF"/>
      </a:accent6>
      <a:hlink>
        <a:srgbClr val="000000"/>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