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CC00CC"/>
    <a:srgbClr val="CCFF33"/>
    <a:srgbClr val="00CCFF"/>
    <a:srgbClr val="690303"/>
    <a:srgbClr val="2D5531"/>
    <a:srgbClr val="FF9900"/>
    <a:srgbClr val="6600CC"/>
    <a:srgbClr val="AF0505"/>
    <a:srgbClr val="F70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0" autoAdjust="0"/>
    <p:restoredTop sz="94660"/>
  </p:normalViewPr>
  <p:slideViewPr>
    <p:cSldViewPr>
      <p:cViewPr varScale="1">
        <p:scale>
          <a:sx n="69" d="100"/>
          <a:sy n="69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09609" y="3645024"/>
            <a:ext cx="6312925" cy="969691"/>
          </a:xfrm>
        </p:spPr>
        <p:txBody>
          <a:bodyPr>
            <a:norm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Lycèe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E. </a:t>
            </a:r>
            <a:r>
              <a:rPr lang="it-IT" dirty="0">
                <a:solidFill>
                  <a:srgbClr val="FF0000"/>
                </a:solidFill>
              </a:rPr>
              <a:t>M</a:t>
            </a:r>
            <a:r>
              <a:rPr lang="it-IT" dirty="0" smtClean="0">
                <a:solidFill>
                  <a:srgbClr val="FF0000"/>
                </a:solidFill>
              </a:rPr>
              <a:t>ajorana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smtClean="0">
                <a:solidFill>
                  <a:srgbClr val="FF0000"/>
                </a:solidFill>
              </a:rPr>
              <a:t>2Cs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5536" y="2266779"/>
            <a:ext cx="425264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Nos </a:t>
            </a:r>
            <a:r>
              <a:rPr lang="it-IT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Passions</a:t>
            </a:r>
            <a:endParaRPr lang="it-IT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Freccia a destra con strisce 1"/>
          <p:cNvSpPr/>
          <p:nvPr/>
        </p:nvSpPr>
        <p:spPr>
          <a:xfrm>
            <a:off x="6968899" y="2960948"/>
            <a:ext cx="1152128" cy="9361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1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9704" y="332656"/>
            <a:ext cx="7189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5400" b="1" cap="none" spc="0" dirty="0" smtClean="0">
                <a:ln w="900" cmpd="sng">
                  <a:solidFill>
                    <a:srgbClr val="2D5531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Alessandro </a:t>
            </a:r>
            <a:r>
              <a:rPr lang="it-IT" sz="5400" b="1" dirty="0" smtClean="0">
                <a:ln w="900" cmpd="sng">
                  <a:solidFill>
                    <a:srgbClr val="2D5531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et</a:t>
            </a:r>
            <a:r>
              <a:rPr lang="it-IT" sz="5400" b="1" cap="none" spc="0" dirty="0" smtClean="0">
                <a:ln w="900" cmpd="sng">
                  <a:solidFill>
                    <a:srgbClr val="2D5531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sa </a:t>
            </a:r>
            <a:r>
              <a:rPr lang="it-IT" sz="5400" b="1" cap="none" spc="0" dirty="0" err="1" smtClean="0">
                <a:ln w="900" cmpd="sng">
                  <a:solidFill>
                    <a:srgbClr val="2D5531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guitare</a:t>
            </a:r>
            <a:endParaRPr lang="it-IT" sz="5400" b="1" cap="none" spc="0" dirty="0">
              <a:ln w="900" cmpd="sng">
                <a:solidFill>
                  <a:srgbClr val="2D5531">
                    <a:alpha val="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74657" y="48691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2400" dirty="0"/>
              <a:t>“IL NE S’AGIT PAS DE TECNIQUE,JE TRAVAILLE AVEC LES EMOTIONS”</a:t>
            </a:r>
          </a:p>
          <a:p>
            <a:pPr algn="r"/>
            <a:r>
              <a:rPr lang="fr-FR" sz="2400" dirty="0"/>
              <a:t>                                                                -JIMMY PAGE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97445"/>
            <a:ext cx="4656767" cy="347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464096"/>
            <a:ext cx="4543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18415" cmpd="sng">
                  <a:solidFill>
                    <a:srgbClr val="690303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Asia et la mode</a:t>
            </a:r>
            <a:endParaRPr lang="it-IT" sz="5400" b="0" cap="none" spc="0" dirty="0">
              <a:ln w="18415" cmpd="sng">
                <a:solidFill>
                  <a:srgbClr val="690303"/>
                </a:solidFill>
                <a:prstDash val="solid"/>
              </a:ln>
              <a:solidFill>
                <a:srgbClr val="CC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139952" y="138742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>
                <a:solidFill>
                  <a:srgbClr val="FF6699"/>
                </a:solidFill>
              </a:rPr>
              <a:t>L’élégance </a:t>
            </a:r>
            <a:r>
              <a:rPr lang="fr-FR" sz="2800" dirty="0">
                <a:solidFill>
                  <a:srgbClr val="FF6699"/>
                </a:solidFill>
              </a:rPr>
              <a:t>n’est pas se faire remarquer mais rester dans la </a:t>
            </a:r>
            <a:r>
              <a:rPr lang="fr-FR" sz="2800" dirty="0" err="1" smtClean="0">
                <a:solidFill>
                  <a:srgbClr val="FF6699"/>
                </a:solidFill>
              </a:rPr>
              <a:t>memoire</a:t>
            </a:r>
            <a:r>
              <a:rPr lang="fr-FR" sz="2800" dirty="0" smtClean="0">
                <a:solidFill>
                  <a:srgbClr val="FF6699"/>
                </a:solidFill>
              </a:rPr>
              <a:t>. </a:t>
            </a:r>
            <a:br>
              <a:rPr lang="fr-FR" sz="2800" dirty="0" smtClean="0">
                <a:solidFill>
                  <a:srgbClr val="FF6699"/>
                </a:solidFill>
              </a:rPr>
            </a:br>
            <a:r>
              <a:rPr lang="fr-FR" sz="2800" dirty="0" smtClean="0">
                <a:solidFill>
                  <a:srgbClr val="FF6699"/>
                </a:solidFill>
              </a:rPr>
              <a:t/>
            </a:r>
            <a:br>
              <a:rPr lang="fr-FR" sz="2800" dirty="0" smtClean="0">
                <a:solidFill>
                  <a:srgbClr val="FF6699"/>
                </a:solidFill>
              </a:rPr>
            </a:br>
            <a:r>
              <a:rPr lang="fr-FR" sz="2800" dirty="0" smtClean="0">
                <a:solidFill>
                  <a:srgbClr val="FF6699"/>
                </a:solidFill>
              </a:rPr>
              <a:t>-Giorgio Armani</a:t>
            </a:r>
            <a:endParaRPr lang="it-IT" sz="2800" dirty="0">
              <a:solidFill>
                <a:srgbClr val="FF6699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430151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5656" y="188640"/>
            <a:ext cx="581922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 </a:t>
            </a:r>
            <a:r>
              <a:rPr lang="it-IT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passion</a:t>
            </a:r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de Luca:</a:t>
            </a:r>
            <a:b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 FOOT</a:t>
            </a:r>
            <a:b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5589240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</a:rPr>
              <a:t>La vie est un match, </a:t>
            </a:r>
            <a:r>
              <a:rPr lang="it-IT" sz="2800" dirty="0" err="1" smtClean="0">
                <a:solidFill>
                  <a:srgbClr val="FFFF00"/>
                </a:solidFill>
              </a:rPr>
              <a:t>quelques</a:t>
            </a:r>
            <a:r>
              <a:rPr lang="it-IT" sz="2800" dirty="0" smtClean="0">
                <a:solidFill>
                  <a:srgbClr val="FFFF00"/>
                </a:solidFill>
              </a:rPr>
              <a:t> fois on tombe </a:t>
            </a:r>
            <a:r>
              <a:rPr lang="it-IT" sz="2800" dirty="0" err="1" smtClean="0">
                <a:solidFill>
                  <a:srgbClr val="FFFF00"/>
                </a:solidFill>
              </a:rPr>
              <a:t>nous</a:t>
            </a:r>
            <a:r>
              <a:rPr lang="it-IT" sz="2800" dirty="0" smtClean="0">
                <a:solidFill>
                  <a:srgbClr val="FFFF00"/>
                </a:solidFill>
              </a:rPr>
              <a:t> </a:t>
            </a:r>
            <a:r>
              <a:rPr lang="it-IT" sz="2800" dirty="0" err="1" smtClean="0">
                <a:solidFill>
                  <a:srgbClr val="FFFF00"/>
                </a:solidFill>
              </a:rPr>
              <a:t>repart</a:t>
            </a:r>
            <a:r>
              <a:rPr lang="it-IT" sz="2800" dirty="0" smtClean="0">
                <a:solidFill>
                  <a:srgbClr val="FFFF00"/>
                </a:solidFill>
              </a:rPr>
              <a:t> et on </a:t>
            </a:r>
            <a:r>
              <a:rPr lang="it-IT" sz="2800" dirty="0" err="1" smtClean="0">
                <a:solidFill>
                  <a:srgbClr val="FFFF00"/>
                </a:solidFill>
              </a:rPr>
              <a:t>reconnence</a:t>
            </a:r>
            <a:endParaRPr lang="it-IT" sz="2800" dirty="0">
              <a:solidFill>
                <a:srgbClr val="FFFF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25" y="1988840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41490" y="244205"/>
            <a:ext cx="6479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n w="18415" cmpd="sng">
                  <a:solidFill>
                    <a:srgbClr val="00CCFF"/>
                  </a:solidFill>
                  <a:prstDash val="solid"/>
                </a:ln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</a:t>
            </a:r>
            <a:r>
              <a:rPr lang="it-IT" sz="5400" dirty="0" err="1" smtClean="0">
                <a:ln w="18415" cmpd="sng">
                  <a:solidFill>
                    <a:srgbClr val="00CCFF"/>
                  </a:solidFill>
                  <a:prstDash val="solid"/>
                </a:ln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danse</a:t>
            </a:r>
            <a:r>
              <a:rPr lang="it-IT" sz="5400" dirty="0" smtClean="0">
                <a:ln w="18415" cmpd="sng">
                  <a:solidFill>
                    <a:srgbClr val="00CCFF"/>
                  </a:solidFill>
                  <a:prstDash val="solid"/>
                </a:ln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pour Arianna</a:t>
            </a:r>
            <a:endParaRPr lang="it-IT" sz="5400" b="0" cap="none" spc="0" dirty="0">
              <a:ln w="18415" cmpd="sng">
                <a:solidFill>
                  <a:srgbClr val="00CCFF"/>
                </a:solidFill>
                <a:prstDash val="solid"/>
              </a:ln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49388" y="118647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FF00"/>
                </a:solidFill>
              </a:rPr>
              <a:t>La </a:t>
            </a:r>
            <a:r>
              <a:rPr lang="it-IT" sz="2400" dirty="0" err="1" smtClean="0">
                <a:solidFill>
                  <a:srgbClr val="FFFF00"/>
                </a:solidFill>
              </a:rPr>
              <a:t>danse</a:t>
            </a:r>
            <a:r>
              <a:rPr lang="it-IT" sz="2400" dirty="0" smtClean="0">
                <a:solidFill>
                  <a:srgbClr val="FFFF00"/>
                </a:solidFill>
              </a:rPr>
              <a:t> est un art </a:t>
            </a:r>
            <a:r>
              <a:rPr lang="it-IT" sz="2400" dirty="0" err="1" smtClean="0">
                <a:solidFill>
                  <a:srgbClr val="FFFF00"/>
                </a:solidFill>
              </a:rPr>
              <a:t>unique</a:t>
            </a:r>
            <a:r>
              <a:rPr lang="it-IT" sz="2400" dirty="0" smtClean="0">
                <a:solidFill>
                  <a:srgbClr val="FFFF00"/>
                </a:solidFill>
              </a:rPr>
              <a:t> par </a:t>
            </a:r>
            <a:r>
              <a:rPr lang="it-IT" sz="2400" dirty="0" err="1" smtClean="0">
                <a:solidFill>
                  <a:srgbClr val="FFFF00"/>
                </a:solidFill>
              </a:rPr>
              <a:t>laquelle</a:t>
            </a:r>
            <a:r>
              <a:rPr lang="it-IT" sz="2400" dirty="0" smtClean="0">
                <a:solidFill>
                  <a:srgbClr val="FFFF00"/>
                </a:solidFill>
              </a:rPr>
              <a:t> on </a:t>
            </a:r>
            <a:r>
              <a:rPr lang="it-IT" sz="2400" dirty="0" err="1" smtClean="0">
                <a:solidFill>
                  <a:srgbClr val="FFFF00"/>
                </a:solidFill>
              </a:rPr>
              <a:t>peut</a:t>
            </a:r>
            <a:r>
              <a:rPr lang="it-IT" sz="2400" dirty="0" smtClean="0">
                <a:solidFill>
                  <a:srgbClr val="FFFF00"/>
                </a:solidFill>
              </a:rPr>
              <a:t> s’</a:t>
            </a:r>
            <a:r>
              <a:rPr lang="it-IT" sz="2400" dirty="0" err="1" smtClean="0">
                <a:solidFill>
                  <a:srgbClr val="FFFF00"/>
                </a:solidFill>
              </a:rPr>
              <a:t>exprimer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</a:rPr>
              <a:t>avec</a:t>
            </a:r>
            <a:r>
              <a:rPr lang="it-IT" sz="2400" dirty="0" smtClean="0">
                <a:solidFill>
                  <a:srgbClr val="FFFF00"/>
                </a:solidFill>
              </a:rPr>
              <a:t> le </a:t>
            </a:r>
            <a:r>
              <a:rPr lang="it-IT" sz="2400" dirty="0" err="1" smtClean="0">
                <a:solidFill>
                  <a:srgbClr val="FFFF00"/>
                </a:solidFill>
              </a:rPr>
              <a:t>corps</a:t>
            </a:r>
            <a:r>
              <a:rPr lang="it-IT" sz="2400" dirty="0" smtClean="0">
                <a:solidFill>
                  <a:srgbClr val="FFFF00"/>
                </a:solidFill>
              </a:rPr>
              <a:t> et l’</a:t>
            </a:r>
            <a:r>
              <a:rPr lang="it-IT" sz="2400" dirty="0" err="1" smtClean="0">
                <a:solidFill>
                  <a:srgbClr val="FFFF00"/>
                </a:solidFill>
              </a:rPr>
              <a:t>ésprit</a:t>
            </a:r>
            <a:r>
              <a:rPr lang="it-IT" sz="2400" dirty="0" smtClean="0">
                <a:solidFill>
                  <a:srgbClr val="FFFF00"/>
                </a:solidFill>
              </a:rPr>
              <a:t>.</a:t>
            </a:r>
            <a:endParaRPr lang="it-IT" sz="2400" dirty="0">
              <a:solidFill>
                <a:srgbClr val="FFFF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47115"/>
            <a:ext cx="7020272" cy="438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53418" y="476672"/>
            <a:ext cx="7237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FF66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L’ </a:t>
            </a:r>
            <a:r>
              <a:rPr lang="it-IT" sz="5400" dirty="0" err="1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FF66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</a:t>
            </a:r>
            <a:r>
              <a:rPr lang="it-IT" sz="5400" b="0" cap="none" spc="0" dirty="0" err="1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FF66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cole</a:t>
            </a:r>
            <a:r>
              <a:rPr lang="it-IT" sz="5400" b="0" cap="none" spc="0" dirty="0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FF66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it-IT" sz="5400" b="0" cap="none" spc="0" dirty="0" err="1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FF66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chant</a:t>
            </a:r>
            <a:r>
              <a:rPr lang="it-IT" sz="5400" b="0" cap="none" spc="0" dirty="0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FF66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Sara</a:t>
            </a:r>
            <a:endParaRPr lang="it-IT" sz="5400" b="0" cap="none" spc="0" dirty="0">
              <a:ln w="18415" cmpd="sng">
                <a:solidFill>
                  <a:srgbClr val="CC00CC"/>
                </a:solidFill>
                <a:prstDash val="solid"/>
              </a:ln>
              <a:solidFill>
                <a:srgbClr val="FF66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9552" y="2060848"/>
            <a:ext cx="38370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“ La musique fait du bien</a:t>
            </a:r>
            <a:r>
              <a:rPr lang="fr-FR" sz="2800" dirty="0" smtClean="0"/>
              <a:t>,</a:t>
            </a:r>
            <a:br>
              <a:rPr lang="fr-FR" sz="2800" dirty="0" smtClean="0"/>
            </a:br>
            <a:r>
              <a:rPr lang="fr-FR" sz="2800" dirty="0" smtClean="0"/>
              <a:t> </a:t>
            </a:r>
            <a:r>
              <a:rPr lang="fr-FR" sz="2800" dirty="0"/>
              <a:t>c’est un bon remède “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00002"/>
            <a:ext cx="255705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5" y="2204864"/>
            <a:ext cx="7956376" cy="447546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8167" y="191731"/>
            <a:ext cx="4352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cap="none" spc="0" dirty="0" err="1" smtClean="0">
                <a:ln w="50800"/>
                <a:solidFill>
                  <a:srgbClr val="FFFF00"/>
                </a:solidFill>
                <a:effectLst/>
              </a:rPr>
              <a:t>Jeet</a:t>
            </a:r>
            <a:r>
              <a:rPr lang="it-IT" sz="5400" b="1" cap="none" spc="0" dirty="0" smtClean="0">
                <a:ln w="50800"/>
                <a:solidFill>
                  <a:srgbClr val="FFFF00"/>
                </a:solidFill>
                <a:effectLst/>
              </a:rPr>
              <a:t> </a:t>
            </a:r>
            <a:r>
              <a:rPr lang="it-IT" sz="5400" b="1" dirty="0" err="1">
                <a:ln w="50800"/>
                <a:solidFill>
                  <a:srgbClr val="FFFF00"/>
                </a:solidFill>
              </a:rPr>
              <a:t>K</a:t>
            </a:r>
            <a:r>
              <a:rPr lang="it-IT" sz="5400" b="1" cap="none" spc="0" dirty="0" err="1" smtClean="0">
                <a:ln w="50800"/>
                <a:solidFill>
                  <a:srgbClr val="FFFF00"/>
                </a:solidFill>
                <a:effectLst/>
              </a:rPr>
              <a:t>une</a:t>
            </a:r>
            <a:r>
              <a:rPr lang="it-IT" sz="5400" b="1" cap="none" spc="0" dirty="0" smtClean="0">
                <a:ln w="50800"/>
                <a:solidFill>
                  <a:srgbClr val="FFFF00"/>
                </a:solidFill>
                <a:effectLst/>
              </a:rPr>
              <a:t> Do: </a:t>
            </a:r>
            <a:endParaRPr lang="it-IT" sz="54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335829" y="484817"/>
            <a:ext cx="4773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it-I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it-IT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passion</a:t>
            </a:r>
            <a:r>
              <a:rPr lang="it-I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Francesco</a:t>
            </a:r>
            <a:endParaRPr lang="it-IT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39752" y="1331476"/>
            <a:ext cx="6654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1">
                    <a:lumMod val="95000"/>
                  </a:schemeClr>
                </a:solidFill>
              </a:rPr>
              <a:t>Sois comme </a:t>
            </a:r>
            <a:r>
              <a:rPr lang="fr-FR" sz="3200" dirty="0">
                <a:solidFill>
                  <a:schemeClr val="tx1">
                    <a:lumMod val="95000"/>
                  </a:schemeClr>
                </a:solidFill>
              </a:rPr>
              <a:t>l’eau, </a:t>
            </a:r>
            <a:r>
              <a:rPr lang="fr-FR" sz="3200" dirty="0" smtClean="0">
                <a:solidFill>
                  <a:schemeClr val="tx1">
                    <a:lumMod val="95000"/>
                  </a:schemeClr>
                </a:solidFill>
              </a:rPr>
              <a:t>mon ami</a:t>
            </a:r>
            <a:endParaRPr lang="it-IT" sz="3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7920623" cy="4104456"/>
          </a:xfrm>
        </p:spPr>
        <p:txBody>
          <a:bodyPr/>
          <a:lstStyle/>
          <a:p>
            <a:pPr algn="ctr"/>
            <a:r>
              <a:rPr lang="fr-FR" sz="3200" dirty="0" smtClean="0">
                <a:latin typeface="Lucida Calligraphy" pitchFamily="66" charset="0"/>
              </a:rPr>
              <a:t/>
            </a:r>
            <a:br>
              <a:rPr lang="fr-FR" sz="3200" dirty="0" smtClean="0">
                <a:latin typeface="Lucida Calligraphy" pitchFamily="66" charset="0"/>
              </a:rPr>
            </a:br>
            <a:r>
              <a:rPr lang="fr-FR" sz="3200" dirty="0">
                <a:latin typeface="Lucida Calligraphy" pitchFamily="66" charset="0"/>
              </a:rPr>
              <a:t/>
            </a:r>
            <a:br>
              <a:rPr lang="fr-FR" sz="3200" dirty="0">
                <a:latin typeface="Lucida Calligraphy" pitchFamily="66" charset="0"/>
              </a:rPr>
            </a:br>
            <a:r>
              <a:rPr lang="fr-FR" sz="3200" dirty="0">
                <a:latin typeface="Lucida Calligraphy" pitchFamily="66" charset="0"/>
              </a:rPr>
              <a:t>La  lecture  est  un  voyage  pour qui ne  peut  pas </a:t>
            </a:r>
            <a:r>
              <a:rPr lang="fr-FR" sz="3200" dirty="0" smtClean="0">
                <a:latin typeface="Lucida Calligraphy" pitchFamily="66" charset="0"/>
              </a:rPr>
              <a:t> prendre  </a:t>
            </a:r>
            <a:r>
              <a:rPr lang="fr-FR" sz="3200" dirty="0">
                <a:latin typeface="Lucida Calligraphy" pitchFamily="66" charset="0"/>
              </a:rPr>
              <a:t>un  train</a:t>
            </a:r>
            <a:br>
              <a:rPr lang="fr-FR" sz="3200" dirty="0">
                <a:latin typeface="Lucida Calligraphy" pitchFamily="66" charset="0"/>
              </a:rPr>
            </a:br>
            <a:endParaRPr lang="it-IT" sz="3200" dirty="0">
              <a:latin typeface="Lucida Calligraphy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59" y="1187346"/>
            <a:ext cx="4392488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257950" y="8531"/>
            <a:ext cx="6159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15E529"/>
                  </a:solidFill>
                  <a:prstDash val="solid"/>
                </a:ln>
                <a:solidFill>
                  <a:srgbClr val="15E529"/>
                </a:solidFill>
                <a:effectLst/>
              </a:rPr>
              <a:t>La </a:t>
            </a:r>
            <a:r>
              <a:rPr lang="it-IT" sz="5400" b="1" cap="none" spc="0" dirty="0" err="1" smtClean="0">
                <a:ln w="10541" cmpd="sng">
                  <a:solidFill>
                    <a:srgbClr val="15E529"/>
                  </a:solidFill>
                  <a:prstDash val="solid"/>
                </a:ln>
                <a:solidFill>
                  <a:srgbClr val="15E529"/>
                </a:solidFill>
                <a:effectLst/>
              </a:rPr>
              <a:t>lecture</a:t>
            </a:r>
            <a:r>
              <a:rPr lang="it-IT" sz="5400" b="1" cap="none" spc="0" dirty="0" smtClean="0">
                <a:ln w="10541" cmpd="sng">
                  <a:solidFill>
                    <a:srgbClr val="15E529"/>
                  </a:solidFill>
                  <a:prstDash val="solid"/>
                </a:ln>
                <a:solidFill>
                  <a:srgbClr val="15E529"/>
                </a:solidFill>
                <a:effectLst/>
              </a:rPr>
              <a:t> de Giorgia</a:t>
            </a:r>
            <a:endParaRPr lang="it-IT" sz="5400" b="1" cap="none" spc="0" dirty="0">
              <a:ln w="10541" cmpd="sng">
                <a:solidFill>
                  <a:srgbClr val="15E529"/>
                </a:solidFill>
                <a:prstDash val="solid"/>
              </a:ln>
              <a:solidFill>
                <a:srgbClr val="15E52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05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643367" cy="406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43608" y="404664"/>
            <a:ext cx="7546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F70953"/>
                  </a:solidFill>
                  <a:prstDash val="solid"/>
                </a:ln>
                <a:solidFill>
                  <a:srgbClr val="F70953"/>
                </a:solidFill>
                <a:effectLst/>
              </a:rPr>
              <a:t>Chiara et la </a:t>
            </a:r>
            <a:r>
              <a:rPr lang="it-IT" sz="5400" b="1" dirty="0" err="1">
                <a:ln w="10541" cmpd="sng">
                  <a:solidFill>
                    <a:srgbClr val="F70953"/>
                  </a:solidFill>
                  <a:prstDash val="solid"/>
                </a:ln>
                <a:solidFill>
                  <a:srgbClr val="F70953"/>
                </a:solidFill>
              </a:rPr>
              <a:t>p</a:t>
            </a:r>
            <a:r>
              <a:rPr lang="it-IT" sz="5400" b="1" dirty="0" err="1" smtClean="0">
                <a:ln w="10541" cmpd="sng">
                  <a:solidFill>
                    <a:srgbClr val="F70953"/>
                  </a:solidFill>
                  <a:prstDash val="solid"/>
                </a:ln>
                <a:solidFill>
                  <a:srgbClr val="F70953"/>
                </a:solidFill>
              </a:rPr>
              <a:t>h</a:t>
            </a:r>
            <a:r>
              <a:rPr lang="it-IT" sz="5400" b="1" cap="none" spc="0" dirty="0" err="1" smtClean="0">
                <a:ln w="10541" cmpd="sng">
                  <a:solidFill>
                    <a:srgbClr val="F70953"/>
                  </a:solidFill>
                  <a:prstDash val="solid"/>
                </a:ln>
                <a:solidFill>
                  <a:srgbClr val="F70953"/>
                </a:solidFill>
                <a:effectLst/>
              </a:rPr>
              <a:t>otographie</a:t>
            </a:r>
            <a:endParaRPr lang="it-IT" sz="5400" b="1" cap="none" spc="0" dirty="0">
              <a:ln w="10541" cmpd="sng">
                <a:solidFill>
                  <a:srgbClr val="F70953"/>
                </a:solidFill>
                <a:prstDash val="solid"/>
              </a:ln>
              <a:solidFill>
                <a:srgbClr val="F70953"/>
              </a:solidFill>
              <a:effectLst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5373216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 La photographie me permet d’être un témoin privilégié de merveilleux moments, de capter les regards uniques, de capter l’amour!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3052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88798" y="404664"/>
            <a:ext cx="6647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AF0505"/>
                </a:solidFill>
                <a:effectLst/>
              </a:rPr>
              <a:t>Le </a:t>
            </a:r>
            <a:r>
              <a:rPr lang="it-IT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AF0505"/>
                </a:solidFill>
                <a:effectLst/>
              </a:rPr>
              <a:t>théâtre</a:t>
            </a:r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AF0505"/>
                </a:solidFill>
                <a:effectLst/>
              </a:rPr>
              <a:t> pour Ambra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AF0505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3225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339752" y="3627021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Bienvenus</a:t>
            </a:r>
            <a:r>
              <a:rPr lang="it-IT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 </a:t>
            </a:r>
            <a:r>
              <a:rPr lang="it-IT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au</a:t>
            </a:r>
            <a:r>
              <a:rPr lang="it-IT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 </a:t>
            </a:r>
            <a:r>
              <a:rPr lang="it-IT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théâtre</a:t>
            </a:r>
            <a:r>
              <a:rPr lang="it-IT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, </a:t>
            </a:r>
            <a:r>
              <a:rPr lang="it-IT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où</a:t>
            </a:r>
            <a:r>
              <a:rPr lang="it-IT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 tout est </a:t>
            </a:r>
            <a:r>
              <a:rPr lang="it-IT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imaginaire</a:t>
            </a:r>
            <a:r>
              <a:rPr lang="it-IT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 mais </a:t>
            </a:r>
            <a:r>
              <a:rPr lang="it-IT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rien</a:t>
            </a:r>
            <a:r>
              <a:rPr lang="it-IT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 est </a:t>
            </a:r>
            <a:r>
              <a:rPr lang="it-IT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faux</a:t>
            </a:r>
            <a:endParaRPr lang="it-IT" sz="2800" dirty="0">
              <a:solidFill>
                <a:schemeClr val="accent2">
                  <a:lumMod val="60000"/>
                  <a:lumOff val="40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-365904" y="332656"/>
            <a:ext cx="93954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Francesco </a:t>
            </a:r>
            <a:r>
              <a:rPr lang="it-IT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dans</a:t>
            </a:r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le </a:t>
            </a:r>
            <a:r>
              <a:rPr lang="it-IT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pays</a:t>
            </a:r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it-IT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des</a:t>
            </a:r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it-IT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livres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86982"/>
            <a:ext cx="5280248" cy="38776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516844" y="2317663"/>
            <a:ext cx="3297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tx1">
                    <a:lumMod val="95000"/>
                  </a:schemeClr>
                </a:solidFill>
              </a:rPr>
              <a:t>La </a:t>
            </a:r>
            <a:r>
              <a:rPr lang="fr-FR" sz="3200" dirty="0" err="1">
                <a:solidFill>
                  <a:schemeClr val="tx1">
                    <a:lumMod val="95000"/>
                  </a:schemeClr>
                </a:solidFill>
              </a:rPr>
              <a:t>lecture,mon</a:t>
            </a:r>
            <a:r>
              <a:rPr lang="fr-FR" sz="3200" dirty="0">
                <a:solidFill>
                  <a:schemeClr val="tx1">
                    <a:lumMod val="95000"/>
                  </a:schemeClr>
                </a:solidFill>
              </a:rPr>
              <a:t> amour</a:t>
            </a:r>
            <a:r>
              <a:rPr lang="fr-FR" sz="3200" dirty="0" smtClean="0">
                <a:solidFill>
                  <a:schemeClr val="tx1">
                    <a:lumMod val="95000"/>
                  </a:schemeClr>
                </a:solidFill>
              </a:rPr>
              <a:t>;</a:t>
            </a:r>
            <a:br>
              <a:rPr lang="fr-FR" sz="3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sz="3200" dirty="0" smtClean="0">
                <a:solidFill>
                  <a:schemeClr val="tx1">
                    <a:lumMod val="95000"/>
                  </a:schemeClr>
                </a:solidFill>
              </a:rPr>
              <a:t>la </a:t>
            </a:r>
            <a:r>
              <a:rPr lang="fr-FR" sz="3200" dirty="0" err="1">
                <a:solidFill>
                  <a:schemeClr val="tx1">
                    <a:lumMod val="95000"/>
                  </a:schemeClr>
                </a:solidFill>
              </a:rPr>
              <a:t>culture,la</a:t>
            </a:r>
            <a:r>
              <a:rPr lang="fr-FR" sz="3200" dirty="0">
                <a:solidFill>
                  <a:schemeClr val="tx1">
                    <a:lumMod val="95000"/>
                  </a:schemeClr>
                </a:solidFill>
              </a:rPr>
              <a:t> chose la plus importante dans le monde </a:t>
            </a:r>
            <a:r>
              <a:rPr lang="fr-FR" sz="3200" dirty="0" smtClean="0">
                <a:solidFill>
                  <a:schemeClr val="tx1">
                    <a:lumMod val="95000"/>
                  </a:schemeClr>
                </a:solidFill>
              </a:rPr>
              <a:t>entier...</a:t>
            </a:r>
            <a:endParaRPr lang="it-IT" sz="3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4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4" y="1844825"/>
            <a:ext cx="4464495" cy="4716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312196" y="548680"/>
            <a:ext cx="6447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CC"/>
                </a:solidFill>
                <a:effectLst/>
              </a:rPr>
              <a:t>La chanson de Sophie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6600CC"/>
              </a:solidFill>
              <a:effectLst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499" y="2420888"/>
            <a:ext cx="4464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</a:rPr>
              <a:t>Je chante, pour tous les temps, je chante pour les enfants je chante, pour les amants je chante </a:t>
            </a:r>
            <a:endParaRPr lang="it-IT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0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397026" cy="4935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978140" y="1874703"/>
            <a:ext cx="480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69030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J’</a:t>
            </a:r>
            <a:r>
              <a:rPr lang="fr-FR" sz="2400" b="1" dirty="0" err="1">
                <a:solidFill>
                  <a:srgbClr val="69030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ecris</a:t>
            </a:r>
            <a:r>
              <a:rPr lang="fr-FR" sz="2400" b="1" dirty="0">
                <a:solidFill>
                  <a:srgbClr val="69030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 vie</a:t>
            </a:r>
          </a:p>
          <a:p>
            <a:pPr algn="ctr"/>
            <a:r>
              <a:rPr lang="fr-FR" sz="2400" b="1" dirty="0">
                <a:solidFill>
                  <a:srgbClr val="69030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 je la vis avec un sourire.</a:t>
            </a:r>
          </a:p>
          <a:p>
            <a:pPr algn="ctr"/>
            <a:r>
              <a:rPr lang="fr-FR" sz="2400" b="1" dirty="0">
                <a:solidFill>
                  <a:srgbClr val="69030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Quand j’</a:t>
            </a:r>
            <a:r>
              <a:rPr lang="fr-FR" sz="2400" b="1" dirty="0" err="1">
                <a:solidFill>
                  <a:srgbClr val="69030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ecoute</a:t>
            </a:r>
            <a:r>
              <a:rPr lang="fr-FR" sz="2400" b="1" dirty="0">
                <a:solidFill>
                  <a:srgbClr val="69030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mon </a:t>
            </a:r>
            <a:r>
              <a:rPr lang="fr-FR" sz="2400" b="1" dirty="0" err="1">
                <a:solidFill>
                  <a:srgbClr val="69030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coeur</a:t>
            </a:r>
            <a:endParaRPr lang="fr-FR" sz="2400" b="1" dirty="0">
              <a:solidFill>
                <a:srgbClr val="69030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fr-FR" sz="2400" b="1" dirty="0">
                <a:solidFill>
                  <a:srgbClr val="69030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 n’ai plus </a:t>
            </a:r>
            <a:r>
              <a:rPr lang="fr-FR" sz="2400" b="1" dirty="0" smtClean="0">
                <a:solidFill>
                  <a:srgbClr val="69030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peur.</a:t>
            </a:r>
            <a:endParaRPr lang="fr-FR" sz="2400" b="1" dirty="0">
              <a:solidFill>
                <a:srgbClr val="69030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82593" y="260648"/>
            <a:ext cx="5673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>
                  <a:solidFill>
                    <a:srgbClr val="690303"/>
                  </a:solidFill>
                </a:ln>
                <a:solidFill>
                  <a:srgbClr val="6903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Erika et la </a:t>
            </a:r>
            <a:r>
              <a:rPr lang="it-IT" sz="5400" b="1" cap="none" spc="0" dirty="0" err="1" smtClean="0">
                <a:ln w="11430">
                  <a:solidFill>
                    <a:srgbClr val="690303"/>
                  </a:solidFill>
                </a:ln>
                <a:solidFill>
                  <a:srgbClr val="6903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musique</a:t>
            </a:r>
            <a:endParaRPr lang="it-IT" sz="5400" b="1" cap="none" spc="0" dirty="0">
              <a:ln w="11430">
                <a:solidFill>
                  <a:srgbClr val="690303"/>
                </a:solidFill>
              </a:ln>
              <a:solidFill>
                <a:srgbClr val="6903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92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91187" y="332656"/>
            <a:ext cx="5961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dirty="0" smtClean="0">
                <a:ln w="50800"/>
                <a:solidFill>
                  <a:srgbClr val="00B0F0"/>
                </a:solidFill>
              </a:rPr>
              <a:t>Azzurra et sa </a:t>
            </a:r>
            <a:r>
              <a:rPr lang="it-IT" sz="5400" b="1" dirty="0" err="1" smtClean="0">
                <a:ln w="50800"/>
                <a:solidFill>
                  <a:srgbClr val="00B0F0"/>
                </a:solidFill>
              </a:rPr>
              <a:t>danse</a:t>
            </a:r>
            <a:endParaRPr lang="it-IT" sz="5400" b="1" cap="none" spc="0" dirty="0">
              <a:ln w="50800"/>
              <a:solidFill>
                <a:srgbClr val="00B0F0"/>
              </a:solidFill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05606" y="5301208"/>
            <a:ext cx="5168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« Avec </a:t>
            </a:r>
            <a:r>
              <a:rPr lang="fr-FR" sz="2400" dirty="0"/>
              <a:t>la danse, je vois la vie en </a:t>
            </a:r>
            <a:r>
              <a:rPr lang="fr-FR" sz="2400" dirty="0" smtClean="0"/>
              <a:t>rose »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51" y="1387275"/>
            <a:ext cx="3533303" cy="376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1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43608" y="188640"/>
            <a:ext cx="7108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4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 </a:t>
            </a:r>
            <a:r>
              <a:rPr lang="it-IT" sz="5400" b="1" spc="300" dirty="0" err="1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voyage</a:t>
            </a:r>
            <a:r>
              <a:rPr lang="it-IT" sz="54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de </a:t>
            </a:r>
            <a:r>
              <a:rPr lang="it-IT" sz="5400" b="1" spc="300" dirty="0" err="1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Simran</a:t>
            </a:r>
            <a:endParaRPr lang="it-IT" sz="5400" b="1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57" y="1305597"/>
            <a:ext cx="6540857" cy="4032448"/>
          </a:xfrm>
        </p:spPr>
      </p:pic>
      <p:sp>
        <p:nvSpPr>
          <p:cNvPr id="9" name="Rettangolo 8"/>
          <p:cNvSpPr/>
          <p:nvPr/>
        </p:nvSpPr>
        <p:spPr>
          <a:xfrm>
            <a:off x="1979712" y="5373216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latin typeface="Andalus" pitchFamily="18" charset="-78"/>
                <a:cs typeface="Andalus" pitchFamily="18" charset="-78"/>
              </a:rPr>
              <a:t>Rester, c’est exister.</a:t>
            </a:r>
          </a:p>
          <a:p>
            <a:pPr algn="ctr"/>
            <a:r>
              <a:rPr lang="fr-FR" sz="3600" dirty="0">
                <a:latin typeface="Andalus" pitchFamily="18" charset="-78"/>
                <a:cs typeface="Andalus" pitchFamily="18" charset="-78"/>
              </a:rPr>
              <a:t>Mais voyager, c’est vivre</a:t>
            </a:r>
          </a:p>
        </p:txBody>
      </p:sp>
    </p:spTree>
    <p:extLst>
      <p:ext uri="{BB962C8B-B14F-4D97-AF65-F5344CB8AC3E}">
        <p14:creationId xmlns:p14="http://schemas.microsoft.com/office/powerpoint/2010/main" val="225300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eccio">
  <a:themeElements>
    <a:clrScheme name="Intreccio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recci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164</TotalTime>
  <Words>238</Words>
  <Application>Microsoft Office PowerPoint</Application>
  <PresentationFormat>Presentazione su schermo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Intreccio</vt:lpstr>
      <vt:lpstr>Presentazione standard di PowerPoint</vt:lpstr>
      <vt:lpstr>  La  lecture  est  un  voyage  pour qui ne  peut  pas  prendre  un  train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</dc:creator>
  <cp:lastModifiedBy>win</cp:lastModifiedBy>
  <cp:revision>27</cp:revision>
  <dcterms:created xsi:type="dcterms:W3CDTF">2016-04-08T10:10:06Z</dcterms:created>
  <dcterms:modified xsi:type="dcterms:W3CDTF">2016-04-22T08:07:33Z</dcterms:modified>
</cp:coreProperties>
</file>