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4" r:id="rId6"/>
    <p:sldId id="267" r:id="rId7"/>
    <p:sldId id="270" r:id="rId8"/>
    <p:sldId id="271" r:id="rId9"/>
    <p:sldId id="272" r:id="rId10"/>
    <p:sldId id="275" r:id="rId11"/>
    <p:sldId id="278" r:id="rId12"/>
    <p:sldId id="281" r:id="rId13"/>
    <p:sldId id="288" r:id="rId14"/>
    <p:sldId id="259" r:id="rId15"/>
    <p:sldId id="260" r:id="rId16"/>
    <p:sldId id="262" r:id="rId17"/>
    <p:sldId id="263" r:id="rId18"/>
    <p:sldId id="265" r:id="rId19"/>
    <p:sldId id="266" r:id="rId20"/>
    <p:sldId id="268" r:id="rId21"/>
    <p:sldId id="269" r:id="rId22"/>
    <p:sldId id="284" r:id="rId23"/>
    <p:sldId id="285" r:id="rId24"/>
    <p:sldId id="287" r:id="rId25"/>
    <p:sldId id="286" r:id="rId26"/>
    <p:sldId id="273" r:id="rId27"/>
    <p:sldId id="274" r:id="rId28"/>
    <p:sldId id="276" r:id="rId29"/>
    <p:sldId id="277" r:id="rId30"/>
    <p:sldId id="279" r:id="rId31"/>
    <p:sldId id="280" r:id="rId32"/>
    <p:sldId id="282" r:id="rId33"/>
    <p:sldId id="283" r:id="rId3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518C34"/>
    <a:srgbClr val="884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91" d="100"/>
          <a:sy n="91" d="100"/>
        </p:scale>
        <p:origin x="-1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021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689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933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153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382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618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1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394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23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357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62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94683-6447-4337-86F5-CF9C84295249}" type="datetimeFigureOut">
              <a:rPr lang="nl-BE" smtClean="0"/>
              <a:t>30/05/2016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D6DBC-2B90-47EE-8060-F5277620FC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772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Quiz </a:t>
            </a:r>
            <a:r>
              <a:rPr lang="nl-BE" dirty="0" err="1" smtClean="0"/>
              <a:t>culturel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Charlotte Beller &amp; Valerie Van </a:t>
            </a:r>
            <a:r>
              <a:rPr lang="nl-BE" dirty="0" err="1" smtClean="0"/>
              <a:t>Hauwe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68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8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3653"/>
            <a:ext cx="3263503" cy="4351338"/>
          </a:xfrm>
        </p:spPr>
      </p:pic>
      <p:sp>
        <p:nvSpPr>
          <p:cNvPr id="5" name="Tekstvak 4"/>
          <p:cNvSpPr txBox="1"/>
          <p:nvPr/>
        </p:nvSpPr>
        <p:spPr>
          <a:xfrm>
            <a:off x="502276" y="5944918"/>
            <a:ext cx="1106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Nous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avons</a:t>
            </a:r>
            <a:r>
              <a:rPr lang="nl-BE" sz="2800" dirty="0">
                <a:solidFill>
                  <a:schemeClr val="accent2"/>
                </a:solidFill>
              </a:rPr>
              <a:t> visité </a:t>
            </a:r>
            <a:r>
              <a:rPr lang="nl-BE" sz="2800" dirty="0" err="1">
                <a:solidFill>
                  <a:schemeClr val="accent2"/>
                </a:solidFill>
              </a:rPr>
              <a:t>le</a:t>
            </a:r>
            <a:r>
              <a:rPr lang="nl-BE" sz="2800" dirty="0">
                <a:solidFill>
                  <a:schemeClr val="accent2"/>
                </a:solidFill>
              </a:rPr>
              <a:t> Dom. Dans </a:t>
            </a:r>
            <a:r>
              <a:rPr lang="nl-BE" sz="2800" dirty="0" err="1">
                <a:solidFill>
                  <a:schemeClr val="accent2"/>
                </a:solidFill>
              </a:rPr>
              <a:t>quelle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matière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le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>
                <a:solidFill>
                  <a:schemeClr val="accent2"/>
                </a:solidFill>
              </a:rPr>
              <a:t>plafond </a:t>
            </a:r>
            <a:r>
              <a:rPr lang="nl-BE" sz="2800" dirty="0" smtClean="0">
                <a:solidFill>
                  <a:schemeClr val="accent2"/>
                </a:solidFill>
              </a:rPr>
              <a:t>a-t-</a:t>
            </a:r>
            <a:r>
              <a:rPr lang="nl-BE" sz="2800" dirty="0" err="1" smtClean="0">
                <a:solidFill>
                  <a:schemeClr val="accent2"/>
                </a:solidFill>
              </a:rPr>
              <a:t>il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été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décoré</a:t>
            </a:r>
            <a:r>
              <a:rPr lang="nl-BE" sz="28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629149" y="1888517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3" action="ppaction://hlinksldjump"/>
              </a:rPr>
              <a:t>en </a:t>
            </a:r>
            <a:r>
              <a:rPr lang="nl-BE" dirty="0" err="1" smtClean="0">
                <a:hlinkClick r:id="rId3" action="ppaction://hlinksldjump"/>
              </a:rPr>
              <a:t>mosaïque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629150" y="313674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en verre 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629149" y="4384963"/>
            <a:ext cx="128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en </a:t>
            </a:r>
            <a:r>
              <a:rPr lang="nl-BE" dirty="0" err="1" smtClean="0">
                <a:hlinkClick r:id="rId4" action="ppaction://hlinksldjump"/>
              </a:rPr>
              <a:t>marbre</a:t>
            </a:r>
            <a:r>
              <a:rPr lang="nl-BE" dirty="0" smtClean="0">
                <a:hlinkClick r:id="rId4" action="ppaction://hlinksldjump"/>
              </a:rPr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26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9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2220"/>
            <a:ext cx="3263503" cy="4351338"/>
          </a:xfrm>
        </p:spPr>
      </p:pic>
      <p:sp>
        <p:nvSpPr>
          <p:cNvPr id="5" name="Tekstvak 4"/>
          <p:cNvSpPr txBox="1"/>
          <p:nvPr/>
        </p:nvSpPr>
        <p:spPr>
          <a:xfrm>
            <a:off x="751368" y="5783558"/>
            <a:ext cx="10602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Nous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sommes</a:t>
            </a:r>
            <a:r>
              <a:rPr lang="nl-BE" sz="2800" dirty="0">
                <a:solidFill>
                  <a:schemeClr val="accent2"/>
                </a:solidFill>
              </a:rPr>
              <a:t> allés a </a:t>
            </a:r>
            <a:r>
              <a:rPr lang="nl-BE" sz="2800" dirty="0" err="1" smtClean="0">
                <a:solidFill>
                  <a:schemeClr val="accent2"/>
                </a:solidFill>
              </a:rPr>
              <a:t>Ypres</a:t>
            </a:r>
            <a:r>
              <a:rPr lang="nl-BE" sz="2800" dirty="0" smtClean="0">
                <a:solidFill>
                  <a:schemeClr val="accent2"/>
                </a:solidFill>
              </a:rPr>
              <a:t>. Beaucoup </a:t>
            </a:r>
            <a:r>
              <a:rPr lang="nl-BE" sz="2800" dirty="0">
                <a:solidFill>
                  <a:schemeClr val="accent2"/>
                </a:solidFill>
              </a:rPr>
              <a:t>de </a:t>
            </a:r>
            <a:r>
              <a:rPr lang="nl-BE" sz="2800" dirty="0" err="1" smtClean="0">
                <a:solidFill>
                  <a:schemeClr val="accent2"/>
                </a:solidFill>
              </a:rPr>
              <a:t>soldats</a:t>
            </a:r>
            <a:r>
              <a:rPr lang="nl-BE" sz="2800" dirty="0" smtClean="0">
                <a:solidFill>
                  <a:schemeClr val="accent2"/>
                </a:solidFill>
              </a:rPr>
              <a:t> y ont </a:t>
            </a:r>
            <a:r>
              <a:rPr lang="nl-BE" sz="2800" dirty="0" err="1" smtClean="0">
                <a:solidFill>
                  <a:schemeClr val="accent2"/>
                </a:solidFill>
              </a:rPr>
              <a:t>été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enterrés</a:t>
            </a:r>
            <a:r>
              <a:rPr lang="nl-BE" sz="2800" dirty="0">
                <a:solidFill>
                  <a:schemeClr val="accent2"/>
                </a:solidFill>
              </a:rPr>
              <a:t>. Dans </a:t>
            </a:r>
            <a:r>
              <a:rPr lang="nl-BE" sz="2800" dirty="0" err="1">
                <a:solidFill>
                  <a:schemeClr val="accent2"/>
                </a:solidFill>
              </a:rPr>
              <a:t>quelle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guerre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sont-ils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décédés</a:t>
            </a:r>
            <a:r>
              <a:rPr lang="nl-BE" sz="2800" dirty="0">
                <a:solidFill>
                  <a:schemeClr val="accent2"/>
                </a:solidFill>
              </a:rPr>
              <a:t>?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444409" y="2276334"/>
            <a:ext cx="263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3" action="ppaction://hlinksldjump"/>
              </a:rPr>
              <a:t>Première </a:t>
            </a:r>
            <a:r>
              <a:rPr lang="nl-BE" dirty="0" err="1" smtClean="0">
                <a:hlinkClick r:id="rId3" action="ppaction://hlinksldjump"/>
              </a:rPr>
              <a:t>guerre</a:t>
            </a:r>
            <a:r>
              <a:rPr lang="nl-BE" dirty="0" smtClean="0">
                <a:hlinkClick r:id="rId3" action="ppaction://hlinksldjump"/>
              </a:rPr>
              <a:t> mondiale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444409" y="4209767"/>
            <a:ext cx="33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Seconde </a:t>
            </a:r>
            <a:r>
              <a:rPr lang="nl-BE" dirty="0" err="1" smtClean="0">
                <a:hlinkClick r:id="rId4" action="ppaction://hlinksldjump"/>
              </a:rPr>
              <a:t>guerre</a:t>
            </a:r>
            <a:r>
              <a:rPr lang="nl-BE" dirty="0" smtClean="0">
                <a:hlinkClick r:id="rId4" action="ppaction://hlinksldjump"/>
              </a:rPr>
              <a:t> mondiale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95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10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464118"/>
            <a:ext cx="4456814" cy="29167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38200" y="4774018"/>
            <a:ext cx="7506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Chaque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soir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smtClean="0">
                <a:solidFill>
                  <a:schemeClr val="accent2"/>
                </a:solidFill>
              </a:rPr>
              <a:t>on </a:t>
            </a:r>
            <a:r>
              <a:rPr lang="nl-BE" sz="2800" dirty="0" err="1" smtClean="0">
                <a:solidFill>
                  <a:schemeClr val="accent2"/>
                </a:solidFill>
              </a:rPr>
              <a:t>commémore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>
                <a:solidFill>
                  <a:schemeClr val="accent2"/>
                </a:solidFill>
              </a:rPr>
              <a:t>les </a:t>
            </a:r>
            <a:r>
              <a:rPr lang="nl-BE" sz="2800" dirty="0" err="1" smtClean="0">
                <a:solidFill>
                  <a:schemeClr val="accent2"/>
                </a:solidFill>
              </a:rPr>
              <a:t>soldats</a:t>
            </a:r>
            <a:r>
              <a:rPr lang="nl-BE" sz="2800" dirty="0" smtClean="0">
                <a:solidFill>
                  <a:schemeClr val="accent2"/>
                </a:solidFill>
              </a:rPr>
              <a:t> à </a:t>
            </a:r>
            <a:r>
              <a:rPr lang="nl-BE" sz="2800" dirty="0" err="1" smtClean="0">
                <a:solidFill>
                  <a:schemeClr val="accent2"/>
                </a:solidFill>
              </a:rPr>
              <a:t>Ypres</a:t>
            </a:r>
            <a:r>
              <a:rPr lang="nl-BE" sz="2800" dirty="0" smtClean="0">
                <a:solidFill>
                  <a:schemeClr val="accent2"/>
                </a:solidFill>
              </a:rPr>
              <a:t>. </a:t>
            </a:r>
            <a:r>
              <a:rPr lang="nl-BE" sz="2800" dirty="0" err="1">
                <a:solidFill>
                  <a:schemeClr val="accent2"/>
                </a:solidFill>
              </a:rPr>
              <a:t>Comment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est-ce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qu’on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appelle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cet</a:t>
            </a:r>
            <a:r>
              <a:rPr lang="nl-BE" sz="2800" dirty="0">
                <a:solidFill>
                  <a:schemeClr val="accent2"/>
                </a:solidFill>
              </a:rPr>
              <a:t> événement?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824869" y="2772246"/>
            <a:ext cx="127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3" action="ppaction://hlinksldjump"/>
              </a:rPr>
              <a:t>Last post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824869" y="3905973"/>
            <a:ext cx="22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Last </a:t>
            </a:r>
            <a:r>
              <a:rPr lang="nl-BE" dirty="0" err="1" smtClean="0">
                <a:hlinkClick r:id="rId4" action="ppaction://hlinksldjump"/>
              </a:rPr>
              <a:t>greeting</a:t>
            </a:r>
            <a:r>
              <a:rPr lang="nl-BE" dirty="0" smtClean="0">
                <a:hlinkClick r:id="rId4" action="ppaction://hlinksldjump"/>
              </a:rPr>
              <a:t> 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5824869" y="1904201"/>
            <a:ext cx="248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Last memory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80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 err="1" smtClean="0"/>
              <a:t>Vous</a:t>
            </a:r>
            <a:r>
              <a:rPr lang="nl-BE" b="1" dirty="0" smtClean="0"/>
              <a:t> </a:t>
            </a:r>
            <a:r>
              <a:rPr lang="nl-BE" b="1" dirty="0" err="1" smtClean="0"/>
              <a:t>avez</a:t>
            </a:r>
            <a:r>
              <a:rPr lang="nl-BE" b="1" dirty="0" smtClean="0"/>
              <a:t> </a:t>
            </a:r>
            <a:r>
              <a:rPr lang="nl-BE" b="1" dirty="0" err="1" smtClean="0"/>
              <a:t>bien</a:t>
            </a:r>
            <a:r>
              <a:rPr lang="nl-BE" b="1" dirty="0" smtClean="0"/>
              <a:t> fait! Bravo et merci beaucoup!</a:t>
            </a:r>
            <a:endParaRPr lang="nl-BE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36" y="1825625"/>
            <a:ext cx="3482927" cy="4351338"/>
          </a:xfrm>
        </p:spPr>
      </p:pic>
    </p:spTree>
    <p:extLst>
      <p:ext uri="{BB962C8B-B14F-4D97-AF65-F5344CB8AC3E}">
        <p14:creationId xmlns:p14="http://schemas.microsoft.com/office/powerpoint/2010/main" val="7404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72283" y="5669279"/>
            <a:ext cx="284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1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8"/>
          <a:stretch/>
        </p:blipFill>
        <p:spPr>
          <a:xfrm>
            <a:off x="3618410" y="1303206"/>
            <a:ext cx="4593800" cy="43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01337" y="6008914"/>
            <a:ext cx="262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1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5"/>
          <a:stretch/>
        </p:blipFill>
        <p:spPr>
          <a:xfrm>
            <a:off x="3972736" y="1223889"/>
            <a:ext cx="4378063" cy="44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901337" y="5421086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3" action="ppaction://hlinksldjump"/>
              </a:rPr>
              <a:t> </a:t>
            </a:r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2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01336" y="6008914"/>
            <a:ext cx="255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</a:t>
            </a:r>
            <a:r>
              <a:rPr lang="nl-BE" dirty="0" err="1" smtClean="0">
                <a:hlinkClick r:id="rId3" action="ppaction://hlinksldjump"/>
              </a:rPr>
              <a:t>laQuestion</a:t>
            </a:r>
            <a:r>
              <a:rPr lang="nl-BE" dirty="0" smtClean="0">
                <a:hlinkClick r:id="rId3" action="ppaction://hlinksldjump"/>
              </a:rPr>
              <a:t> 2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901337" y="5421086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3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3" y="5904411"/>
            <a:ext cx="255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</a:t>
            </a:r>
            <a:r>
              <a:rPr lang="nl-BE" dirty="0" err="1" smtClean="0">
                <a:hlinkClick r:id="rId3" action="ppaction://hlinksldjump"/>
              </a:rPr>
              <a:t>laQuestion</a:t>
            </a:r>
            <a:r>
              <a:rPr lang="nl-BE" dirty="0" smtClean="0">
                <a:hlinkClick r:id="rId3" action="ppaction://hlinksldjump"/>
              </a:rPr>
              <a:t> 3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690" y="196959"/>
            <a:ext cx="10515600" cy="1325563"/>
          </a:xfrm>
        </p:spPr>
        <p:txBody>
          <a:bodyPr/>
          <a:lstStyle/>
          <a:p>
            <a:r>
              <a:rPr lang="fr-FR" dirty="0" smtClean="0"/>
              <a:t>Quelle est la bonne solution?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6669" y="1625927"/>
            <a:ext cx="10515600" cy="481691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Salut tout le monde!</a:t>
            </a:r>
          </a:p>
          <a:p>
            <a:pPr marL="0" indent="0">
              <a:buNone/>
            </a:pPr>
            <a:r>
              <a:rPr lang="fr-FR" dirty="0" smtClean="0"/>
              <a:t>On a préparé un quiz pour vous. </a:t>
            </a:r>
            <a:r>
              <a:rPr lang="fr-FR" dirty="0" smtClean="0"/>
              <a:t>Il est basé sur des activités extrascolaires et culturelles </a:t>
            </a:r>
            <a:r>
              <a:rPr lang="fr-FR" dirty="0" smtClean="0"/>
              <a:t>de notre classe. </a:t>
            </a:r>
            <a:r>
              <a:rPr lang="fr-FR" dirty="0" smtClean="0"/>
              <a:t>Nous </a:t>
            </a:r>
            <a:r>
              <a:rPr lang="fr-FR" dirty="0" smtClean="0"/>
              <a:t>espérons que vous l’aimerez.</a:t>
            </a:r>
          </a:p>
          <a:p>
            <a:pPr marL="0" indent="0">
              <a:buNone/>
            </a:pPr>
            <a:r>
              <a:rPr lang="fr-FR" dirty="0"/>
              <a:t>C</a:t>
            </a:r>
            <a:r>
              <a:rPr lang="fr-FR" dirty="0" smtClean="0"/>
              <a:t>haque photo est accompagnée d’une question. A vous de cliquer sur la bonne réponse.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BONNE CHANCE!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Charlotte &amp; </a:t>
            </a:r>
            <a:r>
              <a:rPr lang="fr-FR" dirty="0" err="1" smtClean="0"/>
              <a:t>Valerie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37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744583" y="5381898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4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4" y="5708468"/>
            <a:ext cx="260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4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9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00100" y="5455227"/>
            <a:ext cx="25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5 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3" y="5708468"/>
            <a:ext cx="257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5 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00100" y="5455227"/>
            <a:ext cx="25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6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4" y="5708468"/>
            <a:ext cx="259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6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744583" y="5381898"/>
            <a:ext cx="275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7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3" y="5708468"/>
            <a:ext cx="264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7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1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00100" y="5455227"/>
            <a:ext cx="25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8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4" y="5708468"/>
            <a:ext cx="260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8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12873"/>
            <a:ext cx="10515600" cy="1325563"/>
          </a:xfrm>
        </p:spPr>
        <p:txBody>
          <a:bodyPr/>
          <a:lstStyle/>
          <a:p>
            <a:r>
              <a:rPr lang="fr-FR" dirty="0" smtClean="0"/>
              <a:t>Question 1</a:t>
            </a:r>
            <a:endParaRPr lang="fr-FR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29193"/>
          <a:stretch/>
        </p:blipFill>
        <p:spPr>
          <a:xfrm>
            <a:off x="838200" y="1436913"/>
            <a:ext cx="6990039" cy="3081065"/>
          </a:xfrm>
        </p:spPr>
      </p:pic>
      <p:sp>
        <p:nvSpPr>
          <p:cNvPr id="5" name="Tekstvak 4"/>
          <p:cNvSpPr txBox="1"/>
          <p:nvPr/>
        </p:nvSpPr>
        <p:spPr>
          <a:xfrm>
            <a:off x="1068977" y="5093025"/>
            <a:ext cx="713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accent2"/>
                </a:solidFill>
              </a:rPr>
              <a:t>Pour </a:t>
            </a:r>
            <a:r>
              <a:rPr lang="nl-BE" sz="2800" dirty="0" err="1" smtClean="0">
                <a:solidFill>
                  <a:schemeClr val="accent2"/>
                </a:solidFill>
              </a:rPr>
              <a:t>quel</a:t>
            </a:r>
            <a:r>
              <a:rPr lang="nl-BE" sz="2800" dirty="0" smtClean="0">
                <a:solidFill>
                  <a:schemeClr val="accent2"/>
                </a:solidFill>
              </a:rPr>
              <a:t> sport  a-t-on </a:t>
            </a:r>
            <a:r>
              <a:rPr lang="nl-BE" sz="2800" dirty="0" err="1" smtClean="0">
                <a:solidFill>
                  <a:schemeClr val="accent2"/>
                </a:solidFill>
              </a:rPr>
              <a:t>besoin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d’un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casque</a:t>
            </a:r>
            <a:r>
              <a:rPr lang="nl-BE" sz="2800" dirty="0" smtClean="0">
                <a:solidFill>
                  <a:schemeClr val="accent2"/>
                </a:solidFill>
              </a:rPr>
              <a:t>?</a:t>
            </a:r>
            <a:endParaRPr lang="nl-BE" sz="2800" dirty="0">
              <a:solidFill>
                <a:schemeClr val="accent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201297" y="1904777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chemeClr val="accent2"/>
                </a:solidFill>
                <a:hlinkClick r:id="rId3" action="ppaction://hlinksldjump"/>
              </a:rPr>
              <a:t>l</a:t>
            </a:r>
            <a:r>
              <a:rPr lang="nl-BE" dirty="0" err="1" smtClean="0">
                <a:solidFill>
                  <a:schemeClr val="accent2"/>
                </a:solidFill>
                <a:hlinkClick r:id="rId3" action="ppaction://hlinksldjump"/>
              </a:rPr>
              <a:t>e</a:t>
            </a:r>
            <a:r>
              <a:rPr lang="nl-BE" dirty="0" smtClean="0">
                <a:solidFill>
                  <a:schemeClr val="accent2"/>
                </a:solidFill>
                <a:hlinkClick r:id="rId3" action="ppaction://hlinksldjump"/>
              </a:rPr>
              <a:t> VTT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201297" y="2763133"/>
            <a:ext cx="198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la </a:t>
            </a:r>
            <a:r>
              <a:rPr lang="nl-BE" dirty="0" err="1" smtClean="0">
                <a:hlinkClick r:id="rId4" action="ppaction://hlinksldjump"/>
              </a:rPr>
              <a:t>natation</a:t>
            </a: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8201297" y="3806155"/>
            <a:ext cx="159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4" action="ppaction://hlinksldjump"/>
              </a:rPr>
              <a:t>l</a:t>
            </a:r>
            <a:r>
              <a:rPr lang="nl-BE" dirty="0" err="1" smtClean="0">
                <a:hlinkClick r:id="rId4" action="ppaction://hlinksldjump"/>
              </a:rPr>
              <a:t>e</a:t>
            </a:r>
            <a:r>
              <a:rPr lang="nl-BE" dirty="0" smtClean="0">
                <a:hlinkClick r:id="rId4" action="ppaction://hlinksldjump"/>
              </a:rPr>
              <a:t> </a:t>
            </a:r>
            <a:r>
              <a:rPr lang="nl-BE" dirty="0" err="1" smtClean="0">
                <a:hlinkClick r:id="rId4" action="ppaction://hlinksldjump"/>
              </a:rPr>
              <a:t>patinage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22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00100" y="5455227"/>
            <a:ext cx="257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9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3" y="5708468"/>
            <a:ext cx="261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9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210682">
            <a:off x="831275" y="820882"/>
            <a:ext cx="2358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800" dirty="0" smtClean="0"/>
              <a:t>VRAI</a:t>
            </a:r>
            <a:endParaRPr lang="nl-BE" sz="8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522">
            <a:off x="8345631" y="3082512"/>
            <a:ext cx="2857500" cy="2857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00100" y="5455227"/>
            <a:ext cx="275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10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57" y="1246443"/>
            <a:ext cx="459068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9362938">
            <a:off x="574764" y="888275"/>
            <a:ext cx="300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FAUX</a:t>
            </a:r>
            <a:endParaRPr lang="nl-BE" sz="9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13940">
            <a:off x="8431930" y="3338286"/>
            <a:ext cx="3322608" cy="33165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393" y="5708468"/>
            <a:ext cx="272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Retournez</a:t>
            </a:r>
            <a:r>
              <a:rPr lang="nl-BE" dirty="0" smtClean="0">
                <a:hlinkClick r:id="rId3" action="ppaction://hlinksldjump"/>
              </a:rPr>
              <a:t> à la Question 10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6" y="1194622"/>
            <a:ext cx="4377307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99251"/>
            <a:ext cx="10515600" cy="1325563"/>
          </a:xfrm>
        </p:spPr>
        <p:txBody>
          <a:bodyPr/>
          <a:lstStyle/>
          <a:p>
            <a:r>
              <a:rPr lang="nl-BE" dirty="0" smtClean="0"/>
              <a:t>Question 2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50372" r="36761"/>
          <a:stretch/>
        </p:blipFill>
        <p:spPr>
          <a:xfrm>
            <a:off x="838200" y="1821316"/>
            <a:ext cx="5844106" cy="27562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38200" y="5107578"/>
            <a:ext cx="443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Quel</a:t>
            </a:r>
            <a:r>
              <a:rPr lang="nl-BE" sz="2800" dirty="0">
                <a:solidFill>
                  <a:schemeClr val="accent2"/>
                </a:solidFill>
              </a:rPr>
              <a:t> sport </a:t>
            </a:r>
            <a:r>
              <a:rPr lang="nl-BE" sz="2800" dirty="0" err="1">
                <a:solidFill>
                  <a:schemeClr val="accent2"/>
                </a:solidFill>
              </a:rPr>
              <a:t>est-ce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qu’on</a:t>
            </a:r>
            <a:r>
              <a:rPr lang="nl-BE" sz="2800" dirty="0">
                <a:solidFill>
                  <a:schemeClr val="accent2"/>
                </a:solidFill>
              </a:rPr>
              <a:t> fait?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106193" y="2070367"/>
            <a:ext cx="224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le</a:t>
            </a:r>
            <a:r>
              <a:rPr lang="nl-BE" dirty="0" smtClean="0">
                <a:hlinkClick r:id="rId3" action="ppaction://hlinksldjump"/>
              </a:rPr>
              <a:t> </a:t>
            </a:r>
            <a:r>
              <a:rPr lang="nl-BE" dirty="0" err="1" smtClean="0">
                <a:hlinkClick r:id="rId3" action="ppaction://hlinksldjump"/>
              </a:rPr>
              <a:t>kayak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7106193" y="2916235"/>
            <a:ext cx="214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Le </a:t>
            </a:r>
            <a:r>
              <a:rPr lang="nl-BE" dirty="0" err="1" smtClean="0">
                <a:hlinkClick r:id="rId4" action="ppaction://hlinksldjump"/>
              </a:rPr>
              <a:t>canoë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7106193" y="3775166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3" action="ppaction://hlinksldjump"/>
              </a:rPr>
              <a:t>la </a:t>
            </a:r>
            <a:r>
              <a:rPr lang="nl-BE" dirty="0" err="1" smtClean="0">
                <a:hlinkClick r:id="rId3" action="ppaction://hlinksldjump"/>
              </a:rPr>
              <a:t>natation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73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3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4551"/>
            <a:ext cx="5602352" cy="3151323"/>
          </a:xfrm>
        </p:spPr>
      </p:pic>
      <p:sp>
        <p:nvSpPr>
          <p:cNvPr id="5" name="Tekstvak 4"/>
          <p:cNvSpPr txBox="1"/>
          <p:nvPr/>
        </p:nvSpPr>
        <p:spPr>
          <a:xfrm>
            <a:off x="838200" y="4667359"/>
            <a:ext cx="7038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Nous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sommes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smtClean="0">
                <a:solidFill>
                  <a:schemeClr val="accent2"/>
                </a:solidFill>
              </a:rPr>
              <a:t>allés </a:t>
            </a:r>
            <a:r>
              <a:rPr lang="nl-BE" sz="2800" dirty="0">
                <a:solidFill>
                  <a:schemeClr val="accent2"/>
                </a:solidFill>
              </a:rPr>
              <a:t>à </a:t>
            </a:r>
            <a:r>
              <a:rPr lang="nl-BE" sz="2800" dirty="0" err="1">
                <a:solidFill>
                  <a:schemeClr val="accent2"/>
                </a:solidFill>
              </a:rPr>
              <a:t>Libramont</a:t>
            </a:r>
            <a:r>
              <a:rPr lang="nl-BE" sz="2800" dirty="0">
                <a:solidFill>
                  <a:schemeClr val="accent2"/>
                </a:solidFill>
              </a:rPr>
              <a:t> pour </a:t>
            </a:r>
            <a:r>
              <a:rPr lang="nl-BE" sz="2800" dirty="0" err="1">
                <a:solidFill>
                  <a:schemeClr val="accent2"/>
                </a:solidFill>
              </a:rPr>
              <a:t>un</a:t>
            </a:r>
            <a:r>
              <a:rPr lang="nl-BE" sz="2800" dirty="0">
                <a:solidFill>
                  <a:schemeClr val="accent2"/>
                </a:solidFill>
              </a:rPr>
              <a:t> jumelage. </a:t>
            </a:r>
            <a:r>
              <a:rPr lang="nl-BE" sz="2800" dirty="0" err="1">
                <a:solidFill>
                  <a:schemeClr val="accent2"/>
                </a:solidFill>
              </a:rPr>
              <a:t>Libramont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est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situé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smtClean="0">
                <a:solidFill>
                  <a:schemeClr val="accent2"/>
                </a:solidFill>
              </a:rPr>
              <a:t>en </a:t>
            </a:r>
            <a:r>
              <a:rPr lang="nl-BE" sz="2800" dirty="0" err="1">
                <a:solidFill>
                  <a:schemeClr val="accent2"/>
                </a:solidFill>
              </a:rPr>
              <a:t>Wallonie</a:t>
            </a:r>
            <a:r>
              <a:rPr lang="nl-BE" sz="2800" dirty="0">
                <a:solidFill>
                  <a:schemeClr val="accent2"/>
                </a:solidFill>
              </a:rPr>
              <a:t> en </a:t>
            </a:r>
            <a:r>
              <a:rPr lang="nl-BE" sz="2800" dirty="0" err="1">
                <a:solidFill>
                  <a:schemeClr val="accent2"/>
                </a:solidFill>
              </a:rPr>
              <a:t>Belgique</a:t>
            </a:r>
            <a:r>
              <a:rPr lang="nl-BE" sz="2800" dirty="0">
                <a:solidFill>
                  <a:schemeClr val="accent2"/>
                </a:solidFill>
              </a:rPr>
              <a:t>. </a:t>
            </a:r>
            <a:r>
              <a:rPr lang="nl-BE" sz="2800" dirty="0" err="1">
                <a:solidFill>
                  <a:schemeClr val="accent2"/>
                </a:solidFill>
              </a:rPr>
              <a:t>Quelle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langue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est-ce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qu’on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parle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là</a:t>
            </a:r>
            <a:r>
              <a:rPr lang="nl-BE" sz="28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844937" y="1681537"/>
            <a:ext cx="291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le</a:t>
            </a:r>
            <a:r>
              <a:rPr lang="nl-BE" dirty="0" smtClean="0">
                <a:hlinkClick r:id="rId3" action="ppaction://hlinksldjump"/>
              </a:rPr>
              <a:t> </a:t>
            </a:r>
            <a:r>
              <a:rPr lang="nl-BE" dirty="0" err="1" smtClean="0">
                <a:hlinkClick r:id="rId3" action="ppaction://hlinksldjump"/>
              </a:rPr>
              <a:t>néerlandais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6844937" y="2388544"/>
            <a:ext cx="259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4" action="ppaction://hlinksldjump"/>
              </a:rPr>
              <a:t>le</a:t>
            </a:r>
            <a:r>
              <a:rPr lang="nl-BE" dirty="0" smtClean="0">
                <a:hlinkClick r:id="rId4" action="ppaction://hlinksldjump"/>
              </a:rPr>
              <a:t> </a:t>
            </a:r>
            <a:r>
              <a:rPr lang="nl-BE" dirty="0" err="1" smtClean="0">
                <a:hlinkClick r:id="rId4" action="ppaction://hlinksldjump"/>
              </a:rPr>
              <a:t>français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6844937" y="3095551"/>
            <a:ext cx="203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l’allemand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38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4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42588"/>
          <a:stretch/>
        </p:blipFill>
        <p:spPr>
          <a:xfrm>
            <a:off x="838200" y="1541417"/>
            <a:ext cx="3960543" cy="3409405"/>
          </a:xfrm>
        </p:spPr>
      </p:pic>
      <p:sp>
        <p:nvSpPr>
          <p:cNvPr id="5" name="Tekstvak 4"/>
          <p:cNvSpPr txBox="1"/>
          <p:nvPr/>
        </p:nvSpPr>
        <p:spPr>
          <a:xfrm>
            <a:off x="838200" y="5342709"/>
            <a:ext cx="446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Quel</a:t>
            </a:r>
            <a:r>
              <a:rPr lang="nl-BE" sz="2800" dirty="0">
                <a:solidFill>
                  <a:schemeClr val="accent2"/>
                </a:solidFill>
              </a:rPr>
              <a:t> sport </a:t>
            </a:r>
            <a:r>
              <a:rPr lang="nl-BE" sz="2800" dirty="0" err="1">
                <a:solidFill>
                  <a:schemeClr val="accent2"/>
                </a:solidFill>
              </a:rPr>
              <a:t>est-ce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qu’on</a:t>
            </a:r>
            <a:r>
              <a:rPr lang="nl-BE" sz="2800" dirty="0">
                <a:solidFill>
                  <a:schemeClr val="accent2"/>
                </a:solidFill>
              </a:rPr>
              <a:t> fait?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590903" y="1776549"/>
            <a:ext cx="257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3" action="ppaction://hlinksldjump"/>
              </a:rPr>
              <a:t>l</a:t>
            </a:r>
            <a:r>
              <a:rPr lang="nl-BE" dirty="0" err="1" smtClean="0">
                <a:hlinkClick r:id="rId3" action="ppaction://hlinksldjump"/>
              </a:rPr>
              <a:t>’escalade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521234" y="2834640"/>
            <a:ext cx="214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4" action="ppaction://hlinksldjump"/>
              </a:rPr>
              <a:t>l</a:t>
            </a:r>
            <a:r>
              <a:rPr lang="nl-BE" dirty="0" err="1" smtClean="0">
                <a:hlinkClick r:id="rId4" action="ppaction://hlinksldjump"/>
              </a:rPr>
              <a:t>’alpinisme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5590903" y="3892731"/>
            <a:ext cx="214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4" action="ppaction://hlinksldjump"/>
              </a:rPr>
              <a:t>l</a:t>
            </a:r>
            <a:r>
              <a:rPr lang="nl-BE" dirty="0" err="1" smtClean="0">
                <a:hlinkClick r:id="rId4" action="ppaction://hlinksldjump"/>
              </a:rPr>
              <a:t>e</a:t>
            </a:r>
            <a:r>
              <a:rPr lang="nl-BE" dirty="0" smtClean="0">
                <a:hlinkClick r:id="rId4" action="ppaction://hlinksldjump"/>
              </a:rPr>
              <a:t> </a:t>
            </a:r>
            <a:r>
              <a:rPr lang="nl-BE" dirty="0" err="1" smtClean="0">
                <a:hlinkClick r:id="rId4" action="ppaction://hlinksldjump"/>
              </a:rPr>
              <a:t>mur</a:t>
            </a:r>
            <a:r>
              <a:rPr lang="nl-BE" dirty="0" smtClean="0">
                <a:hlinkClick r:id="rId4" action="ppaction://hlinksldjump"/>
              </a:rPr>
              <a:t> </a:t>
            </a:r>
            <a:r>
              <a:rPr lang="nl-BE" dirty="0" err="1" smtClean="0">
                <a:hlinkClick r:id="rId4" action="ppaction://hlinksldjump"/>
              </a:rPr>
              <a:t>d’escalade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342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5 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3501"/>
            <a:ext cx="4351338" cy="4351338"/>
          </a:xfrm>
        </p:spPr>
      </p:pic>
      <p:sp>
        <p:nvSpPr>
          <p:cNvPr id="5" name="Tekstvak 4"/>
          <p:cNvSpPr txBox="1"/>
          <p:nvPr/>
        </p:nvSpPr>
        <p:spPr>
          <a:xfrm>
            <a:off x="838200" y="5764839"/>
            <a:ext cx="8589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Nous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avons</a:t>
            </a:r>
            <a:r>
              <a:rPr lang="nl-BE" sz="2800" dirty="0">
                <a:solidFill>
                  <a:schemeClr val="accent2"/>
                </a:solidFill>
              </a:rPr>
              <a:t> fait </a:t>
            </a:r>
            <a:r>
              <a:rPr lang="nl-BE" sz="2800" dirty="0" err="1">
                <a:solidFill>
                  <a:schemeClr val="accent2"/>
                </a:solidFill>
              </a:rPr>
              <a:t>un</a:t>
            </a:r>
            <a:r>
              <a:rPr lang="nl-BE" sz="2800" dirty="0">
                <a:solidFill>
                  <a:schemeClr val="accent2"/>
                </a:solidFill>
              </a:rPr>
              <a:t> pique-</a:t>
            </a:r>
            <a:r>
              <a:rPr lang="nl-BE" sz="2800" dirty="0" err="1">
                <a:solidFill>
                  <a:schemeClr val="accent2"/>
                </a:solidFill>
              </a:rPr>
              <a:t>nique</a:t>
            </a:r>
            <a:r>
              <a:rPr lang="nl-BE" sz="2800" dirty="0">
                <a:solidFill>
                  <a:schemeClr val="accent2"/>
                </a:solidFill>
              </a:rPr>
              <a:t>, </a:t>
            </a:r>
            <a:r>
              <a:rPr lang="nl-BE" sz="2800" dirty="0" err="1">
                <a:solidFill>
                  <a:schemeClr val="accent2"/>
                </a:solidFill>
              </a:rPr>
              <a:t>qu’est-ce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qu’on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mange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normalement</a:t>
            </a:r>
            <a:r>
              <a:rPr lang="nl-BE" sz="2800" dirty="0">
                <a:solidFill>
                  <a:schemeClr val="accent2"/>
                </a:solidFill>
              </a:rPr>
              <a:t> pendant </a:t>
            </a:r>
            <a:r>
              <a:rPr lang="nl-BE" sz="2800" dirty="0" err="1">
                <a:solidFill>
                  <a:schemeClr val="accent2"/>
                </a:solidFill>
              </a:rPr>
              <a:t>un</a:t>
            </a:r>
            <a:r>
              <a:rPr lang="nl-BE" sz="2800" dirty="0">
                <a:solidFill>
                  <a:schemeClr val="accent2"/>
                </a:solidFill>
              </a:rPr>
              <a:t> pique-</a:t>
            </a:r>
            <a:r>
              <a:rPr lang="nl-BE" sz="2800" dirty="0" err="1">
                <a:solidFill>
                  <a:schemeClr val="accent2"/>
                </a:solidFill>
              </a:rPr>
              <a:t>nique</a:t>
            </a:r>
            <a:r>
              <a:rPr lang="nl-BE" sz="2800" dirty="0">
                <a:solidFill>
                  <a:schemeClr val="accent2"/>
                </a:solidFill>
              </a:rPr>
              <a:t>?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892508" y="1931150"/>
            <a:ext cx="160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3" action="ppaction://hlinksldjump"/>
              </a:rPr>
              <a:t>u</a:t>
            </a:r>
            <a:r>
              <a:rPr lang="nl-BE" dirty="0" err="1" smtClean="0">
                <a:hlinkClick r:id="rId3" action="ppaction://hlinksldjump"/>
              </a:rPr>
              <a:t>ne</a:t>
            </a:r>
            <a:r>
              <a:rPr lang="nl-BE" dirty="0" smtClean="0">
                <a:hlinkClick r:id="rId3" action="ppaction://hlinksldjump"/>
              </a:rPr>
              <a:t> baguette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853124" y="3203219"/>
            <a:ext cx="145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les </a:t>
            </a:r>
            <a:r>
              <a:rPr lang="nl-BE" dirty="0" smtClean="0">
                <a:hlinkClick r:id="rId4" action="ppaction://hlinksldjump"/>
              </a:rPr>
              <a:t>cornflakes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5892508" y="4502192"/>
            <a:ext cx="15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4" action="ppaction://hlinksldjump"/>
              </a:rPr>
              <a:t>u</a:t>
            </a:r>
            <a:r>
              <a:rPr lang="nl-BE" dirty="0" err="1" smtClean="0">
                <a:hlinkClick r:id="rId4" action="ppaction://hlinksldjump"/>
              </a:rPr>
              <a:t>n</a:t>
            </a:r>
            <a:r>
              <a:rPr lang="nl-BE" dirty="0" smtClean="0">
                <a:hlinkClick r:id="rId4" action="ppaction://hlinksldjump"/>
              </a:rPr>
              <a:t> hamburger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83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6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0623"/>
            <a:ext cx="3263503" cy="4351338"/>
          </a:xfrm>
        </p:spPr>
      </p:pic>
      <p:sp>
        <p:nvSpPr>
          <p:cNvPr id="5" name="Tekstvak 4"/>
          <p:cNvSpPr txBox="1"/>
          <p:nvPr/>
        </p:nvSpPr>
        <p:spPr>
          <a:xfrm>
            <a:off x="838200" y="5751961"/>
            <a:ext cx="8422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olidFill>
                  <a:schemeClr val="accent2"/>
                </a:solidFill>
              </a:rPr>
              <a:t>Voici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nos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titulaires</a:t>
            </a:r>
            <a:r>
              <a:rPr lang="nl-BE" sz="2800" dirty="0">
                <a:solidFill>
                  <a:schemeClr val="accent2"/>
                </a:solidFill>
              </a:rPr>
              <a:t>, </a:t>
            </a:r>
            <a:r>
              <a:rPr lang="nl-BE" sz="2800" dirty="0" err="1">
                <a:solidFill>
                  <a:schemeClr val="accent2"/>
                </a:solidFill>
              </a:rPr>
              <a:t>elles</a:t>
            </a:r>
            <a:r>
              <a:rPr lang="nl-BE" sz="2800" dirty="0">
                <a:solidFill>
                  <a:schemeClr val="accent2"/>
                </a:solidFill>
              </a:rPr>
              <a:t> ont </a:t>
            </a:r>
            <a:r>
              <a:rPr lang="nl-BE" sz="2800" dirty="0" err="1">
                <a:solidFill>
                  <a:schemeClr val="accent2"/>
                </a:solidFill>
              </a:rPr>
              <a:t>mangé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un</a:t>
            </a:r>
            <a:r>
              <a:rPr lang="nl-BE" sz="2800" dirty="0">
                <a:solidFill>
                  <a:schemeClr val="accent2"/>
                </a:solidFill>
              </a:rPr>
              <a:t> dessert </a:t>
            </a:r>
            <a:r>
              <a:rPr lang="nl-BE" sz="2800" dirty="0" err="1">
                <a:solidFill>
                  <a:schemeClr val="accent2"/>
                </a:solidFill>
              </a:rPr>
              <a:t>délicieux</a:t>
            </a:r>
            <a:r>
              <a:rPr lang="nl-BE" sz="2800" dirty="0">
                <a:solidFill>
                  <a:schemeClr val="accent2"/>
                </a:solidFill>
              </a:rPr>
              <a:t>. </a:t>
            </a:r>
            <a:r>
              <a:rPr lang="nl-BE" sz="2800" dirty="0" err="1" smtClean="0">
                <a:solidFill>
                  <a:schemeClr val="accent2"/>
                </a:solidFill>
              </a:rPr>
              <a:t>Quel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est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c</a:t>
            </a:r>
            <a:r>
              <a:rPr lang="nl-BE" sz="2800" dirty="0" err="1" smtClean="0">
                <a:solidFill>
                  <a:schemeClr val="accent2"/>
                </a:solidFill>
              </a:rPr>
              <a:t>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>
                <a:solidFill>
                  <a:schemeClr val="accent2"/>
                </a:solidFill>
              </a:rPr>
              <a:t>dessert?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778062" y="186256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hlinkClick r:id="rId3" action="ppaction://hlinksldjump"/>
              </a:rPr>
              <a:t>l</a:t>
            </a:r>
            <a:r>
              <a:rPr lang="nl-BE" dirty="0" err="1" smtClean="0">
                <a:hlinkClick r:id="rId3" action="ppaction://hlinksldjump"/>
              </a:rPr>
              <a:t>e</a:t>
            </a:r>
            <a:r>
              <a:rPr lang="nl-BE" dirty="0" smtClean="0">
                <a:hlinkClick r:id="rId3" action="ppaction://hlinksldjump"/>
              </a:rPr>
              <a:t> tiramisu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778062" y="3142445"/>
            <a:ext cx="113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les </a:t>
            </a:r>
            <a:r>
              <a:rPr lang="nl-BE" dirty="0" err="1" smtClean="0">
                <a:hlinkClick r:id="rId4" action="ppaction://hlinksldjump"/>
              </a:rPr>
              <a:t>olives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756597" y="4423683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4" action="ppaction://hlinksldjump"/>
              </a:rPr>
              <a:t>les </a:t>
            </a:r>
            <a:r>
              <a:rPr lang="nl-BE" dirty="0" err="1" smtClean="0">
                <a:hlinkClick r:id="rId4" action="ppaction://hlinksldjump"/>
              </a:rPr>
              <a:t>fraises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68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 7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/>
          <a:stretch/>
        </p:blipFill>
        <p:spPr>
          <a:xfrm>
            <a:off x="838200" y="1341275"/>
            <a:ext cx="2793642" cy="4456051"/>
          </a:xfrm>
        </p:spPr>
      </p:pic>
      <p:sp>
        <p:nvSpPr>
          <p:cNvPr id="5" name="Tekstvak 4"/>
          <p:cNvSpPr txBox="1"/>
          <p:nvPr/>
        </p:nvSpPr>
        <p:spPr>
          <a:xfrm>
            <a:off x="838199" y="5989439"/>
            <a:ext cx="1101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 smtClean="0">
                <a:solidFill>
                  <a:schemeClr val="accent2"/>
                </a:solidFill>
              </a:rPr>
              <a:t>Nous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avons</a:t>
            </a:r>
            <a:r>
              <a:rPr lang="nl-BE" sz="2800" dirty="0" smtClean="0">
                <a:solidFill>
                  <a:schemeClr val="accent2"/>
                </a:solidFill>
              </a:rPr>
              <a:t> fait </a:t>
            </a:r>
            <a:r>
              <a:rPr lang="nl-BE" sz="2800" dirty="0" err="1" smtClean="0">
                <a:solidFill>
                  <a:schemeClr val="accent2"/>
                </a:solidFill>
              </a:rPr>
              <a:t>une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excursion</a:t>
            </a:r>
            <a:r>
              <a:rPr lang="nl-BE" sz="2800" dirty="0" smtClean="0">
                <a:solidFill>
                  <a:schemeClr val="accent2"/>
                </a:solidFill>
              </a:rPr>
              <a:t> à </a:t>
            </a:r>
            <a:r>
              <a:rPr lang="nl-BE" sz="2800" dirty="0" err="1" smtClean="0">
                <a:solidFill>
                  <a:schemeClr val="accent2"/>
                </a:solidFill>
              </a:rPr>
              <a:t>Aix</a:t>
            </a:r>
            <a:r>
              <a:rPr lang="nl-BE" sz="2800" dirty="0" smtClean="0">
                <a:solidFill>
                  <a:schemeClr val="accent2"/>
                </a:solidFill>
              </a:rPr>
              <a:t>-la-Chapelle. </a:t>
            </a:r>
            <a:r>
              <a:rPr lang="nl-BE" sz="2800" dirty="0" err="1" smtClean="0">
                <a:solidFill>
                  <a:schemeClr val="accent2"/>
                </a:solidFill>
              </a:rPr>
              <a:t>Où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est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située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 smtClean="0">
                <a:solidFill>
                  <a:schemeClr val="accent2"/>
                </a:solidFill>
              </a:rPr>
              <a:t>cette</a:t>
            </a:r>
            <a:r>
              <a:rPr lang="nl-BE" sz="2800" dirty="0" smtClean="0">
                <a:solidFill>
                  <a:schemeClr val="accent2"/>
                </a:solidFill>
              </a:rPr>
              <a:t> </a:t>
            </a:r>
            <a:r>
              <a:rPr lang="nl-BE" sz="2800" dirty="0" err="1">
                <a:solidFill>
                  <a:schemeClr val="accent2"/>
                </a:solidFill>
              </a:rPr>
              <a:t>ville</a:t>
            </a:r>
            <a:r>
              <a:rPr lang="nl-BE" sz="2800" dirty="0">
                <a:solidFill>
                  <a:schemeClr val="accent2"/>
                </a:solidFill>
              </a:rPr>
              <a:t> </a:t>
            </a:r>
            <a:r>
              <a:rPr lang="nl-BE" sz="2800" dirty="0" smtClean="0">
                <a:solidFill>
                  <a:schemeClr val="accent2"/>
                </a:solidFill>
              </a:rPr>
              <a:t>?</a:t>
            </a:r>
            <a:endParaRPr lang="nl-BE" sz="2800" dirty="0">
              <a:solidFill>
                <a:schemeClr val="accent2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236612" y="1511461"/>
            <a:ext cx="12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hlinkClick r:id="rId3" action="ppaction://hlinksldjump"/>
              </a:rPr>
              <a:t>la </a:t>
            </a:r>
            <a:r>
              <a:rPr lang="nl-BE" dirty="0" err="1" smtClean="0">
                <a:hlinkClick r:id="rId3" action="ppaction://hlinksldjump"/>
              </a:rPr>
              <a:t>Belgique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236612" y="3016251"/>
            <a:ext cx="13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4" action="ppaction://hlinksldjump"/>
              </a:rPr>
              <a:t>l’Allemagne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237149" y="4524597"/>
            <a:ext cx="105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hlinkClick r:id="rId3" action="ppaction://hlinksldjump"/>
              </a:rPr>
              <a:t>l’Autriche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221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412</Words>
  <Application>Microsoft Office PowerPoint</Application>
  <PresentationFormat>Aangepast</PresentationFormat>
  <Paragraphs>100</Paragraphs>
  <Slides>33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4" baseType="lpstr">
      <vt:lpstr>Kantoorthema</vt:lpstr>
      <vt:lpstr>Quiz culturel</vt:lpstr>
      <vt:lpstr>Quelle est la bonne solution?</vt:lpstr>
      <vt:lpstr>Question 1</vt:lpstr>
      <vt:lpstr>Question 2</vt:lpstr>
      <vt:lpstr>Question 3</vt:lpstr>
      <vt:lpstr>Question 4</vt:lpstr>
      <vt:lpstr>Question 5 </vt:lpstr>
      <vt:lpstr>Question 6</vt:lpstr>
      <vt:lpstr>Question 7</vt:lpstr>
      <vt:lpstr>Question 8</vt:lpstr>
      <vt:lpstr>Question 9</vt:lpstr>
      <vt:lpstr>Question 10</vt:lpstr>
      <vt:lpstr>Vous avez bien fait! Bravo et merci beaucoup!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de culture</dc:title>
  <dc:creator>Beller Charlotte</dc:creator>
  <cp:lastModifiedBy>Windows-gebruiker</cp:lastModifiedBy>
  <cp:revision>28</cp:revision>
  <dcterms:created xsi:type="dcterms:W3CDTF">2016-05-23T12:12:59Z</dcterms:created>
  <dcterms:modified xsi:type="dcterms:W3CDTF">2016-05-30T18:10:59Z</dcterms:modified>
</cp:coreProperties>
</file>