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1" r:id="rId4"/>
    <p:sldId id="263" r:id="rId5"/>
    <p:sldId id="270" r:id="rId6"/>
    <p:sldId id="269" r:id="rId7"/>
    <p:sldId id="268"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35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7D7DC795-BA7E-487B-9C4F-B5AA146B0676}" type="datetimeFigureOut">
              <a:rPr lang="pl-PL" smtClean="0"/>
              <a:t>2020-11-22</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oliniow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5FCBAB-C056-47F2-B093-146F33B282D9}" type="slidenum">
              <a:rPr lang="pl-PL" smtClean="0"/>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D7DC795-BA7E-487B-9C4F-B5AA146B0676}" type="datetimeFigureOut">
              <a:rPr lang="pl-PL" smtClean="0"/>
              <a:t>2020-11-22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05FCBAB-C056-47F2-B093-146F33B282D9}"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oliniow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F05FCBAB-C056-47F2-B093-146F33B282D9}" type="slidenum">
              <a:rPr lang="pl-PL" smtClean="0"/>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D7DC795-BA7E-487B-9C4F-B5AA146B0676}" type="datetimeFigureOut">
              <a:rPr lang="pl-PL" smtClean="0"/>
              <a:t>2020-11-22</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7D7DC795-BA7E-487B-9C4F-B5AA146B0676}" type="datetimeFigureOut">
              <a:rPr lang="pl-PL" smtClean="0"/>
              <a:t>2020-11-22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F05FCBAB-C056-47F2-B093-146F33B282D9}" type="slidenum">
              <a:rPr lang="pl-PL" smtClean="0"/>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7D7DC795-BA7E-487B-9C4F-B5AA146B0676}" type="datetimeFigureOut">
              <a:rPr lang="pl-PL" smtClean="0"/>
              <a:t>2020-11-22</a:t>
            </a:fld>
            <a:endParaRPr lang="pl-PL"/>
          </a:p>
        </p:txBody>
      </p:sp>
      <p:sp>
        <p:nvSpPr>
          <p:cNvPr id="8" name="Łącznik prostoliniow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5FCBAB-C056-47F2-B093-146F33B282D9}" type="slidenum">
              <a:rPr lang="pl-PL" smtClean="0"/>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7D7DC795-BA7E-487B-9C4F-B5AA146B0676}" type="datetimeFigureOut">
              <a:rPr lang="pl-PL" smtClean="0"/>
              <a:t>2020-11-22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05FCBAB-C056-47F2-B093-146F33B282D9}" type="slidenum">
              <a:rPr lang="pl-PL" smtClean="0"/>
              <a:t>‹#›</a:t>
            </a:fld>
            <a:endParaRPr lang="pl-PL"/>
          </a:p>
        </p:txBody>
      </p:sp>
      <p:sp>
        <p:nvSpPr>
          <p:cNvPr id="8" name="Łącznik prostoliniow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oliniow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7D7DC795-BA7E-487B-9C4F-B5AA146B0676}" type="datetimeFigureOut">
              <a:rPr lang="pl-PL" smtClean="0"/>
              <a:t>2020-11-22</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oliniow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F05FCBAB-C056-47F2-B093-146F33B282D9}" type="slidenum">
              <a:rPr lang="pl-PL" smtClean="0"/>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D7DC795-BA7E-487B-9C4F-B5AA146B0676}" type="datetimeFigureOut">
              <a:rPr lang="pl-PL" smtClean="0"/>
              <a:t>2020-11-22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F05FCBAB-C056-47F2-B093-146F33B282D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7D7DC795-BA7E-487B-9C4F-B5AA146B0676}" type="datetimeFigureOut">
              <a:rPr lang="pl-PL" smtClean="0"/>
              <a:t>2020-11-22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5FCBAB-C056-47F2-B093-146F33B282D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oliniow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5FCBAB-C056-47F2-B093-146F33B282D9}" type="slidenum">
              <a:rPr lang="pl-PL" smtClean="0"/>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7D7DC795-BA7E-487B-9C4F-B5AA146B0676}" type="datetimeFigureOut">
              <a:rPr lang="pl-PL" smtClean="0"/>
              <a:t>2020-11-22</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oliniow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F05FCBAB-C056-47F2-B093-146F33B282D9}" type="slidenum">
              <a:rPr lang="pl-PL" smtClean="0"/>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7D7DC795-BA7E-487B-9C4F-B5AA146B0676}" type="datetimeFigureOut">
              <a:rPr lang="pl-PL" smtClean="0"/>
              <a:t>2020-11-22</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D7DC795-BA7E-487B-9C4F-B5AA146B0676}" type="datetimeFigureOut">
              <a:rPr lang="pl-PL" smtClean="0"/>
              <a:t>2020-11-22</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oliniow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5FCBAB-C056-47F2-B093-146F33B282D9}" type="slidenum">
              <a:rPr lang="pl-PL" smtClean="0"/>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solidFill>
                  <a:schemeClr val="bg2">
                    <a:lumMod val="50000"/>
                  </a:schemeClr>
                </a:solidFill>
              </a:rPr>
              <a:t>„Eco </a:t>
            </a:r>
            <a:r>
              <a:rPr lang="pl-PL" b="1" dirty="0" err="1" smtClean="0">
                <a:solidFill>
                  <a:schemeClr val="bg2">
                    <a:lumMod val="50000"/>
                  </a:schemeClr>
                </a:solidFill>
              </a:rPr>
              <a:t>metamorphoses</a:t>
            </a:r>
            <a:r>
              <a:rPr lang="pl-PL" b="1" dirty="0" smtClean="0">
                <a:solidFill>
                  <a:schemeClr val="bg2">
                    <a:lumMod val="50000"/>
                  </a:schemeClr>
                </a:solidFill>
              </a:rPr>
              <a:t>” </a:t>
            </a:r>
            <a:endParaRPr lang="pl-PL" b="1" dirty="0">
              <a:solidFill>
                <a:schemeClr val="bg2">
                  <a:lumMod val="50000"/>
                </a:schemeClr>
              </a:solidFill>
            </a:endParaRPr>
          </a:p>
        </p:txBody>
      </p:sp>
      <p:pic>
        <p:nvPicPr>
          <p:cNvPr id="5" name="Picture 5" descr="D:\download\Word Ar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27346"/>
            <a:ext cx="4608512" cy="374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83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0525" y="332656"/>
            <a:ext cx="8534400" cy="758952"/>
          </a:xfrm>
        </p:spPr>
        <p:txBody>
          <a:bodyPr>
            <a:normAutofit/>
          </a:bodyPr>
          <a:lstStyle/>
          <a:p>
            <a:r>
              <a:rPr lang="en-US" sz="3600" b="1" dirty="0"/>
              <a:t>How does our company work?</a:t>
            </a:r>
            <a:endParaRPr lang="pl-PL" sz="3600" b="1" dirty="0">
              <a:latin typeface="Calibri" panose="020F0502020204030204" pitchFamily="34" charset="0"/>
              <a:cs typeface="Calibri" panose="020F0502020204030204" pitchFamily="34" charset="0"/>
            </a:endParaRPr>
          </a:p>
        </p:txBody>
      </p:sp>
      <p:sp>
        <p:nvSpPr>
          <p:cNvPr id="3" name="Symbol zastępczy zawartości 2"/>
          <p:cNvSpPr>
            <a:spLocks noGrp="1"/>
          </p:cNvSpPr>
          <p:nvPr>
            <p:ph sz="quarter" idx="1"/>
          </p:nvPr>
        </p:nvSpPr>
        <p:spPr>
          <a:xfrm>
            <a:off x="251520" y="1661619"/>
            <a:ext cx="8503920" cy="4572000"/>
          </a:xfrm>
        </p:spPr>
        <p:txBody>
          <a:bodyPr>
            <a:normAutofit/>
          </a:bodyPr>
          <a:lstStyle/>
          <a:p>
            <a:pPr marL="0" indent="0" algn="ctr">
              <a:buNone/>
            </a:pPr>
            <a:r>
              <a:rPr lang="en-US" sz="2000" dirty="0" smtClean="0"/>
              <a:t>Do </a:t>
            </a:r>
            <a:r>
              <a:rPr lang="en-US" sz="2000" dirty="0"/>
              <a:t>you have old clothes and you don't know what to do with it? Our company will take care of it. We remake old clothes and produce recycled clothes, including PET bottles caught from the </a:t>
            </a:r>
            <a:r>
              <a:rPr lang="en-US" sz="2000" dirty="0" smtClean="0"/>
              <a:t>oceans.</a:t>
            </a:r>
            <a:r>
              <a:rPr lang="pl-PL" sz="2000" dirty="0" smtClean="0"/>
              <a:t> W</a:t>
            </a:r>
            <a:r>
              <a:rPr lang="en-US" sz="2000" dirty="0" smtClean="0"/>
              <a:t>e </a:t>
            </a:r>
            <a:r>
              <a:rPr lang="en-US" sz="2000" dirty="0"/>
              <a:t>are based in Warsaw, old clothes can be sent to our </a:t>
            </a:r>
            <a:r>
              <a:rPr lang="en-US" sz="2000" dirty="0" smtClean="0"/>
              <a:t>address</a:t>
            </a:r>
            <a:r>
              <a:rPr lang="pl-PL" sz="2000" dirty="0" smtClean="0"/>
              <a:t>. </a:t>
            </a:r>
            <a:endParaRPr lang="en-US" sz="2000" dirty="0"/>
          </a:p>
          <a:p>
            <a:pPr marL="0" indent="0" algn="ctr">
              <a:buNone/>
            </a:pPr>
            <a:endParaRPr lang="en-US" sz="2000" dirty="0"/>
          </a:p>
          <a:p>
            <a:pPr marL="0" indent="0" algn="ctr">
              <a:buNone/>
            </a:pPr>
            <a:r>
              <a:rPr lang="pl-PL" sz="2000" dirty="0" smtClean="0">
                <a:latin typeface="Calibri" panose="020F0502020204030204" pitchFamily="34" charset="0"/>
                <a:cs typeface="Calibri" panose="020F0502020204030204" pitchFamily="34" charset="0"/>
              </a:rPr>
              <a:t>  </a:t>
            </a:r>
            <a:endParaRPr lang="pl-PL" sz="2000" dirty="0" smtClean="0">
              <a:latin typeface="Calibri" panose="020F0502020204030204" pitchFamily="34" charset="0"/>
              <a:cs typeface="Calibri" panose="020F0502020204030204" pitchFamily="34" charset="0"/>
            </a:endParaRPr>
          </a:p>
          <a:p>
            <a:pPr marL="0" indent="0" algn="ctr">
              <a:buNone/>
            </a:pPr>
            <a:endParaRPr lang="pl-PL" sz="2000" dirty="0">
              <a:latin typeface="Calibri" panose="020F0502020204030204" pitchFamily="34" charset="0"/>
              <a:cs typeface="Calibri" panose="020F0502020204030204" pitchFamily="34" charset="0"/>
            </a:endParaRPr>
          </a:p>
          <a:p>
            <a:pPr marL="0" indent="0" algn="ctr">
              <a:buNone/>
            </a:pPr>
            <a:r>
              <a:rPr lang="pl-PL" sz="1600" dirty="0" smtClean="0">
                <a:latin typeface="Calibri" panose="020F0502020204030204" pitchFamily="34" charset="0"/>
                <a:cs typeface="Calibri" panose="020F0502020204030204" pitchFamily="34" charset="0"/>
              </a:rPr>
              <a:t/>
            </a:r>
            <a:br>
              <a:rPr lang="pl-PL" sz="1600" dirty="0" smtClean="0">
                <a:latin typeface="Calibri" panose="020F0502020204030204" pitchFamily="34" charset="0"/>
                <a:cs typeface="Calibri" panose="020F0502020204030204" pitchFamily="34" charset="0"/>
              </a:rPr>
            </a:br>
            <a:r>
              <a:rPr lang="pl-PL" sz="1600" dirty="0" smtClean="0">
                <a:latin typeface="Calibri" panose="020F0502020204030204" pitchFamily="34" charset="0"/>
                <a:cs typeface="Calibri" panose="020F0502020204030204" pitchFamily="34" charset="0"/>
              </a:rPr>
              <a:t>                                                                                                                                                                              </a:t>
            </a:r>
            <a:endParaRPr lang="pl-PL" sz="1600" dirty="0" smtClean="0">
              <a:latin typeface="Calibri" panose="020F0502020204030204" pitchFamily="34" charset="0"/>
              <a:cs typeface="Calibri" panose="020F0502020204030204" pitchFamily="34" charset="0"/>
            </a:endParaRPr>
          </a:p>
          <a:p>
            <a:pPr marL="0" indent="0">
              <a:buNone/>
            </a:pPr>
            <a:endParaRPr lang="pl-PL" sz="1600" dirty="0">
              <a:latin typeface="Calibri" panose="020F0502020204030204" pitchFamily="34" charset="0"/>
              <a:cs typeface="Calibri" panose="020F0502020204030204" pitchFamily="34" charset="0"/>
            </a:endParaRPr>
          </a:p>
          <a:p>
            <a:pPr marL="0" indent="0">
              <a:buNone/>
            </a:pPr>
            <a:endParaRPr lang="pl-PL" sz="1600" dirty="0" smtClean="0">
              <a:latin typeface="Calibri" panose="020F0502020204030204" pitchFamily="34" charset="0"/>
              <a:cs typeface="Calibri" panose="020F0502020204030204" pitchFamily="34" charset="0"/>
            </a:endParaRPr>
          </a:p>
          <a:p>
            <a:pPr marL="0" indent="0">
              <a:buNone/>
            </a:pPr>
            <a:endParaRPr lang="pl-PL" sz="1600" dirty="0">
              <a:latin typeface="Calibri" panose="020F0502020204030204" pitchFamily="34" charset="0"/>
              <a:cs typeface="Calibri" panose="020F0502020204030204" pitchFamily="34" charset="0"/>
            </a:endParaRPr>
          </a:p>
          <a:p>
            <a:pPr marL="0" indent="0">
              <a:buNone/>
            </a:pPr>
            <a:r>
              <a:rPr lang="pl-PL" sz="1600" dirty="0" smtClean="0">
                <a:latin typeface="Calibri" panose="020F0502020204030204" pitchFamily="34" charset="0"/>
                <a:cs typeface="Calibri" panose="020F0502020204030204" pitchFamily="34" charset="0"/>
              </a:rPr>
              <a:t>                      </a:t>
            </a:r>
          </a:p>
          <a:p>
            <a:pPr marL="0" indent="0" algn="ctr">
              <a:buNone/>
            </a:pPr>
            <a:endParaRPr lang="pl-PL" sz="1600" dirty="0" smtClean="0">
              <a:latin typeface="Calibri" panose="020F0502020204030204" pitchFamily="34" charset="0"/>
              <a:cs typeface="Calibri" panose="020F0502020204030204" pitchFamily="34" charset="0"/>
            </a:endParaRPr>
          </a:p>
          <a:p>
            <a:pPr marL="0" indent="0" algn="ctr">
              <a:buNone/>
            </a:pPr>
            <a:endParaRPr lang="pl-PL" sz="1600" dirty="0">
              <a:latin typeface="Calibri" panose="020F0502020204030204" pitchFamily="34" charset="0"/>
              <a:cs typeface="Calibri" panose="020F0502020204030204" pitchFamily="34" charset="0"/>
            </a:endParaRPr>
          </a:p>
          <a:p>
            <a:pPr marL="0" indent="0">
              <a:buNone/>
            </a:pPr>
            <a:endParaRPr lang="pl-PL" sz="2000" dirty="0">
              <a:latin typeface="Calibri" panose="020F0502020204030204" pitchFamily="34" charset="0"/>
              <a:cs typeface="Calibri" panose="020F0502020204030204" pitchFamily="34" charset="0"/>
            </a:endParaRPr>
          </a:p>
        </p:txBody>
      </p:sp>
      <p:pic>
        <p:nvPicPr>
          <p:cNvPr id="1028" name="Picture 4" descr="Eco-friendly Clothing - EnviroGa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12976"/>
            <a:ext cx="50101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4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64704"/>
            <a:ext cx="8534400" cy="758952"/>
          </a:xfrm>
        </p:spPr>
        <p:txBody>
          <a:bodyPr>
            <a:normAutofit fontScale="90000"/>
          </a:bodyPr>
          <a:lstStyle/>
          <a:p>
            <a:r>
              <a:rPr lang="pl-PL" dirty="0"/>
              <a:t/>
            </a:r>
            <a:br>
              <a:rPr lang="pl-PL" dirty="0"/>
            </a:br>
            <a:r>
              <a:rPr lang="pl-PL" dirty="0" err="1" smtClean="0"/>
              <a:t>Metamorphoses</a:t>
            </a:r>
            <a:r>
              <a:rPr lang="pl-PL" dirty="0" smtClean="0"/>
              <a:t> </a:t>
            </a:r>
            <a:r>
              <a:rPr lang="pl-PL" dirty="0"/>
              <a:t>of </a:t>
            </a:r>
            <a:r>
              <a:rPr lang="pl-PL" dirty="0" err="1"/>
              <a:t>old</a:t>
            </a:r>
            <a:r>
              <a:rPr lang="pl-PL" dirty="0"/>
              <a:t> </a:t>
            </a:r>
            <a:r>
              <a:rPr lang="pl-PL" dirty="0" err="1" smtClean="0"/>
              <a:t>clothes</a:t>
            </a:r>
            <a:r>
              <a:rPr lang="pl-PL" dirty="0" smtClean="0"/>
              <a:t>:</a:t>
            </a:r>
            <a:br>
              <a:rPr lang="pl-PL" dirty="0" smtClean="0"/>
            </a:br>
            <a:r>
              <a:rPr lang="pl-PL" sz="2000" dirty="0"/>
              <a:t>(</a:t>
            </a:r>
            <a:r>
              <a:rPr lang="pl-PL" sz="2000" dirty="0" err="1"/>
              <a:t>more</a:t>
            </a:r>
            <a:r>
              <a:rPr lang="pl-PL" sz="2000" dirty="0"/>
              <a:t> on the </a:t>
            </a:r>
            <a:r>
              <a:rPr lang="pl-PL" sz="2000" dirty="0" err="1"/>
              <a:t>website</a:t>
            </a:r>
            <a:r>
              <a:rPr lang="pl-PL" sz="2000" dirty="0"/>
              <a:t>)</a:t>
            </a:r>
            <a:r>
              <a:rPr lang="pl-PL" dirty="0"/>
              <a:t/>
            </a:r>
            <a:br>
              <a:rPr lang="pl-PL" dirty="0"/>
            </a:br>
            <a:endParaRPr lang="pl-PL" dirty="0"/>
          </a:p>
        </p:txBody>
      </p:sp>
      <p:pic>
        <p:nvPicPr>
          <p:cNvPr id="6146" name="Picture 2" descr="Z bezkształtnych ubrań tworzy prawdziwe perełki! Też buszujecie w  lumpeksach? Poznajcie Sarah Tyau! | Polska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6792"/>
            <a:ext cx="2952328" cy="22142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rzeróbka męskiej koszuli diy na przeróbki ubrań - Zszywka.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556792"/>
            <a:ext cx="2880320" cy="22502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łówna zmiana koszul męskich. Jak uszyć bluzkę i sukienkę koszuli mężczyz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176" y="3946995"/>
            <a:ext cx="2837144" cy="223360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ants refashion / Przeróbka spodni / jak przerobić spodnie ?/ Diy tutorial  | Diy skirt, Refashion, Fash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5917" y="4077072"/>
            <a:ext cx="2907948" cy="208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36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764704"/>
            <a:ext cx="8534400" cy="758952"/>
          </a:xfrm>
        </p:spPr>
        <p:txBody>
          <a:bodyPr>
            <a:normAutofit fontScale="90000"/>
          </a:bodyPr>
          <a:lstStyle/>
          <a:p>
            <a:r>
              <a:rPr lang="en-US" sz="4000" dirty="0"/>
              <a:t/>
            </a:r>
            <a:br>
              <a:rPr lang="en-US" sz="4000" dirty="0"/>
            </a:br>
            <a:r>
              <a:rPr lang="en-US" sz="4000" dirty="0"/>
              <a:t>Price list of our company's services</a:t>
            </a:r>
            <a:br>
              <a:rPr lang="en-US" sz="4000" dirty="0"/>
            </a:br>
            <a:endParaRPr lang="pl-PL" sz="4000" b="1" dirty="0">
              <a:latin typeface="Calibri" panose="020F0502020204030204" pitchFamily="34" charset="0"/>
              <a:cs typeface="Calibri" panose="020F050202020403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545718153"/>
              </p:ext>
            </p:extLst>
          </p:nvPr>
        </p:nvGraphicFramePr>
        <p:xfrm>
          <a:off x="971600" y="1700809"/>
          <a:ext cx="7128792" cy="4651332"/>
        </p:xfrm>
        <a:graphic>
          <a:graphicData uri="http://schemas.openxmlformats.org/drawingml/2006/table">
            <a:tbl>
              <a:tblPr firstRow="1" firstCol="1" bandRow="1">
                <a:tableStyleId>{5C22544A-7EE6-4342-B048-85BDC9FD1C3A}</a:tableStyleId>
              </a:tblPr>
              <a:tblGrid>
                <a:gridCol w="3564396"/>
                <a:gridCol w="3564396"/>
              </a:tblGrid>
              <a:tr h="470640">
                <a:tc>
                  <a:txBody>
                    <a:bodyPr/>
                    <a:lstStyle/>
                    <a:p>
                      <a:endParaRPr lang="en-US" sz="1100" dirty="0" smtClean="0"/>
                    </a:p>
                    <a:p>
                      <a:r>
                        <a:rPr lang="en-US" sz="1100" dirty="0" smtClean="0"/>
                        <a:t>Lengthening / shortening of sleeves and legs</a:t>
                      </a:r>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b="0" dirty="0" smtClean="0">
                          <a:solidFill>
                            <a:schemeClr val="tx1"/>
                          </a:solidFill>
                          <a:effectLst/>
                          <a:latin typeface="Calibri" panose="020F0502020204030204" pitchFamily="34" charset="0"/>
                          <a:ea typeface="Calibri"/>
                          <a:cs typeface="Calibri" panose="020F0502020204030204" pitchFamily="34" charset="0"/>
                        </a:rPr>
                        <a:t/>
                      </a:r>
                      <a:br>
                        <a:rPr lang="pl-PL" sz="1100" b="0" dirty="0" smtClean="0">
                          <a:solidFill>
                            <a:schemeClr val="tx1"/>
                          </a:solidFill>
                          <a:effectLst/>
                          <a:latin typeface="Calibri" panose="020F0502020204030204" pitchFamily="34" charset="0"/>
                          <a:ea typeface="Calibri"/>
                          <a:cs typeface="Calibri" panose="020F0502020204030204" pitchFamily="34" charset="0"/>
                        </a:rPr>
                      </a:br>
                      <a:r>
                        <a:rPr lang="pl-PL" sz="1100" b="0" dirty="0" smtClean="0">
                          <a:solidFill>
                            <a:schemeClr val="tx1"/>
                          </a:solidFill>
                          <a:effectLst/>
                          <a:latin typeface="Calibri" panose="020F0502020204030204" pitchFamily="34" charset="0"/>
                          <a:ea typeface="Calibri"/>
                          <a:cs typeface="Calibri" panose="020F0502020204030204" pitchFamily="34" charset="0"/>
                        </a:rPr>
                        <a:t>10$</a:t>
                      </a: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470640">
                <a:tc>
                  <a:txBody>
                    <a:bodyPr/>
                    <a:lstStyle/>
                    <a:p>
                      <a:endParaRPr lang="pl-PL" sz="1100" dirty="0" smtClean="0"/>
                    </a:p>
                    <a:p>
                      <a:r>
                        <a:rPr lang="pl-PL" sz="1100" dirty="0" err="1" smtClean="0"/>
                        <a:t>Widening</a:t>
                      </a:r>
                      <a:r>
                        <a:rPr lang="pl-PL" sz="1100" dirty="0" smtClean="0"/>
                        <a:t> / </a:t>
                      </a:r>
                      <a:r>
                        <a:rPr lang="pl-PL" sz="1100" dirty="0" err="1" smtClean="0"/>
                        <a:t>shortening</a:t>
                      </a:r>
                      <a:r>
                        <a:rPr lang="pl-PL" sz="1100" dirty="0" smtClean="0"/>
                        <a:t> the </a:t>
                      </a:r>
                      <a:r>
                        <a:rPr lang="pl-PL" sz="1100" dirty="0" err="1" smtClean="0"/>
                        <a:t>garment</a:t>
                      </a:r>
                      <a:endParaRPr lang="pl-PL" sz="1100" dirty="0" smtClean="0"/>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dirty="0" smtClean="0">
                          <a:effectLst/>
                          <a:latin typeface="Calibri" panose="020F0502020204030204" pitchFamily="34" charset="0"/>
                          <a:ea typeface="Calibri"/>
                          <a:cs typeface="Calibri" panose="020F0502020204030204" pitchFamily="34" charset="0"/>
                        </a:rPr>
                        <a:t/>
                      </a:r>
                      <a:br>
                        <a:rPr lang="pl-PL" sz="1100" dirty="0" smtClean="0">
                          <a:effectLst/>
                          <a:latin typeface="Calibri" panose="020F0502020204030204" pitchFamily="34" charset="0"/>
                          <a:ea typeface="Calibri"/>
                          <a:cs typeface="Calibri" panose="020F0502020204030204" pitchFamily="34" charset="0"/>
                        </a:rPr>
                      </a:br>
                      <a:r>
                        <a:rPr lang="pl-PL" sz="1100" dirty="0" smtClean="0">
                          <a:effectLst/>
                          <a:latin typeface="Calibri" panose="020F0502020204030204" pitchFamily="34" charset="0"/>
                          <a:ea typeface="Calibri"/>
                          <a:cs typeface="Calibri" panose="020F0502020204030204" pitchFamily="34" charset="0"/>
                        </a:rPr>
                        <a:t>12$</a:t>
                      </a:r>
                      <a:endParaRPr lang="pl-PL" sz="1100" dirty="0">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623318">
                <a:tc>
                  <a:txBody>
                    <a:bodyPr/>
                    <a:lstStyle/>
                    <a:p>
                      <a:endParaRPr lang="en-US" sz="1100" dirty="0" smtClean="0"/>
                    </a:p>
                    <a:p>
                      <a:r>
                        <a:rPr lang="en-US" sz="1100" dirty="0" smtClean="0"/>
                        <a:t>Decoration of fabric (studded pearls, studs, beads, sewing in laces and other decorations)</a:t>
                      </a:r>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dirty="0" smtClean="0">
                          <a:effectLst/>
                          <a:latin typeface="Calibri" panose="020F0502020204030204" pitchFamily="34" charset="0"/>
                          <a:ea typeface="+mn-ea"/>
                          <a:cs typeface="Calibri" panose="020F0502020204030204" pitchFamily="34" charset="0"/>
                        </a:rPr>
                        <a:t>15$</a:t>
                      </a:r>
                      <a:endParaRPr lang="pl-PL" sz="1100" dirty="0">
                        <a:effectLst/>
                        <a:latin typeface="Calibri" panose="020F0502020204030204" pitchFamily="34" charset="0"/>
                        <a:ea typeface="Calibri"/>
                        <a:cs typeface="Calibri" panose="020F0502020204030204" pitchFamily="34" charset="0"/>
                      </a:endParaRPr>
                    </a:p>
                  </a:txBody>
                  <a:tcPr marL="68580" marR="68580" marT="0" marB="0" anchor="ctr">
                    <a:solidFill>
                      <a:schemeClr val="bg2">
                        <a:lumMod val="75000"/>
                      </a:schemeClr>
                    </a:solidFill>
                  </a:tcPr>
                </a:tc>
              </a:tr>
              <a:tr h="470640">
                <a:tc>
                  <a:txBody>
                    <a:bodyPr/>
                    <a:lstStyle/>
                    <a:p>
                      <a:endParaRPr lang="pl-PL" sz="1100" dirty="0" smtClean="0"/>
                    </a:p>
                    <a:p>
                      <a:r>
                        <a:rPr lang="pl-PL" sz="1100" dirty="0" smtClean="0"/>
                        <a:t>Pocket </a:t>
                      </a:r>
                      <a:r>
                        <a:rPr lang="pl-PL" sz="1100" dirty="0" err="1" smtClean="0"/>
                        <a:t>stitching</a:t>
                      </a:r>
                      <a:endParaRPr lang="pl-PL" sz="1100" dirty="0" smtClean="0"/>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dirty="0" smtClean="0">
                          <a:effectLst/>
                          <a:latin typeface="Calibri" panose="020F0502020204030204" pitchFamily="34" charset="0"/>
                          <a:cs typeface="Calibri" panose="020F0502020204030204" pitchFamily="34" charset="0"/>
                        </a:rPr>
                        <a:t/>
                      </a:r>
                      <a:br>
                        <a:rPr lang="pl-PL" sz="1100" dirty="0" smtClean="0">
                          <a:effectLst/>
                          <a:latin typeface="Calibri" panose="020F0502020204030204" pitchFamily="34" charset="0"/>
                          <a:cs typeface="Calibri" panose="020F0502020204030204" pitchFamily="34" charset="0"/>
                        </a:rPr>
                      </a:br>
                      <a:r>
                        <a:rPr lang="pl-PL" sz="1100" dirty="0" smtClean="0">
                          <a:effectLst/>
                          <a:latin typeface="Calibri" panose="020F0502020204030204" pitchFamily="34" charset="0"/>
                          <a:cs typeface="Calibri" panose="020F0502020204030204" pitchFamily="34" charset="0"/>
                        </a:rPr>
                        <a:t>8$</a:t>
                      </a:r>
                      <a:endParaRPr lang="pl-PL" sz="1100" dirty="0">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259164">
                <a:tc>
                  <a:txBody>
                    <a:bodyPr/>
                    <a:lstStyle/>
                    <a:p>
                      <a:pPr algn="l">
                        <a:lnSpc>
                          <a:spcPct val="115000"/>
                        </a:lnSpc>
                        <a:spcAft>
                          <a:spcPts val="0"/>
                        </a:spcAft>
                      </a:pPr>
                      <a:r>
                        <a:rPr lang="en-US" sz="1100" dirty="0" smtClean="0"/>
                        <a:t>Narrowing / widening at the waist</a:t>
                      </a: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tabLst>
                          <a:tab pos="666750" algn="l"/>
                        </a:tabLst>
                      </a:pPr>
                      <a:r>
                        <a:rPr lang="pl-PL" sz="1100" dirty="0" smtClean="0">
                          <a:effectLst/>
                          <a:latin typeface="Calibri" panose="020F0502020204030204" pitchFamily="34" charset="0"/>
                          <a:ea typeface="+mn-ea"/>
                          <a:cs typeface="Calibri" panose="020F0502020204030204" pitchFamily="34" charset="0"/>
                        </a:rPr>
                        <a:t>15$</a:t>
                      </a:r>
                      <a:endParaRPr lang="pl-PL" sz="1100" dirty="0">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470640">
                <a:tc>
                  <a:txBody>
                    <a:bodyPr/>
                    <a:lstStyle/>
                    <a:p>
                      <a:endParaRPr lang="pl-PL" sz="1100" dirty="0" smtClean="0"/>
                    </a:p>
                    <a:p>
                      <a:r>
                        <a:rPr lang="pl-PL" sz="1100" dirty="0" err="1" smtClean="0"/>
                        <a:t>Bag</a:t>
                      </a:r>
                      <a:r>
                        <a:rPr lang="pl-PL" sz="1100" dirty="0" smtClean="0"/>
                        <a:t> </a:t>
                      </a:r>
                      <a:r>
                        <a:rPr lang="pl-PL" sz="1100" dirty="0" err="1" smtClean="0"/>
                        <a:t>remakes</a:t>
                      </a:r>
                      <a:endParaRPr lang="pl-PL" sz="1100" dirty="0" smtClean="0"/>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dirty="0" smtClean="0">
                          <a:effectLst/>
                          <a:latin typeface="Calibri" panose="020F0502020204030204" pitchFamily="34" charset="0"/>
                          <a:cs typeface="Calibri" panose="020F0502020204030204" pitchFamily="34" charset="0"/>
                        </a:rPr>
                        <a:t/>
                      </a:r>
                      <a:br>
                        <a:rPr lang="pl-PL" sz="1100" dirty="0" smtClean="0">
                          <a:effectLst/>
                          <a:latin typeface="Calibri" panose="020F0502020204030204" pitchFamily="34" charset="0"/>
                          <a:cs typeface="Calibri" panose="020F0502020204030204" pitchFamily="34" charset="0"/>
                        </a:rPr>
                      </a:br>
                      <a:r>
                        <a:rPr lang="pl-PL" sz="1100" dirty="0" smtClean="0">
                          <a:effectLst/>
                          <a:latin typeface="Calibri" panose="020F0502020204030204" pitchFamily="34" charset="0"/>
                          <a:cs typeface="Calibri" panose="020F0502020204030204" pitchFamily="34" charset="0"/>
                        </a:rPr>
                        <a:t>20$</a:t>
                      </a:r>
                      <a:endParaRPr lang="pl-PL" sz="1100" dirty="0">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470640">
                <a:tc>
                  <a:txBody>
                    <a:bodyPr/>
                    <a:lstStyle/>
                    <a:p>
                      <a:endParaRPr lang="pl-PL" sz="1100" dirty="0" smtClean="0"/>
                    </a:p>
                    <a:p>
                      <a:r>
                        <a:rPr lang="pl-PL" sz="1100" dirty="0" err="1" smtClean="0"/>
                        <a:t>Collar</a:t>
                      </a:r>
                      <a:r>
                        <a:rPr lang="pl-PL" sz="1100" dirty="0" smtClean="0"/>
                        <a:t> </a:t>
                      </a:r>
                      <a:r>
                        <a:rPr lang="pl-PL" sz="1100" dirty="0" err="1" smtClean="0"/>
                        <a:t>alterations</a:t>
                      </a:r>
                      <a:endParaRPr lang="pl-PL" sz="1100" dirty="0" smtClean="0"/>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dirty="0" smtClean="0">
                          <a:effectLst/>
                          <a:latin typeface="Calibri" panose="020F0502020204030204" pitchFamily="34" charset="0"/>
                          <a:cs typeface="Calibri" panose="020F0502020204030204" pitchFamily="34" charset="0"/>
                        </a:rPr>
                        <a:t/>
                      </a:r>
                      <a:br>
                        <a:rPr lang="pl-PL" sz="1100" dirty="0" smtClean="0">
                          <a:effectLst/>
                          <a:latin typeface="Calibri" panose="020F0502020204030204" pitchFamily="34" charset="0"/>
                          <a:cs typeface="Calibri" panose="020F0502020204030204" pitchFamily="34" charset="0"/>
                        </a:rPr>
                      </a:br>
                      <a:r>
                        <a:rPr lang="pl-PL" sz="1100" dirty="0" smtClean="0">
                          <a:effectLst/>
                          <a:latin typeface="Calibri" panose="020F0502020204030204" pitchFamily="34" charset="0"/>
                          <a:cs typeface="Calibri" panose="020F0502020204030204" pitchFamily="34" charset="0"/>
                        </a:rPr>
                        <a:t>10$</a:t>
                      </a:r>
                      <a:endParaRPr lang="pl-PL" sz="1100" dirty="0">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470640">
                <a:tc>
                  <a:txBody>
                    <a:bodyPr/>
                    <a:lstStyle/>
                    <a:p>
                      <a:endParaRPr lang="pl-PL" sz="1100" dirty="0" smtClean="0"/>
                    </a:p>
                    <a:p>
                      <a:r>
                        <a:rPr lang="pl-PL" sz="1100" dirty="0" err="1" smtClean="0"/>
                        <a:t>Neckline</a:t>
                      </a:r>
                      <a:r>
                        <a:rPr lang="pl-PL" sz="1100" dirty="0" smtClean="0"/>
                        <a:t> </a:t>
                      </a:r>
                      <a:r>
                        <a:rPr lang="pl-PL" sz="1100" dirty="0" err="1" smtClean="0"/>
                        <a:t>remakes</a:t>
                      </a:r>
                      <a:endParaRPr lang="pl-PL" sz="1100" dirty="0" smtClean="0"/>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dirty="0" smtClean="0">
                          <a:effectLst/>
                          <a:latin typeface="Calibri" panose="020F0502020204030204" pitchFamily="34" charset="0"/>
                          <a:cs typeface="Calibri" panose="020F0502020204030204" pitchFamily="34" charset="0"/>
                        </a:rPr>
                        <a:t/>
                      </a:r>
                      <a:br>
                        <a:rPr lang="pl-PL" sz="1100" dirty="0" smtClean="0">
                          <a:effectLst/>
                          <a:latin typeface="Calibri" panose="020F0502020204030204" pitchFamily="34" charset="0"/>
                          <a:cs typeface="Calibri" panose="020F0502020204030204" pitchFamily="34" charset="0"/>
                        </a:rPr>
                      </a:br>
                      <a:r>
                        <a:rPr lang="pl-PL" sz="1100" dirty="0" smtClean="0">
                          <a:effectLst/>
                          <a:latin typeface="Calibri" panose="020F0502020204030204" pitchFamily="34" charset="0"/>
                          <a:cs typeface="Calibri" panose="020F0502020204030204" pitchFamily="34" charset="0"/>
                        </a:rPr>
                        <a:t>8$</a:t>
                      </a:r>
                      <a:endParaRPr lang="pl-PL" sz="1100" dirty="0">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470640">
                <a:tc>
                  <a:txBody>
                    <a:bodyPr/>
                    <a:lstStyle/>
                    <a:p>
                      <a:endParaRPr lang="pl-PL" sz="1100" dirty="0" smtClean="0"/>
                    </a:p>
                    <a:p>
                      <a:r>
                        <a:rPr lang="pl-PL" sz="1100" dirty="0" err="1" smtClean="0"/>
                        <a:t>Other</a:t>
                      </a:r>
                      <a:endParaRPr lang="pl-PL" sz="1100" dirty="0" smtClean="0"/>
                    </a:p>
                    <a:p>
                      <a:pPr algn="ctr">
                        <a:lnSpc>
                          <a:spcPct val="115000"/>
                        </a:lnSpc>
                        <a:spcAft>
                          <a:spcPts val="0"/>
                        </a:spcAft>
                      </a:pPr>
                      <a:endParaRPr lang="pl-PL" sz="11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c>
                  <a:txBody>
                    <a:bodyPr/>
                    <a:lstStyle/>
                    <a:p>
                      <a:pPr algn="ctr">
                        <a:lnSpc>
                          <a:spcPct val="115000"/>
                        </a:lnSpc>
                        <a:spcAft>
                          <a:spcPts val="0"/>
                        </a:spcAft>
                      </a:pPr>
                      <a:r>
                        <a:rPr lang="pl-PL" sz="1100" dirty="0" smtClean="0"/>
                        <a:t/>
                      </a:r>
                      <a:br>
                        <a:rPr lang="pl-PL" sz="1100" dirty="0" smtClean="0"/>
                      </a:br>
                      <a:r>
                        <a:rPr lang="en-US" sz="1100" dirty="0" smtClean="0"/>
                        <a:t>Price negotiable individually with the client</a:t>
                      </a:r>
                      <a:endParaRPr lang="pl-PL" sz="1100" dirty="0">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bl>
          </a:graphicData>
        </a:graphic>
      </p:graphicFrame>
    </p:spTree>
    <p:extLst>
      <p:ext uri="{BB962C8B-B14F-4D97-AF65-F5344CB8AC3E}">
        <p14:creationId xmlns:p14="http://schemas.microsoft.com/office/powerpoint/2010/main" val="1639108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400" dirty="0"/>
              <a:t>Fill in the card (include it in the package with old clothes)</a:t>
            </a:r>
            <a:endParaRPr lang="pl-PL" sz="2400" dirty="0"/>
          </a:p>
        </p:txBody>
      </p:sp>
      <p:sp>
        <p:nvSpPr>
          <p:cNvPr id="3" name="Symbol zastępczy zawartości 2"/>
          <p:cNvSpPr>
            <a:spLocks noGrp="1"/>
          </p:cNvSpPr>
          <p:nvPr>
            <p:ph sz="quarter" idx="1"/>
          </p:nvPr>
        </p:nvSpPr>
        <p:spPr/>
        <p:txBody>
          <a:bodyPr/>
          <a:lstStyle/>
          <a:p>
            <a:endParaRPr lang="en-US" sz="1400" dirty="0"/>
          </a:p>
          <a:p>
            <a:pPr marL="0" indent="0">
              <a:buNone/>
            </a:pPr>
            <a:r>
              <a:rPr lang="pl-PL" sz="1400" dirty="0" smtClean="0"/>
              <a:t>I</a:t>
            </a:r>
            <a:r>
              <a:rPr lang="en-US" sz="1400" dirty="0" smtClean="0"/>
              <a:t>f </a:t>
            </a:r>
            <a:r>
              <a:rPr lang="en-US" sz="1400" dirty="0"/>
              <a:t>you want our company to remake your old clothes, </a:t>
            </a:r>
            <a:endParaRPr lang="pl-PL" sz="1400" dirty="0" smtClean="0"/>
          </a:p>
          <a:p>
            <a:pPr marL="0" indent="0">
              <a:buNone/>
            </a:pPr>
            <a:r>
              <a:rPr lang="en-US" sz="1400" dirty="0" smtClean="0"/>
              <a:t>send </a:t>
            </a:r>
            <a:r>
              <a:rPr lang="en-US" sz="1400" dirty="0"/>
              <a:t>them to us together with this card to the </a:t>
            </a:r>
            <a:r>
              <a:rPr lang="en-US" sz="1400" dirty="0" smtClean="0"/>
              <a:t>following</a:t>
            </a:r>
            <a:endParaRPr lang="pl-PL" sz="1400" dirty="0" smtClean="0"/>
          </a:p>
          <a:p>
            <a:pPr marL="0" indent="0">
              <a:buNone/>
            </a:pPr>
            <a:r>
              <a:rPr lang="en-US" sz="1400" dirty="0" smtClean="0"/>
              <a:t> </a:t>
            </a:r>
            <a:r>
              <a:rPr lang="en-US" sz="1400" dirty="0"/>
              <a:t>address: </a:t>
            </a:r>
            <a:r>
              <a:rPr lang="en-US" sz="1400" dirty="0" err="1"/>
              <a:t>Kościelna</a:t>
            </a:r>
            <a:r>
              <a:rPr lang="en-US" sz="1400" dirty="0"/>
              <a:t> 8, Warsaw </a:t>
            </a:r>
            <a:r>
              <a:rPr lang="en-US" sz="1400" dirty="0" smtClean="0"/>
              <a:t>00-218</a:t>
            </a:r>
            <a:r>
              <a:rPr lang="pl-PL" sz="1400" dirty="0" smtClean="0"/>
              <a:t>.</a:t>
            </a:r>
            <a:endParaRPr lang="en-US" sz="1400" dirty="0"/>
          </a:p>
          <a:p>
            <a:pPr marL="0" indent="0">
              <a:buNone/>
            </a:pP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249772282"/>
              </p:ext>
            </p:extLst>
          </p:nvPr>
        </p:nvGraphicFramePr>
        <p:xfrm>
          <a:off x="5436096" y="1484784"/>
          <a:ext cx="3240360" cy="5040560"/>
        </p:xfrm>
        <a:graphic>
          <a:graphicData uri="http://schemas.openxmlformats.org/drawingml/2006/table">
            <a:tbl>
              <a:tblPr firstRow="1" firstCol="1" bandRow="1">
                <a:tableStyleId>{5C22544A-7EE6-4342-B048-85BDC9FD1C3A}</a:tableStyleId>
              </a:tblPr>
              <a:tblGrid>
                <a:gridCol w="3240360"/>
              </a:tblGrid>
              <a:tr h="19533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l-PL" sz="1400" dirty="0">
                          <a:solidFill>
                            <a:schemeClr val="tx1"/>
                          </a:solidFill>
                          <a:effectLst/>
                          <a:latin typeface="Calibri" panose="020F0502020204030204" pitchFamily="34" charset="0"/>
                          <a:cs typeface="Calibri" panose="020F0502020204030204" pitchFamily="34" charset="0"/>
                        </a:rPr>
                        <a:t> </a:t>
                      </a:r>
                      <a:r>
                        <a:rPr lang="pl-PL" sz="1400" dirty="0" smtClean="0"/>
                        <a:t>Information for the </a:t>
                      </a:r>
                      <a:r>
                        <a:rPr lang="pl-PL" sz="1400" dirty="0" err="1" smtClean="0"/>
                        <a:t>seller</a:t>
                      </a:r>
                      <a:r>
                        <a:rPr lang="pl-PL" sz="1400" dirty="0" smtClean="0"/>
                        <a:t>:</a:t>
                      </a:r>
                    </a:p>
                    <a:p>
                      <a:pPr>
                        <a:lnSpc>
                          <a:spcPct val="115000"/>
                        </a:lnSpc>
                        <a:spcAft>
                          <a:spcPts val="0"/>
                        </a:spcAft>
                      </a:pPr>
                      <a:endParaRPr lang="pl-PL" sz="1400" dirty="0">
                        <a:solidFill>
                          <a:schemeClr val="tx1"/>
                        </a:solidFill>
                        <a:effectLst/>
                        <a:latin typeface="Calibri" panose="020F0502020204030204" pitchFamily="34" charset="0"/>
                        <a:cs typeface="Calibri" panose="020F0502020204030204" pitchFamily="34" charset="0"/>
                      </a:endParaRP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endParaRPr lang="pl-PL" sz="14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712435">
                <a:tc>
                  <a:txBody>
                    <a:bodyPr/>
                    <a:lstStyle/>
                    <a:p>
                      <a:r>
                        <a:rPr lang="pl-PL" sz="1400" dirty="0">
                          <a:solidFill>
                            <a:schemeClr val="tx1"/>
                          </a:solidFill>
                          <a:effectLst/>
                          <a:latin typeface="Calibri" panose="020F0502020204030204" pitchFamily="34" charset="0"/>
                          <a:cs typeface="Calibri" panose="020F0502020204030204" pitchFamily="34" charset="0"/>
                        </a:rPr>
                        <a:t> </a:t>
                      </a:r>
                      <a:r>
                        <a:rPr lang="pl-PL" sz="1400" dirty="0" smtClean="0"/>
                        <a:t>The </a:t>
                      </a:r>
                      <a:r>
                        <a:rPr lang="pl-PL" sz="1400" dirty="0" err="1" smtClean="0"/>
                        <a:t>number</a:t>
                      </a:r>
                      <a:r>
                        <a:rPr lang="pl-PL" sz="1400" dirty="0" smtClean="0"/>
                        <a:t> of </a:t>
                      </a:r>
                      <a:r>
                        <a:rPr lang="pl-PL" sz="1400" dirty="0" err="1" smtClean="0"/>
                        <a:t>items</a:t>
                      </a:r>
                      <a:r>
                        <a:rPr lang="pl-PL" sz="1400" dirty="0" smtClean="0"/>
                        <a:t>:</a:t>
                      </a:r>
                    </a:p>
                    <a:p>
                      <a:pPr>
                        <a:lnSpc>
                          <a:spcPct val="115000"/>
                        </a:lnSpc>
                        <a:spcAft>
                          <a:spcPts val="0"/>
                        </a:spcAft>
                      </a:pPr>
                      <a:endParaRPr lang="pl-PL" sz="1400" dirty="0">
                        <a:solidFill>
                          <a:schemeClr val="tx1"/>
                        </a:solidFill>
                        <a:effectLst/>
                        <a:latin typeface="Calibri" panose="020F0502020204030204" pitchFamily="34" charset="0"/>
                        <a:cs typeface="Calibri" panose="020F0502020204030204" pitchFamily="34" charset="0"/>
                      </a:endParaRP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endParaRPr lang="pl-PL" sz="14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712435">
                <a:tc>
                  <a:txBody>
                    <a:bodyPr/>
                    <a:lstStyle/>
                    <a:p>
                      <a:r>
                        <a:rPr lang="pl-PL" sz="1400" dirty="0">
                          <a:solidFill>
                            <a:schemeClr val="tx1"/>
                          </a:solidFill>
                          <a:effectLst/>
                          <a:latin typeface="Calibri" panose="020F0502020204030204" pitchFamily="34" charset="0"/>
                          <a:cs typeface="Calibri" panose="020F0502020204030204" pitchFamily="34" charset="0"/>
                        </a:rPr>
                        <a:t> </a:t>
                      </a:r>
                      <a:r>
                        <a:rPr lang="pl-PL" sz="1400" dirty="0" err="1" smtClean="0"/>
                        <a:t>Size</a:t>
                      </a:r>
                      <a:r>
                        <a:rPr lang="pl-PL" sz="1400" dirty="0" smtClean="0"/>
                        <a:t>:</a:t>
                      </a:r>
                    </a:p>
                    <a:p>
                      <a:pPr>
                        <a:lnSpc>
                          <a:spcPct val="115000"/>
                        </a:lnSpc>
                        <a:spcAft>
                          <a:spcPts val="0"/>
                        </a:spcAft>
                      </a:pPr>
                      <a:endParaRPr lang="pl-PL" sz="1400" dirty="0">
                        <a:solidFill>
                          <a:schemeClr val="tx1"/>
                        </a:solidFill>
                        <a:effectLst/>
                        <a:latin typeface="Calibri" panose="020F0502020204030204" pitchFamily="34" charset="0"/>
                        <a:cs typeface="Calibri" panose="020F0502020204030204" pitchFamily="34" charset="0"/>
                      </a:endParaRP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endParaRPr lang="pl-PL" sz="14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r h="1662349">
                <a:tc>
                  <a:txBody>
                    <a:bodyPr/>
                    <a:lstStyle/>
                    <a:p>
                      <a:r>
                        <a:rPr lang="pl-PL" sz="1400" dirty="0">
                          <a:solidFill>
                            <a:schemeClr val="tx1"/>
                          </a:solidFill>
                          <a:effectLst/>
                          <a:latin typeface="Calibri" panose="020F0502020204030204" pitchFamily="34" charset="0"/>
                          <a:cs typeface="Calibri" panose="020F0502020204030204" pitchFamily="34" charset="0"/>
                        </a:rPr>
                        <a:t> </a:t>
                      </a:r>
                      <a:r>
                        <a:rPr lang="pl-PL" sz="1400" dirty="0" err="1" smtClean="0"/>
                        <a:t>Other</a:t>
                      </a:r>
                      <a:r>
                        <a:rPr lang="pl-PL" sz="1400" dirty="0" smtClean="0"/>
                        <a:t> (</a:t>
                      </a:r>
                      <a:r>
                        <a:rPr lang="pl-PL" sz="1400" dirty="0" err="1" smtClean="0"/>
                        <a:t>decorations</a:t>
                      </a:r>
                      <a:r>
                        <a:rPr lang="pl-PL" sz="1400" dirty="0" smtClean="0"/>
                        <a:t>, </a:t>
                      </a:r>
                      <a:r>
                        <a:rPr lang="pl-PL" sz="1400" dirty="0" err="1" smtClean="0"/>
                        <a:t>sewing</a:t>
                      </a:r>
                      <a:r>
                        <a:rPr lang="pl-PL" sz="1400" dirty="0" smtClean="0"/>
                        <a:t>):</a:t>
                      </a:r>
                    </a:p>
                    <a:p>
                      <a:pPr>
                        <a:lnSpc>
                          <a:spcPct val="115000"/>
                        </a:lnSpc>
                        <a:spcAft>
                          <a:spcPts val="0"/>
                        </a:spcAft>
                      </a:pPr>
                      <a:endParaRPr lang="pl-PL" sz="1400" dirty="0">
                        <a:solidFill>
                          <a:schemeClr val="tx1"/>
                        </a:solidFill>
                        <a:effectLst/>
                        <a:latin typeface="Calibri" panose="020F0502020204030204" pitchFamily="34" charset="0"/>
                        <a:cs typeface="Calibri" panose="020F0502020204030204" pitchFamily="34" charset="0"/>
                      </a:endParaRP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p>
                    <a:p>
                      <a:pPr>
                        <a:lnSpc>
                          <a:spcPct val="115000"/>
                        </a:lnSpc>
                        <a:spcAft>
                          <a:spcPts val="0"/>
                        </a:spcAft>
                      </a:pPr>
                      <a:r>
                        <a:rPr lang="pl-PL" sz="1400" dirty="0">
                          <a:solidFill>
                            <a:schemeClr val="tx1"/>
                          </a:solidFill>
                          <a:effectLst/>
                          <a:latin typeface="Calibri" panose="020F0502020204030204" pitchFamily="34" charset="0"/>
                          <a:cs typeface="Calibri" panose="020F0502020204030204" pitchFamily="34" charset="0"/>
                        </a:rPr>
                        <a:t> </a:t>
                      </a:r>
                      <a:endParaRPr lang="pl-PL" sz="14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solidFill>
                      <a:schemeClr val="bg2">
                        <a:lumMod val="75000"/>
                      </a:schemeClr>
                    </a:solidFill>
                  </a:tcPr>
                </a:tc>
              </a:tr>
            </a:tbl>
          </a:graphicData>
        </a:graphic>
      </p:graphicFrame>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000" b="0" i="0" u="none" strike="noStrike" cap="none" normalizeH="0" baseline="0" smtClean="0">
                <a:ln>
                  <a:noFill/>
                </a:ln>
                <a:solidFill>
                  <a:schemeClr val="tx1"/>
                </a:solidFill>
                <a:effectLst/>
                <a:latin typeface="Arial Unicode MS" pitchFamily="34" charset="-128"/>
                <a:cs typeface="Arial" pitchFamily="34" charset="0"/>
              </a:rPr>
              <a:t>metamorphosis of old clothes</a:t>
            </a:r>
            <a:endParaRPr kumimoji="0" lang="pl-PL" altLang="pl-PL"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90145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0648"/>
            <a:ext cx="8534400" cy="758952"/>
          </a:xfrm>
        </p:spPr>
        <p:txBody>
          <a:bodyPr>
            <a:normAutofit fontScale="90000"/>
          </a:bodyPr>
          <a:lstStyle/>
          <a:p>
            <a:r>
              <a:rPr lang="pl-PL" dirty="0"/>
              <a:t>C</a:t>
            </a:r>
            <a:r>
              <a:rPr lang="en-US" dirty="0" err="1" smtClean="0"/>
              <a:t>lothes</a:t>
            </a:r>
            <a:r>
              <a:rPr lang="en-US" dirty="0" smtClean="0"/>
              <a:t> </a:t>
            </a:r>
            <a:r>
              <a:rPr lang="en-US" dirty="0"/>
              <a:t>made from recycling</a:t>
            </a:r>
            <a:r>
              <a:rPr lang="en-US" dirty="0" smtClean="0"/>
              <a:t>:</a:t>
            </a:r>
            <a:r>
              <a:rPr lang="pl-PL" dirty="0"/>
              <a:t/>
            </a:r>
            <a:br>
              <a:rPr lang="pl-PL" dirty="0"/>
            </a:br>
            <a:r>
              <a:rPr lang="pl-PL" sz="2000" dirty="0"/>
              <a:t>(</a:t>
            </a:r>
            <a:r>
              <a:rPr lang="pl-PL" sz="2000" dirty="0" err="1"/>
              <a:t>more</a:t>
            </a:r>
            <a:r>
              <a:rPr lang="pl-PL" sz="2000" dirty="0"/>
              <a:t> on the </a:t>
            </a:r>
            <a:r>
              <a:rPr lang="pl-PL" sz="2000" dirty="0" err="1" smtClean="0"/>
              <a:t>website</a:t>
            </a:r>
            <a:r>
              <a:rPr lang="pl-PL" sz="2000" dirty="0" smtClean="0"/>
              <a:t>)</a:t>
            </a:r>
            <a:endParaRPr lang="pl-PL" sz="2000" dirty="0"/>
          </a:p>
        </p:txBody>
      </p:sp>
      <p:pic>
        <p:nvPicPr>
          <p:cNvPr id="3074" name="Picture 2" descr="ubrania akcesoria recyklingpatag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38175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70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764704"/>
            <a:ext cx="8534400" cy="758952"/>
          </a:xfrm>
        </p:spPr>
        <p:txBody>
          <a:bodyPr>
            <a:normAutofit fontScale="90000"/>
          </a:bodyPr>
          <a:lstStyle/>
          <a:p>
            <a:r>
              <a:rPr lang="en-US" sz="4000" dirty="0"/>
              <a:t/>
            </a:r>
            <a:br>
              <a:rPr lang="en-US" sz="4000" dirty="0"/>
            </a:br>
            <a:r>
              <a:rPr lang="en-US" sz="4000" dirty="0"/>
              <a:t>Thank you for your attention!</a:t>
            </a:r>
            <a:br>
              <a:rPr lang="en-US" sz="4000" dirty="0"/>
            </a:br>
            <a:endParaRPr lang="pl-PL" sz="4000" b="1" dirty="0">
              <a:latin typeface="Calibri" panose="020F0502020204030204" pitchFamily="34" charset="0"/>
              <a:cs typeface="Calibri" panose="020F0502020204030204" pitchFamily="34" charset="0"/>
            </a:endParaRPr>
          </a:p>
        </p:txBody>
      </p:sp>
      <p:sp>
        <p:nvSpPr>
          <p:cNvPr id="3" name="Symbol zastępczy zawartości 2"/>
          <p:cNvSpPr>
            <a:spLocks noGrp="1"/>
          </p:cNvSpPr>
          <p:nvPr>
            <p:ph sz="quarter" idx="1"/>
          </p:nvPr>
        </p:nvSpPr>
        <p:spPr>
          <a:xfrm>
            <a:off x="251520" y="1700808"/>
            <a:ext cx="8503920" cy="4572000"/>
          </a:xfrm>
        </p:spPr>
        <p:txBody>
          <a:bodyPr>
            <a:normAutofit lnSpcReduction="10000"/>
          </a:bodyPr>
          <a:lstStyle/>
          <a:p>
            <a:pPr marL="0" indent="0">
              <a:buNone/>
            </a:pPr>
            <a:endParaRPr lang="pl-PL" dirty="0" smtClean="0"/>
          </a:p>
          <a:p>
            <a:pPr marL="0" indent="0">
              <a:buNone/>
            </a:pPr>
            <a:endParaRPr lang="pl-PL" dirty="0"/>
          </a:p>
          <a:p>
            <a:pPr marL="0" indent="0">
              <a:buNone/>
            </a:pPr>
            <a:endParaRPr lang="pl-PL" dirty="0" smtClean="0"/>
          </a:p>
          <a:p>
            <a:pPr marL="0" indent="0">
              <a:buNone/>
            </a:pPr>
            <a:endParaRPr lang="pl-PL" dirty="0"/>
          </a:p>
          <a:p>
            <a:pPr marL="0" indent="0">
              <a:buNone/>
            </a:pPr>
            <a:endParaRPr lang="pl-PL" dirty="0" smtClean="0"/>
          </a:p>
          <a:p>
            <a:pPr marL="0" indent="0">
              <a:buNone/>
            </a:pPr>
            <a:endParaRPr lang="pl-PL" dirty="0"/>
          </a:p>
          <a:p>
            <a:pPr marL="0" indent="0">
              <a:buNone/>
            </a:pPr>
            <a:endParaRPr lang="pl-PL" dirty="0" smtClean="0"/>
          </a:p>
          <a:p>
            <a:pPr marL="0" indent="0" algn="ctr">
              <a:buNone/>
            </a:pPr>
            <a:endParaRPr lang="pl-PL" sz="2000" dirty="0"/>
          </a:p>
          <a:p>
            <a:endParaRPr lang="en-US" sz="2000" dirty="0"/>
          </a:p>
          <a:p>
            <a:pPr marL="0" indent="0" algn="ctr">
              <a:buNone/>
            </a:pPr>
            <a:r>
              <a:rPr lang="pl-PL" sz="1400" b="1" dirty="0" smtClean="0"/>
              <a:t>    </a:t>
            </a:r>
            <a:r>
              <a:rPr lang="pl-PL" sz="1400" b="1" dirty="0"/>
              <a:t>W</a:t>
            </a:r>
            <a:r>
              <a:rPr lang="en-US" sz="1400" b="1" dirty="0" err="1" smtClean="0"/>
              <a:t>elcome</a:t>
            </a:r>
            <a:r>
              <a:rPr lang="en-US" sz="1400" b="1" dirty="0" smtClean="0"/>
              <a:t> </a:t>
            </a:r>
            <a:r>
              <a:rPr lang="en-US" sz="1400" b="1" dirty="0"/>
              <a:t>to services and purchases in the company</a:t>
            </a:r>
            <a:r>
              <a:rPr lang="en-US" sz="1400" b="1" dirty="0" smtClean="0"/>
              <a:t>!</a:t>
            </a:r>
            <a:r>
              <a:rPr lang="pl-PL" sz="1400" b="1" dirty="0" smtClean="0"/>
              <a:t/>
            </a:r>
            <a:br>
              <a:rPr lang="pl-PL" sz="1400" b="1" dirty="0" smtClean="0"/>
            </a:br>
            <a:r>
              <a:rPr lang="pl-PL" sz="1400" b="1" dirty="0" err="1" smtClean="0"/>
              <a:t>Authors</a:t>
            </a:r>
            <a:r>
              <a:rPr lang="pl-PL" sz="1400" b="1" dirty="0" smtClean="0"/>
              <a:t>: Dominika Świderska, Amelia Balcerzak</a:t>
            </a:r>
            <a:endParaRPr lang="en-US" sz="1400" b="1" dirty="0"/>
          </a:p>
          <a:p>
            <a:pPr marL="0" indent="0" algn="ctr">
              <a:buNone/>
            </a:pPr>
            <a:endParaRPr lang="pl-PL" sz="2000" dirty="0" smtClean="0"/>
          </a:p>
        </p:txBody>
      </p:sp>
      <p:pic>
        <p:nvPicPr>
          <p:cNvPr id="2052" name="Picture 4" descr="Is Eco Fashion Regulated. While more and more people are becoming… | by  Maury Argento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105348"/>
            <a:ext cx="537388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89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511</TotalTime>
  <Words>183</Words>
  <Application>Microsoft Office PowerPoint</Application>
  <PresentationFormat>Pokaz na ekranie (4:3)</PresentationFormat>
  <Paragraphs>77</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Miejski</vt:lpstr>
      <vt:lpstr>„Eco metamorphoses” </vt:lpstr>
      <vt:lpstr>How does our company work?</vt:lpstr>
      <vt:lpstr> Metamorphoses of old clothes: (more on the website) </vt:lpstr>
      <vt:lpstr> Price list of our company's services </vt:lpstr>
      <vt:lpstr>Fill in the card (include it in the package with old clothes)</vt:lpstr>
      <vt:lpstr>Clothes made from recycling: (more on the website)</vt:lpstr>
      <vt:lpstr> 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Modne metamorfozy</dc:title>
  <dc:creator>bozena</dc:creator>
  <cp:lastModifiedBy>Arkasam</cp:lastModifiedBy>
  <cp:revision>56</cp:revision>
  <dcterms:created xsi:type="dcterms:W3CDTF">2020-05-24T17:15:45Z</dcterms:created>
  <dcterms:modified xsi:type="dcterms:W3CDTF">2020-11-22T19:54:00Z</dcterms:modified>
</cp:coreProperties>
</file>