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87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42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8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71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352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329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55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907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43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7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18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37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72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3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9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90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0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F48A-56C2-43A6-9F51-F5066B7E1D5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BBB57-C4E4-4892-BE66-074497BB5B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12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8D2E3-08E9-4BC1-8116-B50601E09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441" y="1923500"/>
            <a:ext cx="5251141" cy="1849510"/>
          </a:xfrm>
        </p:spPr>
        <p:txBody>
          <a:bodyPr>
            <a:normAutofit/>
          </a:bodyPr>
          <a:lstStyle/>
          <a:p>
            <a:r>
              <a:rPr lang="cs-CZ" sz="8000" dirty="0" err="1"/>
              <a:t>Cootea</a:t>
            </a:r>
            <a:endParaRPr lang="cs-CZ" sz="80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83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6E391-8FF3-4ECC-94E9-424C6857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2571666"/>
            <a:ext cx="4826000" cy="1714668"/>
          </a:xfrm>
        </p:spPr>
        <p:txBody>
          <a:bodyPr>
            <a:noAutofit/>
          </a:bodyPr>
          <a:lstStyle/>
          <a:p>
            <a:r>
              <a:rPr lang="cs-CZ" sz="5500" dirty="0" err="1"/>
              <a:t>Our</a:t>
            </a:r>
            <a:r>
              <a:rPr lang="cs-CZ" sz="5500" dirty="0"/>
              <a:t> </a:t>
            </a:r>
            <a:r>
              <a:rPr lang="cs-CZ" sz="5500" dirty="0" err="1"/>
              <a:t>leaflet</a:t>
            </a:r>
            <a:endParaRPr lang="cs-CZ" sz="55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EA940E-C01C-4467-8D96-EC1FB4E6C2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40" y="482600"/>
            <a:ext cx="3347720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207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229EE-BE22-4D47-B389-706D1D8B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639315"/>
            <a:ext cx="4723660" cy="1293028"/>
          </a:xfrm>
        </p:spPr>
        <p:txBody>
          <a:bodyPr>
            <a:normAutofit/>
          </a:bodyPr>
          <a:lstStyle/>
          <a:p>
            <a:r>
              <a:rPr lang="cs-CZ" sz="5500" dirty="0" err="1"/>
              <a:t>About</a:t>
            </a:r>
            <a:r>
              <a:rPr lang="cs-CZ" sz="5500" dirty="0"/>
              <a:t> </a:t>
            </a:r>
            <a:r>
              <a:rPr lang="cs-CZ" sz="5500" dirty="0" err="1"/>
              <a:t>us</a:t>
            </a:r>
            <a:endParaRPr lang="cs-CZ" sz="5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0431D-080D-4384-8A91-C09B7725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14726"/>
            <a:ext cx="10820400" cy="3803959"/>
          </a:xfrm>
        </p:spPr>
        <p:txBody>
          <a:bodyPr>
            <a:normAutofit/>
          </a:bodyPr>
          <a:lstStyle/>
          <a:p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a student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Czech Republic.</a:t>
            </a:r>
          </a:p>
          <a:p>
            <a:pPr marL="0" indent="0"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devided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4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Blanka Jušková –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Petra Zemanová –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deputy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Nikola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Bruzlová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Kateřina Čížková –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515866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84FD5-60E6-42A9-8E0D-601F70420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cs-CZ" sz="5500" dirty="0" err="1"/>
              <a:t>Our</a:t>
            </a:r>
            <a:r>
              <a:rPr lang="cs-CZ" sz="5500" dirty="0"/>
              <a:t> </a:t>
            </a:r>
            <a:r>
              <a:rPr lang="cs-CZ" sz="5500" dirty="0" err="1"/>
              <a:t>products</a:t>
            </a:r>
            <a:endParaRPr lang="cs-CZ" sz="5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582C8-48BC-43AB-90DF-DA477A5A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7623288" cy="4024125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producing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and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mixture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baked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mostly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BIO and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homemade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ingredients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flavors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herbal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peach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rosehip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strawberry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and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cs-CZ" sz="3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mixture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baked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cs-CZ" sz="3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€. </a:t>
            </a: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Obsah obrázku tráva, přehrávání, pole, míč&#10;&#10;Popis byl vytvořen automaticky">
            <a:extLst>
              <a:ext uri="{FF2B5EF4-FFF2-40B4-BE49-F238E27FC236}">
                <a16:creationId xmlns:a16="http://schemas.microsoft.com/office/drawing/2014/main" id="{22D8556E-8F80-4C36-944A-7C24C93CB56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2194560"/>
            <a:ext cx="2859350" cy="367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32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47D93-AE2C-4FDC-A5FE-9D11AADF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cs-CZ" sz="5500" dirty="0" err="1"/>
              <a:t>contact</a:t>
            </a:r>
            <a:endParaRPr lang="cs-CZ" sz="5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58A5ED-3969-470A-975D-568841C02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2501159"/>
            <a:ext cx="6673379" cy="3717526"/>
          </a:xfrm>
        </p:spPr>
        <p:txBody>
          <a:bodyPr>
            <a:normAutofit/>
          </a:bodyPr>
          <a:lstStyle/>
          <a:p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e-mail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cootea@email.cz</a:t>
            </a:r>
          </a:p>
          <a:p>
            <a:pPr marL="0" indent="0"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wanna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backstage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make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Instagram: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cootea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8AE72B-C152-4545-9FB6-F80BAE2A2D0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4" t="32478" r="1304" b="18999"/>
          <a:stretch/>
        </p:blipFill>
        <p:spPr bwMode="auto">
          <a:xfrm>
            <a:off x="7991452" y="2501159"/>
            <a:ext cx="3514748" cy="341092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09785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164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Segoe Script</vt:lpstr>
      <vt:lpstr>Trebuchet MS</vt:lpstr>
      <vt:lpstr>Kondenzační stopa</vt:lpstr>
      <vt:lpstr>Cootea</vt:lpstr>
      <vt:lpstr>Our leaflet</vt:lpstr>
      <vt:lpstr>About us</vt:lpstr>
      <vt:lpstr>Our products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Cootea</dc:title>
  <dc:creator>Blanka Jušková</dc:creator>
  <cp:lastModifiedBy>Blanka Jušková</cp:lastModifiedBy>
  <cp:revision>2</cp:revision>
  <dcterms:created xsi:type="dcterms:W3CDTF">2020-11-24T07:52:54Z</dcterms:created>
  <dcterms:modified xsi:type="dcterms:W3CDTF">2020-11-24T07:57:24Z</dcterms:modified>
</cp:coreProperties>
</file>