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02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0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48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2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54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7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2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29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3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 radius="5"/>
                    </a14:imgEffect>
                  </a14:imgLayer>
                </a14:imgProps>
              </a:ext>
            </a:extLst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F4B1-FBA9-4860-9A41-9E9D845BA768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0F97-43A7-4095-AA5F-5A18E9A95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MOONCHOCOLATE</a:t>
            </a:r>
            <a:endParaRPr lang="cs-CZ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1840" y="3861048"/>
            <a:ext cx="5680720" cy="622920"/>
          </a:xfrm>
        </p:spPr>
        <p:txBody>
          <a:bodyPr>
            <a:normAutofit fontScale="92500"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You´ll</a:t>
            </a:r>
            <a:r>
              <a:rPr lang="cs-CZ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understand</a:t>
            </a:r>
            <a:r>
              <a:rPr lang="cs-CZ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when</a:t>
            </a:r>
            <a:r>
              <a:rPr lang="cs-CZ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you</a:t>
            </a:r>
            <a:r>
              <a:rPr lang="cs-CZ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taste </a:t>
            </a:r>
            <a:r>
              <a:rPr lang="cs-CZ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it</a:t>
            </a:r>
            <a:r>
              <a:rPr lang="cs-CZ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…</a:t>
            </a:r>
            <a:endParaRPr lang="cs-CZ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3" t="27705" b="21184"/>
          <a:stretch/>
        </p:blipFill>
        <p:spPr>
          <a:xfrm>
            <a:off x="107504" y="3501008"/>
            <a:ext cx="377008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1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Products</a:t>
            </a:r>
            <a:endParaRPr lang="cs-CZ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79712" y="1392897"/>
            <a:ext cx="34563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Chocolate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bar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Oreo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(1,90 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Hazelnuts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and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almonds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(1,90 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Milk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chocolate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(1,50 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White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chocolate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(1,50 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€)</a:t>
            </a:r>
            <a:endParaRPr lang="cs-CZ" sz="2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Dry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fruits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(1,90 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71800" y="3573014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Chocolate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bomb (2,00 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€)</a:t>
            </a:r>
            <a:endParaRPr lang="cs-CZ" sz="24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c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hocolate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ball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with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marshmallows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and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cocoa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within</a:t>
            </a:r>
            <a:endParaRPr lang="cs-CZ" sz="2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s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weet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surprise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in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your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cup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hot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milk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endParaRPr lang="cs-CZ" sz="2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19672" y="5301208"/>
            <a:ext cx="47165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Chocolate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on </a:t>
            </a:r>
            <a:r>
              <a:rPr lang="cs-CZ" sz="24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stick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 (1,70 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€</a:t>
            </a:r>
            <a:r>
              <a:rPr lang="cs-CZ" sz="24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put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these in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your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cup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hot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milk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or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eat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it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rightaway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without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getting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your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hands</a:t>
            </a:r>
            <a:r>
              <a:rPr lang="cs-CZ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dirty</a:t>
            </a:r>
            <a:endParaRPr lang="cs-CZ" sz="20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5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63" y="1415547"/>
            <a:ext cx="1512168" cy="2016224"/>
          </a:xfrm>
          <a:prstGeom prst="rect">
            <a:avLst/>
          </a:prstGeom>
          <a:effectLst>
            <a:glow>
              <a:schemeClr val="accent1">
                <a:alpha val="55000"/>
              </a:schemeClr>
            </a:glo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20473"/>
            <a:ext cx="2617559" cy="349007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3" t="3831" r="-373" b="5958"/>
          <a:stretch/>
        </p:blipFill>
        <p:spPr>
          <a:xfrm>
            <a:off x="224035" y="4437112"/>
            <a:ext cx="1823729" cy="21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8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Contacs</a:t>
            </a:r>
            <a:endParaRPr lang="cs-CZ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58" y="1836068"/>
            <a:ext cx="821838" cy="82183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18" y="3356992"/>
            <a:ext cx="984515" cy="9845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42" y="4938531"/>
            <a:ext cx="1774277" cy="100811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331554" y="1985377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@ _</a:t>
            </a:r>
            <a:r>
              <a:rPr lang="cs-CZ" sz="2800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mooonchocolate</a:t>
            </a:r>
            <a:endParaRPr lang="cs-CZ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331554" y="360476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moonchocolate@email.com</a:t>
            </a:r>
            <a:endParaRPr lang="cs-CZ" sz="28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343319" y="5180977"/>
            <a:ext cx="6511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Purkyňova 97, 612 00 Brno, Czech Republic</a:t>
            </a:r>
            <a:endParaRPr lang="cs-CZ" sz="2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6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101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MOONCHOCOLATE</vt:lpstr>
      <vt:lpstr>Products</vt:lpstr>
      <vt:lpstr>Contacs</vt:lpstr>
    </vt:vector>
  </TitlesOfParts>
  <Company>Phoenix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Adéla</dc:creator>
  <cp:lastModifiedBy>Adéla</cp:lastModifiedBy>
  <cp:revision>12</cp:revision>
  <dcterms:created xsi:type="dcterms:W3CDTF">2020-12-01T20:02:16Z</dcterms:created>
  <dcterms:modified xsi:type="dcterms:W3CDTF">2020-12-01T21:52:32Z</dcterms:modified>
</cp:coreProperties>
</file>