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9" r:id="rId3"/>
    <p:sldId id="258" r:id="rId4"/>
    <p:sldId id="260" r:id="rId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6" d="100"/>
          <a:sy n="116" d="100"/>
        </p:scale>
        <p:origin x="-135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C450D6-F142-4FA5-9621-DF5707B1506B}" type="datetimeFigureOut">
              <a:rPr lang="cs-CZ" smtClean="0"/>
              <a:t>01.12.2020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656EBF-A58A-43CD-BC92-CB4F4E61A358}" type="slidenum">
              <a:rPr lang="cs-CZ" smtClean="0"/>
              <a:t>‹#›</a:t>
            </a:fld>
            <a:endParaRPr lang="cs-CZ"/>
          </a:p>
        </p:txBody>
      </p:sp>
    </p:spTree>
    <p:extLst>
      <p:ext uri="{BB962C8B-B14F-4D97-AF65-F5344CB8AC3E}">
        <p14:creationId xmlns:p14="http://schemas.microsoft.com/office/powerpoint/2010/main" val="4046783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656EBF-A58A-43CD-BC92-CB4F4E61A358}" type="slidenum">
              <a:rPr lang="cs-CZ" smtClean="0"/>
              <a:t>3</a:t>
            </a:fld>
            <a:endParaRPr lang="cs-CZ"/>
          </a:p>
        </p:txBody>
      </p:sp>
    </p:spTree>
    <p:extLst>
      <p:ext uri="{BB962C8B-B14F-4D97-AF65-F5344CB8AC3E}">
        <p14:creationId xmlns:p14="http://schemas.microsoft.com/office/powerpoint/2010/main" val="3283313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84F38C9E-4950-4F6E-AD24-BEF5D23F0962}" type="datetimeFigureOut">
              <a:rPr lang="cs-CZ" smtClean="0"/>
              <a:t>01.12.2020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7369CFD-C3E1-4BA4-B0E5-6872E31FC229}" type="slidenum">
              <a:rPr lang="cs-CZ" smtClean="0"/>
              <a:t>‹#›</a:t>
            </a:fld>
            <a:endParaRPr lang="cs-CZ"/>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4F38C9E-4950-4F6E-AD24-BEF5D23F0962}" type="datetimeFigureOut">
              <a:rPr lang="cs-CZ" smtClean="0"/>
              <a:t>01.12.2020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7369CFD-C3E1-4BA4-B0E5-6872E31FC229}"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smtClean="0"/>
              <a:t>Kliknutím lze upravit styl.</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4F38C9E-4950-4F6E-AD24-BEF5D23F0962}" type="datetimeFigureOut">
              <a:rPr lang="cs-CZ" smtClean="0"/>
              <a:t>01.12.2020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7369CFD-C3E1-4BA4-B0E5-6872E31FC229}"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F38C9E-4950-4F6E-AD24-BEF5D23F0962}" type="datetimeFigureOut">
              <a:rPr lang="cs-CZ" smtClean="0"/>
              <a:t>01.12.2020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7369CFD-C3E1-4BA4-B0E5-6872E31FC229}"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84F38C9E-4950-4F6E-AD24-BEF5D23F0962}" type="datetimeFigureOut">
              <a:rPr lang="cs-CZ" smtClean="0"/>
              <a:t>01.12.2020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7369CFD-C3E1-4BA4-B0E5-6872E31FC229}"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F38C9E-4950-4F6E-AD24-BEF5D23F0962}" type="datetimeFigureOut">
              <a:rPr lang="cs-CZ" smtClean="0"/>
              <a:t>01.12.2020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7369CFD-C3E1-4BA4-B0E5-6872E31FC229}"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cs-CZ" smtClean="0"/>
              <a:t>Kliknutím lze upravit styly předlohy textu.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84F38C9E-4950-4F6E-AD24-BEF5D23F0962}" type="datetimeFigureOut">
              <a:rPr lang="cs-CZ" smtClean="0"/>
              <a:t>01.12.2020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7369CFD-C3E1-4BA4-B0E5-6872E31FC229}" type="slidenum">
              <a:rPr lang="cs-CZ" smtClean="0"/>
              <a:t>‹#›</a:t>
            </a:fld>
            <a:endParaRPr lang="cs-CZ"/>
          </a:p>
        </p:txBody>
      </p:sp>
      <p:sp>
        <p:nvSpPr>
          <p:cNvPr id="10" name="Title 9"/>
          <p:cNvSpPr>
            <a:spLocks noGrp="1"/>
          </p:cNvSpPr>
          <p:nvPr>
            <p:ph type="title"/>
          </p:nvPr>
        </p:nvSpPr>
        <p:spPr/>
        <p:txBody>
          <a:body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84F38C9E-4950-4F6E-AD24-BEF5D23F0962}" type="datetimeFigureOut">
              <a:rPr lang="cs-CZ" smtClean="0"/>
              <a:t>01.12.2020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7369CFD-C3E1-4BA4-B0E5-6872E31FC229}"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38C9E-4950-4F6E-AD24-BEF5D23F0962}" type="datetimeFigureOut">
              <a:rPr lang="cs-CZ" smtClean="0"/>
              <a:t>01.12.2020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E7369CFD-C3E1-4BA4-B0E5-6872E31FC229}"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cs-CZ" smtClean="0"/>
              <a:t>Kliknutím lze upravit styl.</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4F38C9E-4950-4F6E-AD24-BEF5D23F0962}" type="datetimeFigureOut">
              <a:rPr lang="cs-CZ" smtClean="0"/>
              <a:t>01.12.2020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7369CFD-C3E1-4BA4-B0E5-6872E31FC229}"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4F38C9E-4950-4F6E-AD24-BEF5D23F0962}" type="datetimeFigureOut">
              <a:rPr lang="cs-CZ" smtClean="0"/>
              <a:t>01.12.2020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7369CFD-C3E1-4BA4-B0E5-6872E31FC229}" type="slidenum">
              <a:rPr lang="cs-CZ" smtClean="0"/>
              <a:t>‹#›</a:t>
            </a:fld>
            <a:endParaRPr lang="cs-CZ"/>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4F38C9E-4950-4F6E-AD24-BEF5D23F0962}" type="datetimeFigureOut">
              <a:rPr lang="cs-CZ" smtClean="0"/>
              <a:t>01.12.2020</a:t>
            </a:fld>
            <a:endParaRPr lang="cs-CZ"/>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cs-CZ"/>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7369CFD-C3E1-4BA4-B0E5-6872E31FC229}"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9.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microsoft.com/office/2007/relationships/hdphoto" Target="../media/hdphoto3.wdp"/></Relationships>
</file>

<file path=ppt/slides/_rels/slide4.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5.png"/><Relationship Id="rId1" Type="http://schemas.openxmlformats.org/officeDocument/2006/relationships/slideLayout" Target="../slideLayouts/slideLayout9.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symbol pro obrázek 4"/>
          <p:cNvPicPr>
            <a:picLocks noGrp="1" noChangeAspect="1"/>
          </p:cNvPicPr>
          <p:nvPr>
            <p:ph type="pic" idx="1"/>
          </p:nvPr>
        </p:nvPicPr>
        <p:blipFill>
          <a:blip r:embed="rId2" cstate="print">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t="11998" b="11998"/>
          <a:stretch>
            <a:fillRect/>
          </a:stretch>
        </p:blipFill>
        <p:spPr>
          <a:xfrm>
            <a:off x="4499992" y="1997470"/>
            <a:ext cx="3209484" cy="2439642"/>
          </a:xfrm>
        </p:spPr>
      </p:pic>
      <p:sp>
        <p:nvSpPr>
          <p:cNvPr id="4" name="Zástupný symbol pro text 3"/>
          <p:cNvSpPr>
            <a:spLocks noGrp="1"/>
          </p:cNvSpPr>
          <p:nvPr>
            <p:ph type="body" sz="half" idx="2"/>
          </p:nvPr>
        </p:nvSpPr>
        <p:spPr>
          <a:xfrm>
            <a:off x="-1727206" y="983853"/>
            <a:ext cx="1656185" cy="1050362"/>
          </a:xfrm>
        </p:spPr>
        <p:txBody>
          <a:bodyPr/>
          <a:lstStyle/>
          <a:p>
            <a:pPr marL="0" indent="0">
              <a:buNone/>
            </a:pPr>
            <a:endParaRPr lang="cs-CZ"/>
          </a:p>
        </p:txBody>
      </p:sp>
      <p:sp>
        <p:nvSpPr>
          <p:cNvPr id="2" name="Nadpis 1"/>
          <p:cNvSpPr>
            <a:spLocks noGrp="1"/>
          </p:cNvSpPr>
          <p:nvPr>
            <p:ph type="title"/>
          </p:nvPr>
        </p:nvSpPr>
        <p:spPr>
          <a:xfrm>
            <a:off x="1331640" y="4509120"/>
            <a:ext cx="6383538" cy="1143000"/>
          </a:xfrm>
        </p:spPr>
        <p:txBody>
          <a:bodyPr>
            <a:normAutofit fontScale="90000"/>
          </a:bodyPr>
          <a:lstStyle/>
          <a:p>
            <a:pPr marL="0" indent="0" algn="ctr">
              <a:buNone/>
            </a:pPr>
            <a:r>
              <a:rPr lang="cs-CZ"/>
              <a:t/>
            </a:r>
            <a:br>
              <a:rPr lang="cs-CZ"/>
            </a:br>
            <a:r>
              <a:rPr lang="en-US" sz="310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,,If you want to have clean hands, our gel must be in your pocket."</a:t>
            </a:r>
            <a:endParaRPr lang="cs-CZ" sz="3100">
              <a:effectLst>
                <a:outerShdw blurRad="38100" dist="38100" dir="2700000" algn="tl">
                  <a:srgbClr val="000000">
                    <a:alpha val="43137"/>
                  </a:srgbClr>
                </a:outerShdw>
                <a:reflection blurRad="6350" stA="55000" endA="300" endPos="45500" dir="5400000" sy="-100000" algn="bl" rotWithShape="0"/>
              </a:effectLst>
            </a:endParaRPr>
          </a:p>
        </p:txBody>
      </p:sp>
      <p:pic>
        <p:nvPicPr>
          <p:cNvPr id="1026" name="Picture 2" descr="Gel 50 Čisticí gel na ruce 50 ml, reklamní potisk i bez - Czech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1720" y="2239160"/>
            <a:ext cx="717080" cy="2088232"/>
          </a:xfrm>
          <a:prstGeom prst="rect">
            <a:avLst/>
          </a:prstGeom>
          <a:noFill/>
          <a:extLst>
            <a:ext uri="{909E8E84-426E-40DD-AFC4-6F175D3DCCD1}">
              <a14:hiddenFill xmlns:a14="http://schemas.microsoft.com/office/drawing/2010/main">
                <a:solidFill>
                  <a:srgbClr val="FFFFFF"/>
                </a:solidFill>
              </a14:hiddenFill>
            </a:ext>
          </a:extLst>
        </p:spPr>
      </p:pic>
      <p:sp>
        <p:nvSpPr>
          <p:cNvPr id="7" name="TextovéPole 6"/>
          <p:cNvSpPr txBox="1"/>
          <p:nvPr/>
        </p:nvSpPr>
        <p:spPr>
          <a:xfrm>
            <a:off x="3059832" y="5805263"/>
            <a:ext cx="3024336" cy="830997"/>
          </a:xfrm>
          <a:prstGeom prst="rect">
            <a:avLst/>
          </a:prstGeom>
          <a:noFill/>
        </p:spPr>
        <p:txBody>
          <a:bodyPr wrap="square" rtlCol="0">
            <a:spAutoFit/>
          </a:bodyPr>
          <a:lstStyle/>
          <a:p>
            <a:r>
              <a:rPr lang="cs-CZ" sz="1600" smtClean="0">
                <a:latin typeface="Bahnschrift SemiBold" panose="020B0502040204020203" pitchFamily="34" charset="0"/>
              </a:rPr>
              <a:t>Second group of inPocket- </a:t>
            </a:r>
          </a:p>
          <a:p>
            <a:r>
              <a:rPr lang="cs-CZ" sz="1600" smtClean="0">
                <a:latin typeface="Bahnschrift SemiBold" panose="020B0502040204020203" pitchFamily="34" charset="0"/>
              </a:rPr>
              <a:t>Filip Voleš, Hanka Musilová, </a:t>
            </a:r>
          </a:p>
          <a:p>
            <a:r>
              <a:rPr lang="cs-CZ" sz="1600" smtClean="0">
                <a:latin typeface="Bahnschrift SemiBold" panose="020B0502040204020203" pitchFamily="34" charset="0"/>
              </a:rPr>
              <a:t>Denis Šimbera, Karel Kašpar</a:t>
            </a:r>
            <a:endParaRPr lang="cs-CZ" sz="1600">
              <a:latin typeface="Bahnschrift SemiBold" panose="020B0502040204020203" pitchFamily="34" charset="0"/>
            </a:endParaRPr>
          </a:p>
        </p:txBody>
      </p:sp>
    </p:spTree>
    <p:extLst>
      <p:ext uri="{BB962C8B-B14F-4D97-AF65-F5344CB8AC3E}">
        <p14:creationId xmlns:p14="http://schemas.microsoft.com/office/powerpoint/2010/main" val="3701835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symbol pro obrázek 4"/>
          <p:cNvPicPr>
            <a:picLocks noGrp="1" noChangeAspect="1"/>
          </p:cNvPicPr>
          <p:nvPr>
            <p:ph type="pic" idx="1"/>
          </p:nvPr>
        </p:nvPicPr>
        <p:blipFill>
          <a:blip r:embed="rId2" cstate="print">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t="11998" b="11998"/>
          <a:stretch>
            <a:fillRect/>
          </a:stretch>
        </p:blipFill>
        <p:spPr>
          <a:xfrm>
            <a:off x="5364088" y="1916832"/>
            <a:ext cx="3220836" cy="2448272"/>
          </a:xfrm>
        </p:spPr>
      </p:pic>
      <p:sp>
        <p:nvSpPr>
          <p:cNvPr id="3" name="Zástupný symbol pro text 2"/>
          <p:cNvSpPr>
            <a:spLocks noGrp="1"/>
          </p:cNvSpPr>
          <p:nvPr>
            <p:ph type="body" sz="half" idx="2"/>
          </p:nvPr>
        </p:nvSpPr>
        <p:spPr>
          <a:xfrm>
            <a:off x="827584" y="1556792"/>
            <a:ext cx="4630217" cy="2922570"/>
          </a:xfrm>
        </p:spPr>
        <p:txBody>
          <a:bodyPr/>
          <a:lstStyle/>
          <a:p>
            <a:pPr marL="0" indent="0">
              <a:buNone/>
            </a:pPr>
            <a:r>
              <a:rPr lang="en-US">
                <a:latin typeface="Bahnschrift SemiBold" panose="020B0502040204020203" pitchFamily="34" charset="0"/>
              </a:rPr>
              <a:t>Because of this situation with the corona we decided to produce hand sanitiser to help people encrease their safe zone. All available hand sanitisers are unpleasant on the skin or stink disgustingly and suitable hand sanitisers are too expensive. That's why we wanted to give</a:t>
            </a:r>
            <a:r>
              <a:rPr lang="cs-CZ">
                <a:latin typeface="Bahnschrift SemiBold" panose="020B0502040204020203" pitchFamily="34" charset="0"/>
              </a:rPr>
              <a:t> </a:t>
            </a:r>
            <a:r>
              <a:rPr lang="en-US">
                <a:latin typeface="Bahnschrift SemiBold" panose="020B0502040204020203" pitchFamily="34" charset="0"/>
              </a:rPr>
              <a:t>people quite cheap and good hand sanitiser. Our product costs 2€ and </a:t>
            </a:r>
            <a:r>
              <a:rPr lang="en-US" smtClean="0">
                <a:latin typeface="Bahnschrift SemiBold" panose="020B0502040204020203" pitchFamily="34" charset="0"/>
              </a:rPr>
              <a:t>ha</a:t>
            </a:r>
            <a:r>
              <a:rPr lang="cs-CZ" smtClean="0">
                <a:latin typeface="Bahnschrift SemiBold" panose="020B0502040204020203" pitchFamily="34" charset="0"/>
              </a:rPr>
              <a:t>s</a:t>
            </a:r>
            <a:r>
              <a:rPr lang="en-US" smtClean="0">
                <a:latin typeface="Bahnschrift SemiBold" panose="020B0502040204020203" pitchFamily="34" charset="0"/>
              </a:rPr>
              <a:t> </a:t>
            </a:r>
            <a:r>
              <a:rPr lang="en-US">
                <a:latin typeface="Bahnschrift SemiBold" panose="020B0502040204020203" pitchFamily="34" charset="0"/>
              </a:rPr>
              <a:t>very pleasant and beautifull fragrance of</a:t>
            </a:r>
            <a:r>
              <a:rPr lang="cs-CZ">
                <a:latin typeface="Bahnschrift SemiBold" panose="020B0502040204020203" pitchFamily="34" charset="0"/>
              </a:rPr>
              <a:t> </a:t>
            </a:r>
            <a:r>
              <a:rPr lang="cs-CZ" smtClean="0">
                <a:latin typeface="Bahnschrift SemiBold" panose="020B0502040204020203" pitchFamily="34" charset="0"/>
              </a:rPr>
              <a:t>fruit</a:t>
            </a:r>
            <a:r>
              <a:rPr lang="en-US" smtClean="0">
                <a:latin typeface="Bahnschrift SemiBold" panose="020B0502040204020203" pitchFamily="34" charset="0"/>
              </a:rPr>
              <a:t>.</a:t>
            </a:r>
            <a:endParaRPr lang="cs-CZ">
              <a:latin typeface="Bahnschrift SemiBold" panose="020B0502040204020203" pitchFamily="34" charset="0"/>
            </a:endParaRPr>
          </a:p>
          <a:p>
            <a:pPr marL="0" indent="0">
              <a:buNone/>
            </a:pPr>
            <a:endParaRPr lang="cs-CZ"/>
          </a:p>
        </p:txBody>
      </p:sp>
      <p:sp>
        <p:nvSpPr>
          <p:cNvPr id="4" name="Nadpis 3"/>
          <p:cNvSpPr>
            <a:spLocks noGrp="1"/>
          </p:cNvSpPr>
          <p:nvPr>
            <p:ph type="title"/>
          </p:nvPr>
        </p:nvSpPr>
        <p:spPr/>
        <p:txBody>
          <a:bodyPr/>
          <a:lstStyle/>
          <a:p>
            <a:pPr marL="0" indent="0">
              <a:buNone/>
            </a:pPr>
            <a:r>
              <a:rPr lang="cs-CZ" sz="360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hnschrift SemiBold" panose="020B0502040204020203" pitchFamily="34" charset="0"/>
              </a:rPr>
              <a:t>	</a:t>
            </a:r>
            <a:r>
              <a:rPr lang="cs-CZ" sz="360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hnschrift SemiBold" panose="020B0502040204020203" pitchFamily="34" charset="0"/>
              </a:rPr>
              <a:t>		ABOUT US</a:t>
            </a:r>
            <a:endParaRPr lang="cs-CZ" sz="360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hnschrift SemiBold" panose="020B0502040204020203" pitchFamily="34" charset="0"/>
            </a:endParaRPr>
          </a:p>
        </p:txBody>
      </p:sp>
    </p:spTree>
    <p:extLst>
      <p:ext uri="{BB962C8B-B14F-4D97-AF65-F5344CB8AC3E}">
        <p14:creationId xmlns:p14="http://schemas.microsoft.com/office/powerpoint/2010/main" val="3644299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Zástupný symbol pro obrázek 5"/>
          <p:cNvPicPr>
            <a:picLocks noGrp="1" noChangeAspect="1"/>
          </p:cNvPicPr>
          <p:nvPr>
            <p:ph type="pic" idx="1"/>
          </p:nvPr>
        </p:nvPicPr>
        <p:blipFill>
          <a:blip r:embed="rId3" cstate="print">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t="11998" b="11998"/>
          <a:stretch>
            <a:fillRect/>
          </a:stretch>
        </p:blipFill>
        <p:spPr>
          <a:xfrm>
            <a:off x="5364088" y="1700808"/>
            <a:ext cx="3315565" cy="2520279"/>
          </a:xfrm>
        </p:spPr>
      </p:pic>
      <p:sp>
        <p:nvSpPr>
          <p:cNvPr id="3" name="Zástupný symbol pro obsah 2"/>
          <p:cNvSpPr>
            <a:spLocks noGrp="1"/>
          </p:cNvSpPr>
          <p:nvPr>
            <p:ph type="body" sz="half" idx="2"/>
          </p:nvPr>
        </p:nvSpPr>
        <p:spPr>
          <a:xfrm>
            <a:off x="899592" y="2564904"/>
            <a:ext cx="4392488" cy="2592288"/>
          </a:xfrm>
        </p:spPr>
        <p:txBody>
          <a:bodyPr>
            <a:normAutofit/>
          </a:bodyPr>
          <a:lstStyle/>
          <a:p>
            <a:pPr>
              <a:buClr>
                <a:schemeClr val="bg2">
                  <a:lumMod val="25000"/>
                </a:schemeClr>
              </a:buClr>
              <a:buFont typeface="Wingdings" panose="05000000000000000000" pitchFamily="2" charset="2"/>
              <a:buChar char="§"/>
            </a:pPr>
            <a:r>
              <a:rPr lang="cs-CZ" smtClean="0">
                <a:latin typeface="Bahnschrift SemiBold" panose="020B0502040204020203" pitchFamily="34" charset="0"/>
              </a:rPr>
              <a:t>you can buy only one type of our antibacterial gel- with the scent of wild berries</a:t>
            </a:r>
          </a:p>
          <a:p>
            <a:pPr>
              <a:buClr>
                <a:schemeClr val="bg2">
                  <a:lumMod val="25000"/>
                </a:schemeClr>
              </a:buClr>
              <a:buFont typeface="Wingdings" panose="05000000000000000000" pitchFamily="2" charset="2"/>
              <a:buChar char="§"/>
            </a:pPr>
            <a:r>
              <a:rPr lang="cs-CZ" smtClean="0">
                <a:latin typeface="Bahnschrift SemiBold" panose="020B0502040204020203" pitchFamily="34" charset="0"/>
              </a:rPr>
              <a:t>costs 2</a:t>
            </a:r>
            <a:r>
              <a:rPr lang="en-US" smtClean="0">
                <a:latin typeface="Bahnschrift SemiBold" panose="020B0502040204020203" pitchFamily="34" charset="0"/>
              </a:rPr>
              <a:t>€</a:t>
            </a:r>
            <a:r>
              <a:rPr lang="cs-CZ" smtClean="0">
                <a:latin typeface="Bahnschrift SemiBold" panose="020B0502040204020203" pitchFamily="34" charset="0"/>
              </a:rPr>
              <a:t> in total</a:t>
            </a:r>
          </a:p>
          <a:p>
            <a:pPr>
              <a:buClr>
                <a:schemeClr val="bg2">
                  <a:lumMod val="25000"/>
                </a:schemeClr>
              </a:buClr>
              <a:buFont typeface="Wingdings" panose="05000000000000000000" pitchFamily="2" charset="2"/>
              <a:buChar char="§"/>
            </a:pPr>
            <a:r>
              <a:rPr lang="cs-CZ" smtClean="0">
                <a:latin typeface="Bahnschrift SemiBold" panose="020B0502040204020203" pitchFamily="34" charset="0"/>
              </a:rPr>
              <a:t>50 ml bottle</a:t>
            </a:r>
          </a:p>
          <a:p>
            <a:pPr>
              <a:buClr>
                <a:schemeClr val="bg2">
                  <a:lumMod val="25000"/>
                </a:schemeClr>
              </a:buClr>
              <a:buFont typeface="Wingdings" panose="05000000000000000000" pitchFamily="2" charset="2"/>
              <a:buChar char="§"/>
            </a:pPr>
            <a:r>
              <a:rPr lang="cs-CZ" smtClean="0">
                <a:latin typeface="Bahnschrift SemiBold" panose="020B0502040204020203" pitchFamily="34" charset="0"/>
              </a:rPr>
              <a:t>doesn't stink of alcohol</a:t>
            </a:r>
          </a:p>
          <a:p>
            <a:pPr>
              <a:buClr>
                <a:schemeClr val="bg2">
                  <a:lumMod val="25000"/>
                </a:schemeClr>
              </a:buClr>
              <a:buFont typeface="Wingdings" panose="05000000000000000000" pitchFamily="2" charset="2"/>
              <a:buChar char="§"/>
            </a:pPr>
            <a:r>
              <a:rPr lang="cs-CZ" smtClean="0">
                <a:latin typeface="Bahnschrift SemiBold" panose="020B0502040204020203" pitchFamily="34" charset="0"/>
              </a:rPr>
              <a:t>moisturizes your skin</a:t>
            </a:r>
          </a:p>
          <a:p>
            <a:pPr>
              <a:buClr>
                <a:schemeClr val="bg2">
                  <a:lumMod val="25000"/>
                </a:schemeClr>
              </a:buClr>
              <a:buFont typeface="Wingdings" panose="05000000000000000000" pitchFamily="2" charset="2"/>
              <a:buChar char="§"/>
            </a:pPr>
            <a:r>
              <a:rPr lang="cs-CZ" smtClean="0">
                <a:latin typeface="Bahnschrift SemiBold" panose="020B0502040204020203" pitchFamily="34" charset="0"/>
              </a:rPr>
              <a:t>kills 99,9% of all bacteries</a:t>
            </a:r>
          </a:p>
          <a:p>
            <a:pPr>
              <a:buClr>
                <a:schemeClr val="bg2">
                  <a:lumMod val="25000"/>
                </a:schemeClr>
              </a:buClr>
              <a:buFont typeface="Wingdings" panose="05000000000000000000" pitchFamily="2" charset="2"/>
              <a:buChar char="§"/>
            </a:pPr>
            <a:endParaRPr lang="cs-CZ">
              <a:latin typeface="Bahnschrift SemiBold" panose="020B0502040204020203" pitchFamily="34" charset="0"/>
            </a:endParaRPr>
          </a:p>
          <a:p>
            <a:pPr>
              <a:buClr>
                <a:schemeClr val="bg2">
                  <a:lumMod val="25000"/>
                </a:schemeClr>
              </a:buClr>
              <a:buFont typeface="Wingdings" panose="05000000000000000000" pitchFamily="2" charset="2"/>
              <a:buChar char="§"/>
            </a:pPr>
            <a:endParaRPr lang="cs-CZ" smtClean="0">
              <a:latin typeface="Bahnschrift SemiBold" panose="020B0502040204020203" pitchFamily="34" charset="0"/>
            </a:endParaRPr>
          </a:p>
          <a:p>
            <a:pPr>
              <a:buClr>
                <a:schemeClr val="bg2">
                  <a:lumMod val="25000"/>
                </a:schemeClr>
              </a:buClr>
              <a:buFont typeface="Wingdings" panose="05000000000000000000" pitchFamily="2" charset="2"/>
              <a:buChar char="§"/>
            </a:pPr>
            <a:endParaRPr lang="cs-CZ" smtClean="0">
              <a:latin typeface="Bahnschrift SemiBold" panose="020B0502040204020203" pitchFamily="34" charset="0"/>
            </a:endParaRPr>
          </a:p>
        </p:txBody>
      </p:sp>
      <p:sp>
        <p:nvSpPr>
          <p:cNvPr id="2" name="Nadpis 1"/>
          <p:cNvSpPr>
            <a:spLocks noGrp="1"/>
          </p:cNvSpPr>
          <p:nvPr>
            <p:ph type="title"/>
          </p:nvPr>
        </p:nvSpPr>
        <p:spPr/>
        <p:txBody>
          <a:bodyPr>
            <a:normAutofit fontScale="90000"/>
          </a:bodyPr>
          <a:lstStyle/>
          <a:p>
            <a:pPr marL="0" indent="0">
              <a:buNone/>
            </a:pPr>
            <a:r>
              <a:rPr lang="cs-CZ" sz="360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hnschrift SemiBold" panose="020B0502040204020203" pitchFamily="34" charset="0"/>
              </a:rPr>
              <a:t>		ABOUT OUR PRODUCT			</a:t>
            </a:r>
            <a:endParaRPr lang="cs-CZ" sz="360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hnschrift SemiBold" panose="020B0502040204020203" pitchFamily="34" charset="0"/>
            </a:endParaRPr>
          </a:p>
        </p:txBody>
      </p:sp>
    </p:spTree>
    <p:extLst>
      <p:ext uri="{BB962C8B-B14F-4D97-AF65-F5344CB8AC3E}">
        <p14:creationId xmlns:p14="http://schemas.microsoft.com/office/powerpoint/2010/main" val="1013785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symbol pro obrázek 4"/>
          <p:cNvPicPr>
            <a:picLocks noGrp="1" noChangeAspect="1"/>
          </p:cNvPicPr>
          <p:nvPr>
            <p:ph type="pic" idx="1"/>
          </p:nvPr>
        </p:nvPicPr>
        <p:blipFill>
          <a:blip r:embed="rId2" cstate="print">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t="11998" b="11998"/>
          <a:stretch>
            <a:fillRect/>
          </a:stretch>
        </p:blipFill>
        <p:spPr>
          <a:xfrm>
            <a:off x="5209003" y="1700808"/>
            <a:ext cx="3380971" cy="2569997"/>
          </a:xfrm>
        </p:spPr>
      </p:pic>
      <p:sp>
        <p:nvSpPr>
          <p:cNvPr id="3" name="Zástupný symbol pro text 2"/>
          <p:cNvSpPr>
            <a:spLocks noGrp="1"/>
          </p:cNvSpPr>
          <p:nvPr>
            <p:ph type="body" sz="half" idx="2"/>
          </p:nvPr>
        </p:nvSpPr>
        <p:spPr>
          <a:xfrm>
            <a:off x="1115616" y="980728"/>
            <a:ext cx="3694114" cy="618314"/>
          </a:xfrm>
        </p:spPr>
        <p:txBody>
          <a:bodyPr>
            <a:normAutofit/>
          </a:bodyPr>
          <a:lstStyle/>
          <a:p>
            <a:pPr marL="0" indent="0">
              <a:buNone/>
            </a:pPr>
            <a:r>
              <a:rPr lang="cs-CZ" sz="2000" b="1" smtClean="0">
                <a:solidFill>
                  <a:schemeClr val="tx1"/>
                </a:solidFill>
                <a:latin typeface="Bahnschrift SemiBold" panose="020B0502040204020203" pitchFamily="34" charset="0"/>
              </a:rPr>
              <a:t>- </a:t>
            </a:r>
            <a:r>
              <a:rPr lang="cs-CZ" sz="2000" smtClean="0">
                <a:solidFill>
                  <a:schemeClr val="tx1"/>
                </a:solidFill>
                <a:latin typeface="Bahnschrift SemiBold" panose="020B0502040204020203" pitchFamily="34" charset="0"/>
              </a:rPr>
              <a:t>inPocket</a:t>
            </a:r>
            <a:endParaRPr lang="cs-CZ" sz="2000">
              <a:solidFill>
                <a:schemeClr val="tx1"/>
              </a:solidFill>
              <a:latin typeface="Bahnschrift SemiBold" panose="020B0502040204020203" pitchFamily="34" charset="0"/>
            </a:endParaRPr>
          </a:p>
        </p:txBody>
      </p:sp>
      <p:sp>
        <p:nvSpPr>
          <p:cNvPr id="4" name="Nadpis 3"/>
          <p:cNvSpPr>
            <a:spLocks noGrp="1"/>
          </p:cNvSpPr>
          <p:nvPr>
            <p:ph type="title"/>
          </p:nvPr>
        </p:nvSpPr>
        <p:spPr/>
        <p:txBody>
          <a:bodyPr/>
          <a:lstStyle/>
          <a:p>
            <a:pPr marL="0" indent="0">
              <a:buNone/>
            </a:pPr>
            <a:r>
              <a:rPr lang="cs-CZ"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Contacts on us</a:t>
            </a:r>
            <a:endParaRPr lang="cs-CZ">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ovéPole 5"/>
          <p:cNvSpPr txBox="1"/>
          <p:nvPr/>
        </p:nvSpPr>
        <p:spPr>
          <a:xfrm>
            <a:off x="1115616" y="2218220"/>
            <a:ext cx="1800200" cy="400110"/>
          </a:xfrm>
          <a:prstGeom prst="rect">
            <a:avLst/>
          </a:prstGeom>
          <a:noFill/>
        </p:spPr>
        <p:txBody>
          <a:bodyPr wrap="square" rtlCol="0">
            <a:spAutoFit/>
          </a:bodyPr>
          <a:lstStyle/>
          <a:p>
            <a:r>
              <a:rPr lang="cs-CZ" sz="2000" smtClean="0">
                <a:latin typeface="Bahnschrift SemiBold" panose="020B0502040204020203" pitchFamily="34" charset="0"/>
              </a:rPr>
              <a:t>- _inPocket_</a:t>
            </a:r>
            <a:endParaRPr lang="cs-CZ" sz="2000">
              <a:latin typeface="Bahnschrift SemiBold" panose="020B0502040204020203" pitchFamily="34" charset="0"/>
            </a:endParaRPr>
          </a:p>
        </p:txBody>
      </p:sp>
      <p:pic>
        <p:nvPicPr>
          <p:cNvPr id="2060" name="Picture 12" descr="Splash Facebook Icon PNG Image Free Download searchpng.co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4" y="908720"/>
            <a:ext cx="1008112" cy="1008112"/>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Splash Instagram Icon PNG Image | Free Download in 2020 | Instagram icons,  Instagram symbols, Instagram logo transparen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655" y="1858905"/>
            <a:ext cx="1118737" cy="1118737"/>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098020-black-paint-splatter-icon-social-media-logos-mail -"/>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7503" y="3076952"/>
            <a:ext cx="1008113" cy="1008113"/>
          </a:xfrm>
          <a:prstGeom prst="rect">
            <a:avLst/>
          </a:prstGeom>
          <a:noFill/>
          <a:extLst>
            <a:ext uri="{909E8E84-426E-40DD-AFC4-6F175D3DCCD1}">
              <a14:hiddenFill xmlns:a14="http://schemas.microsoft.com/office/drawing/2010/main">
                <a:solidFill>
                  <a:srgbClr val="FFFFFF"/>
                </a:solidFill>
              </a14:hiddenFill>
            </a:ext>
          </a:extLst>
        </p:spPr>
      </p:pic>
      <p:sp>
        <p:nvSpPr>
          <p:cNvPr id="7" name="TextovéPole 6"/>
          <p:cNvSpPr txBox="1"/>
          <p:nvPr/>
        </p:nvSpPr>
        <p:spPr>
          <a:xfrm>
            <a:off x="1115616" y="3380953"/>
            <a:ext cx="2745432" cy="400110"/>
          </a:xfrm>
          <a:prstGeom prst="rect">
            <a:avLst/>
          </a:prstGeom>
          <a:noFill/>
        </p:spPr>
        <p:txBody>
          <a:bodyPr wrap="square" rtlCol="0">
            <a:spAutoFit/>
          </a:bodyPr>
          <a:lstStyle/>
          <a:p>
            <a:r>
              <a:rPr lang="cs-CZ" sz="2000" smtClean="0">
                <a:latin typeface="Bahnschrift SemiBold" panose="020B0502040204020203" pitchFamily="34" charset="0"/>
              </a:rPr>
              <a:t>- inpocket@email.cz</a:t>
            </a:r>
            <a:endParaRPr lang="cs-CZ" sz="2000">
              <a:latin typeface="Bahnschrift SemiBold" panose="020B0502040204020203" pitchFamily="34" charset="0"/>
            </a:endParaRPr>
          </a:p>
        </p:txBody>
      </p:sp>
    </p:spTree>
    <p:extLst>
      <p:ext uri="{BB962C8B-B14F-4D97-AF65-F5344CB8AC3E}">
        <p14:creationId xmlns:p14="http://schemas.microsoft.com/office/powerpoint/2010/main" val="1520048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Aerodynamika">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k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311</TotalTime>
  <Words>132</Words>
  <Application>Microsoft Office PowerPoint</Application>
  <PresentationFormat>Předvádění na obrazovce (4:3)</PresentationFormat>
  <Paragraphs>19</Paragraphs>
  <Slides>4</Slides>
  <Notes>1</Notes>
  <HiddenSlides>0</HiddenSlides>
  <MMClips>0</MMClips>
  <ScaleCrop>false</ScaleCrop>
  <HeadingPairs>
    <vt:vector size="4" baseType="variant">
      <vt:variant>
        <vt:lpstr>Motiv</vt:lpstr>
      </vt:variant>
      <vt:variant>
        <vt:i4>1</vt:i4>
      </vt:variant>
      <vt:variant>
        <vt:lpstr>Nadpisy snímků</vt:lpstr>
      </vt:variant>
      <vt:variant>
        <vt:i4>4</vt:i4>
      </vt:variant>
    </vt:vector>
  </HeadingPairs>
  <TitlesOfParts>
    <vt:vector size="5" baseType="lpstr">
      <vt:lpstr>Aerodynamika</vt:lpstr>
      <vt:lpstr> ,,If you want to have clean hands, our gel must be in your pocket."</vt:lpstr>
      <vt:lpstr>   ABOUT US</vt:lpstr>
      <vt:lpstr>  ABOUT OUR PRODUCT   </vt:lpstr>
      <vt:lpstr>  Contacts on 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you want to have clean hands, our gel must be in your pocket."</dc:title>
  <dc:creator>Filda</dc:creator>
  <cp:lastModifiedBy>Filda</cp:lastModifiedBy>
  <cp:revision>11</cp:revision>
  <dcterms:created xsi:type="dcterms:W3CDTF">2020-12-01T15:57:43Z</dcterms:created>
  <dcterms:modified xsi:type="dcterms:W3CDTF">2020-12-01T21:49:45Z</dcterms:modified>
</cp:coreProperties>
</file>