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F18EF-1E7A-4340-BE41-E3558512E535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6E0BB-DC43-48D3-A631-D8ED7279C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68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CE679-277E-4A12-9A2C-F38328A8E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0A0F53-0D50-41DC-9534-99362A8D9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F119C7-C946-42CB-B20E-F98F83E9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D436-D07C-470B-B2FC-809428A4F7DE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B617BC-DE4E-416F-8BBB-089BB11E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EA6E0D-0EFB-4B27-81F2-F394DCA8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843-61F4-4EE0-B6BA-4A8B6AC30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78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98BFE2-7ABB-4B12-BB9E-321155AB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A7F984-C741-4A61-843D-60E0CE34C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33CFA2-C810-4189-B029-03DFF803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D436-D07C-470B-B2FC-809428A4F7DE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6C2D29-565E-426E-BF43-A11A6909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2962CB-BD60-4860-B40B-0E575D36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843-61F4-4EE0-B6BA-4A8B6AC30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48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F5B5B67-A550-47F0-AC41-B340D77DB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6900BF-A053-408E-887F-F0C409BBD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9DD338-681D-45CF-91D3-1A6FD1F0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D436-D07C-470B-B2FC-809428A4F7DE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937B8F-862A-44F6-9474-30D73F1C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81E581-0E69-4AE0-B1FD-66BD31F4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843-61F4-4EE0-B6BA-4A8B6AC30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45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C69FFD-4C2B-4016-8DD9-F57E41FF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042A8-8C23-43E0-8A21-A04B93A08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F36C3A-7843-4E2F-A2E8-97206499F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D436-D07C-470B-B2FC-809428A4F7DE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314B3E-F157-4FDD-BE55-D91E85E5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3AC3FB-A8D1-4B27-A883-95EDB08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843-61F4-4EE0-B6BA-4A8B6AC30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50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3E9B3-B15C-40EB-BCAE-017C4BDD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EFB60B-C1CF-429B-8962-E61567B0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91ECF5-773D-4451-91AB-17A55FEE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D436-D07C-470B-B2FC-809428A4F7DE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57EF80-D7A8-40C9-AC7E-761CBE31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BB9323-BF80-4F02-8FE2-CE3DBB4F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843-61F4-4EE0-B6BA-4A8B6AC30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22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33CEE-4BF9-453E-9F29-FACF13C1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7236BC-0EFC-4E46-BE12-4290538C4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51D6773-19C3-4042-A2EC-CE1334520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D112BB-3D1C-4398-ABEB-77B2B4A7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D436-D07C-470B-B2FC-809428A4F7DE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63F906-20B2-4242-901E-BE473D4E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972FDB-B1B7-4B1D-8C08-6A7213A4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843-61F4-4EE0-B6BA-4A8B6AC30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9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7E0009-68FE-41B9-A37F-04A80133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9222E8-F274-44A1-BAAF-F6573D220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3DB30B-CA62-479A-8448-DB5820885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119373-98B1-4C6F-AB09-AA9B6E067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D5E3942-BB2C-4D1F-920E-FEA3F0C56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2978F91-CBEE-450A-B88C-90F38683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D436-D07C-470B-B2FC-809428A4F7DE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AE525B8-0162-4D80-A9C7-1853BA15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93055D-0DCD-4CA0-8DFE-0618240A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843-61F4-4EE0-B6BA-4A8B6AC30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04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5EEA0-19E2-4A45-A433-265953D4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1E01437-84B4-4CD9-AA4B-176E372B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D436-D07C-470B-B2FC-809428A4F7DE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CF71ED8-AA4E-4A67-B757-FD07289E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15C1DD-10D2-446D-B029-2D0540CA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843-61F4-4EE0-B6BA-4A8B6AC30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1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B9A46F6-C52D-4E6A-884A-0A3E512E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D436-D07C-470B-B2FC-809428A4F7DE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E223DB-8355-4341-8C40-61B8A14B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5143E0-BD73-4C6E-A60B-D5DFD563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843-61F4-4EE0-B6BA-4A8B6AC30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0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8658C-E19B-40D2-BC0C-9FDEB457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45AD8-9A82-4DCA-B570-DF334540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6D72D4-B04B-484A-9141-A80C45303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DE5E3D-B8A0-49CF-9CF1-5671A6AD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D436-D07C-470B-B2FC-809428A4F7DE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E0E56C-CD8A-4554-A97A-82D3390BC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1B1F43-FCDA-4995-8C9B-0E671857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843-61F4-4EE0-B6BA-4A8B6AC30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1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EED2C-2F1F-4F38-840F-96669025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A630BE7-78B2-4A7C-BFD0-ECCEF1608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933F5F-FA95-4763-988F-473F82AFF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1EA1C8-0D0F-4B80-89ED-AA6CB468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D436-D07C-470B-B2FC-809428A4F7DE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BDB646-F746-462C-9D4F-EF0ECD7B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D57083-FE3C-4C54-9488-1F02AF4E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7843-61F4-4EE0-B6BA-4A8B6AC30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09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C8CA471-400A-4192-ABBF-558AC155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A0413F-E693-44BB-92D1-6389C2EA3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3CF884-1C03-44F4-B77C-1053F284D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4D436-D07C-470B-B2FC-809428A4F7DE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7F3014-65C2-4336-92D9-39A834A01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19F3B4-A8B0-447D-AA27-3769B625C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7843-61F4-4EE0-B6BA-4A8B6AC303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16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A53EA-80D1-4FDA-8729-08AB4874EF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C47661-3831-410A-BEA2-B3E7C37892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D6F9661-F11E-48FD-AD25-B7CF2C1BD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418B7B-182F-4DEC-AD69-E00AC3BF2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3" y="456269"/>
            <a:ext cx="4486274" cy="448627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6DB970F-0E98-40EF-BCE0-75DA056B5C87}"/>
              </a:ext>
            </a:extLst>
          </p:cNvPr>
          <p:cNvSpPr txBox="1"/>
          <p:nvPr/>
        </p:nvSpPr>
        <p:spPr>
          <a:xfrm>
            <a:off x="3540253" y="4425294"/>
            <a:ext cx="5905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Forte" panose="03060902040502070203" pitchFamily="66" charset="0"/>
              </a:rPr>
              <a:t>A student </a:t>
            </a:r>
            <a:r>
              <a:rPr lang="cs-CZ" sz="4400" dirty="0" err="1">
                <a:latin typeface="Forte" panose="03060902040502070203" pitchFamily="66" charset="0"/>
              </a:rPr>
              <a:t>company</a:t>
            </a:r>
            <a:endParaRPr lang="cs-CZ" sz="44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8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3CB1B-88E1-43CF-BAA6-E9B06D9E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EC0A55-832F-4F7E-BD13-49571900F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7CE8D9-62EA-40C4-9BD9-F009653DD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A21C7EC-5E6C-45D2-B409-57C40B65A4E1}"/>
              </a:ext>
            </a:extLst>
          </p:cNvPr>
          <p:cNvSpPr txBox="1"/>
          <p:nvPr/>
        </p:nvSpPr>
        <p:spPr>
          <a:xfrm>
            <a:off x="9105900" y="386616"/>
            <a:ext cx="2560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err="1">
                <a:latin typeface="Forte" panose="03060902040502070203" pitchFamily="66" charset="0"/>
              </a:rPr>
              <a:t>About</a:t>
            </a:r>
            <a:r>
              <a:rPr lang="cs-CZ" sz="4800" dirty="0">
                <a:latin typeface="Forte" panose="03060902040502070203" pitchFamily="66" charset="0"/>
              </a:rPr>
              <a:t> </a:t>
            </a:r>
            <a:r>
              <a:rPr lang="cs-CZ" sz="4800" dirty="0" err="1">
                <a:latin typeface="Forte" panose="03060902040502070203" pitchFamily="66" charset="0"/>
              </a:rPr>
              <a:t>us</a:t>
            </a:r>
            <a:endParaRPr lang="cs-CZ" sz="4800" dirty="0">
              <a:latin typeface="Forte" panose="03060902040502070203" pitchFamily="66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B024C19-0A36-44C5-8F7F-48619B93E583}"/>
              </a:ext>
            </a:extLst>
          </p:cNvPr>
          <p:cNvSpPr txBox="1"/>
          <p:nvPr/>
        </p:nvSpPr>
        <p:spPr>
          <a:xfrm>
            <a:off x="838200" y="2351038"/>
            <a:ext cx="9677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erlin Sans FB" panose="020E0602020502020306" pitchFamily="34" charset="0"/>
              </a:rPr>
              <a:t>Greetings</a:t>
            </a:r>
            <a:r>
              <a:rPr lang="cs-CZ" sz="2800" dirty="0">
                <a:latin typeface="Berlin Sans FB" panose="020E0602020502020306" pitchFamily="34" charset="0"/>
              </a:rPr>
              <a:t>, </a:t>
            </a:r>
            <a:r>
              <a:rPr lang="cs-CZ" sz="2800" dirty="0" err="1">
                <a:latin typeface="Berlin Sans FB" panose="020E0602020502020306" pitchFamily="34" charset="0"/>
              </a:rPr>
              <a:t>we</a:t>
            </a:r>
            <a:r>
              <a:rPr lang="cs-CZ" sz="2800" dirty="0">
                <a:latin typeface="Berlin Sans FB" panose="020E0602020502020306" pitchFamily="34" charset="0"/>
              </a:rPr>
              <a:t> are independent student </a:t>
            </a:r>
            <a:r>
              <a:rPr lang="cs-CZ" sz="2800" dirty="0" err="1">
                <a:latin typeface="Berlin Sans FB" panose="020E0602020502020306" pitchFamily="34" charset="0"/>
              </a:rPr>
              <a:t>company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from</a:t>
            </a:r>
            <a:r>
              <a:rPr lang="cs-CZ" sz="2800" dirty="0">
                <a:latin typeface="Berlin Sans FB" panose="020E0602020502020306" pitchFamily="34" charset="0"/>
              </a:rPr>
              <a:t> Brno, </a:t>
            </a:r>
            <a:r>
              <a:rPr lang="cs-CZ" sz="2800" dirty="0" err="1">
                <a:latin typeface="Berlin Sans FB" panose="020E0602020502020306" pitchFamily="34" charset="0"/>
              </a:rPr>
              <a:t>Czechia</a:t>
            </a:r>
            <a:r>
              <a:rPr lang="cs-CZ" sz="2800" dirty="0">
                <a:latin typeface="Berlin Sans FB" panose="020E0602020502020306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erlin Sans FB" panose="020E0602020502020306" pitchFamily="34" charset="0"/>
              </a:rPr>
              <a:t>Our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field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of</a:t>
            </a:r>
            <a:r>
              <a:rPr lang="cs-CZ" sz="2800" dirty="0">
                <a:latin typeface="Berlin Sans FB" panose="020E0602020502020306" pitchFamily="34" charset="0"/>
              </a:rPr>
              <a:t> market </a:t>
            </a:r>
            <a:r>
              <a:rPr lang="cs-CZ" sz="2800" dirty="0" err="1">
                <a:latin typeface="Berlin Sans FB" panose="020E0602020502020306" pitchFamily="34" charset="0"/>
              </a:rPr>
              <a:t>is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making</a:t>
            </a:r>
            <a:r>
              <a:rPr lang="cs-CZ" sz="2800" dirty="0">
                <a:latin typeface="Berlin Sans FB" panose="020E0602020502020306" pitchFamily="34" charset="0"/>
              </a:rPr>
              <a:t>  </a:t>
            </a:r>
            <a:r>
              <a:rPr lang="cs-CZ" sz="2800" dirty="0" err="1">
                <a:latin typeface="Berlin Sans FB" panose="020E0602020502020306" pitchFamily="34" charset="0"/>
              </a:rPr>
              <a:t>products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from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honey</a:t>
            </a:r>
            <a:r>
              <a:rPr lang="cs-CZ" sz="2800" dirty="0">
                <a:latin typeface="Berlin Sans FB" panose="020E0602020502020306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Berlin Sans FB" panose="020E0602020502020306" pitchFamily="34" charset="0"/>
              </a:rPr>
              <a:t>All </a:t>
            </a:r>
            <a:r>
              <a:rPr lang="cs-CZ" sz="2800" dirty="0" err="1">
                <a:latin typeface="Berlin Sans FB" panose="020E0602020502020306" pitchFamily="34" charset="0"/>
              </a:rPr>
              <a:t>of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our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products</a:t>
            </a:r>
            <a:r>
              <a:rPr lang="cs-CZ" sz="2800" dirty="0">
                <a:latin typeface="Berlin Sans FB" panose="020E0602020502020306" pitchFamily="34" charset="0"/>
              </a:rPr>
              <a:t> are </a:t>
            </a:r>
            <a:r>
              <a:rPr lang="cs-CZ" sz="2800" dirty="0" err="1">
                <a:latin typeface="Berlin Sans FB" panose="020E0602020502020306" pitchFamily="34" charset="0"/>
              </a:rPr>
              <a:t>homemade</a:t>
            </a:r>
            <a:r>
              <a:rPr lang="cs-CZ" sz="2800" dirty="0">
                <a:latin typeface="Berlin Sans FB" panose="020E0602020502020306" pitchFamily="34" charset="0"/>
              </a:rPr>
              <a:t>, </a:t>
            </a:r>
            <a:r>
              <a:rPr lang="cs-CZ" sz="2800" dirty="0" err="1">
                <a:latin typeface="Berlin Sans FB" panose="020E0602020502020306" pitchFamily="34" charset="0"/>
              </a:rPr>
              <a:t>organic</a:t>
            </a:r>
            <a:r>
              <a:rPr lang="cs-CZ" sz="2800" dirty="0">
                <a:latin typeface="Berlin Sans FB" panose="020E0602020502020306" pitchFamily="34" charset="0"/>
              </a:rPr>
              <a:t>, and </a:t>
            </a:r>
            <a:r>
              <a:rPr lang="cs-CZ" sz="2800" dirty="0" err="1">
                <a:latin typeface="Berlin Sans FB" panose="020E0602020502020306" pitchFamily="34" charset="0"/>
              </a:rPr>
              <a:t>also</a:t>
            </a:r>
            <a:r>
              <a:rPr lang="cs-CZ" sz="2800" dirty="0">
                <a:latin typeface="Berlin Sans FB" panose="020E0602020502020306" pitchFamily="34" charset="0"/>
              </a:rPr>
              <a:t> made </a:t>
            </a:r>
            <a:r>
              <a:rPr lang="cs-CZ" sz="2800" dirty="0" err="1">
                <a:latin typeface="Berlin Sans FB" panose="020E0602020502020306" pitchFamily="34" charset="0"/>
              </a:rPr>
              <a:t>from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local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ingredients</a:t>
            </a:r>
            <a:r>
              <a:rPr lang="cs-CZ" sz="2800" dirty="0">
                <a:latin typeface="Berlin Sans FB" panose="020E0602020502020306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Forte" panose="03060902040502070203" pitchFamily="66" charset="0"/>
            </a:endParaRPr>
          </a:p>
          <a:p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23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C8F13B-343A-48D5-92E7-D63351A4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AF4F034-E45C-43AC-A0D9-C56555AD8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81" y="1825625"/>
            <a:ext cx="1651837" cy="4351338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17EEFBA-B5E6-42D2-A9DF-C650B5C75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983166B-B348-4FAB-8161-A47794694E67}"/>
              </a:ext>
            </a:extLst>
          </p:cNvPr>
          <p:cNvSpPr txBox="1"/>
          <p:nvPr/>
        </p:nvSpPr>
        <p:spPr>
          <a:xfrm>
            <a:off x="8382000" y="365125"/>
            <a:ext cx="3544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err="1">
                <a:latin typeface="Forte" panose="03060902040502070203" pitchFamily="66" charset="0"/>
              </a:rPr>
              <a:t>Our</a:t>
            </a:r>
            <a:r>
              <a:rPr lang="cs-CZ" sz="4800" dirty="0">
                <a:latin typeface="Forte" panose="03060902040502070203" pitchFamily="66" charset="0"/>
              </a:rPr>
              <a:t> </a:t>
            </a:r>
            <a:r>
              <a:rPr lang="cs-CZ" sz="4800" dirty="0" err="1">
                <a:latin typeface="Forte" panose="03060902040502070203" pitchFamily="66" charset="0"/>
              </a:rPr>
              <a:t>products</a:t>
            </a:r>
            <a:endParaRPr lang="cs-CZ" sz="4800" dirty="0">
              <a:latin typeface="Forte" panose="03060902040502070203" pitchFamily="66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FF92A6C-85CD-432B-A01A-74FA10826473}"/>
              </a:ext>
            </a:extLst>
          </p:cNvPr>
          <p:cNvSpPr txBox="1"/>
          <p:nvPr/>
        </p:nvSpPr>
        <p:spPr>
          <a:xfrm>
            <a:off x="609600" y="90373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>
                <a:latin typeface="Forte" panose="03060902040502070203" pitchFamily="66" charset="0"/>
              </a:rPr>
              <a:t>Lollipops</a:t>
            </a:r>
            <a:endParaRPr lang="cs-CZ" sz="3600" dirty="0">
              <a:latin typeface="Forte" panose="03060902040502070203" pitchFamily="66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852E9FF-4036-4F24-9E60-B4391A0CD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4784">
            <a:off x="8731040" y="1977117"/>
            <a:ext cx="1651838" cy="435134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C7D526B-6591-4B30-8DF3-C5529CAD4A85}"/>
              </a:ext>
            </a:extLst>
          </p:cNvPr>
          <p:cNvSpPr txBox="1"/>
          <p:nvPr/>
        </p:nvSpPr>
        <p:spPr>
          <a:xfrm>
            <a:off x="507983" y="2055813"/>
            <a:ext cx="7505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erlin Sans FB" panose="020E0602020502020306" pitchFamily="34" charset="0"/>
              </a:rPr>
              <a:t>Our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company‘s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main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product</a:t>
            </a:r>
            <a:endParaRPr lang="cs-CZ" sz="2800" dirty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erlin Sans FB" panose="020E0602020502020306" pitchFamily="34" charset="0"/>
              </a:rPr>
              <a:t>Lollipops</a:t>
            </a:r>
            <a:r>
              <a:rPr lang="cs-CZ" sz="2800" dirty="0">
                <a:latin typeface="Berlin Sans FB" panose="020E0602020502020306" pitchFamily="34" charset="0"/>
              </a:rPr>
              <a:t> are </a:t>
            </a:r>
            <a:r>
              <a:rPr lang="cs-CZ" sz="2800" dirty="0" err="1">
                <a:latin typeface="Berlin Sans FB" panose="020E0602020502020306" pitchFamily="34" charset="0"/>
              </a:rPr>
              <a:t>mainly</a:t>
            </a:r>
            <a:r>
              <a:rPr lang="cs-CZ" sz="2800" dirty="0">
                <a:latin typeface="Berlin Sans FB" panose="020E0602020502020306" pitchFamily="34" charset="0"/>
              </a:rPr>
              <a:t> made </a:t>
            </a:r>
            <a:r>
              <a:rPr lang="cs-CZ" sz="2800" dirty="0" err="1">
                <a:latin typeface="Berlin Sans FB" panose="020E0602020502020306" pitchFamily="34" charset="0"/>
              </a:rPr>
              <a:t>from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honey</a:t>
            </a:r>
            <a:r>
              <a:rPr lang="cs-CZ" sz="2800" dirty="0">
                <a:latin typeface="Berlin Sans FB" panose="020E0602020502020306" pitchFamily="34" charset="0"/>
              </a:rPr>
              <a:t>, </a:t>
            </a:r>
            <a:r>
              <a:rPr lang="cs-CZ" sz="2800" dirty="0" err="1">
                <a:latin typeface="Berlin Sans FB" panose="020E0602020502020306" pitchFamily="34" charset="0"/>
              </a:rPr>
              <a:t>supplied</a:t>
            </a:r>
            <a:r>
              <a:rPr lang="cs-CZ" sz="2800" dirty="0">
                <a:latin typeface="Berlin Sans FB" panose="020E0602020502020306" pitchFamily="34" charset="0"/>
              </a:rPr>
              <a:t> by </a:t>
            </a:r>
            <a:r>
              <a:rPr lang="cs-CZ" sz="2800" dirty="0" err="1">
                <a:latin typeface="Berlin Sans FB" panose="020E0602020502020306" pitchFamily="34" charset="0"/>
              </a:rPr>
              <a:t>local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beekepers</a:t>
            </a:r>
            <a:endParaRPr lang="cs-CZ" sz="2800" dirty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erlin Sans FB" panose="020E0602020502020306" pitchFamily="34" charset="0"/>
              </a:rPr>
              <a:t>They‘re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mixed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with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caramel</a:t>
            </a:r>
            <a:r>
              <a:rPr lang="cs-CZ" sz="2800" dirty="0">
                <a:latin typeface="Berlin Sans FB" panose="020E0602020502020306" pitchFamily="34" charset="0"/>
              </a:rPr>
              <a:t>, </a:t>
            </a:r>
            <a:r>
              <a:rPr lang="cs-CZ" sz="2800" dirty="0" err="1">
                <a:latin typeface="Berlin Sans FB" panose="020E0602020502020306" pitchFamily="34" charset="0"/>
              </a:rPr>
              <a:t>making</a:t>
            </a:r>
            <a:r>
              <a:rPr lang="cs-CZ" sz="2800" dirty="0">
                <a:latin typeface="Berlin Sans FB" panose="020E0602020502020306" pitchFamily="34" charset="0"/>
              </a:rPr>
              <a:t> a </a:t>
            </a:r>
            <a:r>
              <a:rPr lang="cs-CZ" sz="2800" dirty="0" err="1">
                <a:latin typeface="Berlin Sans FB" panose="020E0602020502020306" pitchFamily="34" charset="0"/>
              </a:rPr>
              <a:t>delicious</a:t>
            </a:r>
            <a:r>
              <a:rPr lang="cs-CZ" sz="2800" dirty="0">
                <a:latin typeface="Berlin Sans FB" panose="020E0602020502020306" pitchFamily="34" charset="0"/>
              </a:rPr>
              <a:t> and </a:t>
            </a:r>
            <a:r>
              <a:rPr lang="cs-CZ" sz="2800" dirty="0" err="1">
                <a:latin typeface="Berlin Sans FB" panose="020E0602020502020306" pitchFamily="34" charset="0"/>
              </a:rPr>
              <a:t>sweet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combination</a:t>
            </a:r>
            <a:endParaRPr lang="cs-CZ" sz="2800" dirty="0">
              <a:latin typeface="Berlin Sans FB" panose="020E0602020502020306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erlin Sans FB" panose="020E0602020502020306" pitchFamily="34" charset="0"/>
              </a:rPr>
              <a:t>The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cost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of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one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Lollipop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is</a:t>
            </a:r>
            <a:r>
              <a:rPr lang="cs-CZ" sz="2800" dirty="0">
                <a:latin typeface="Berlin Sans FB" panose="020E0602020502020306" pitchFamily="34" charset="0"/>
              </a:rPr>
              <a:t> 26 Kč = 1 €</a:t>
            </a:r>
          </a:p>
        </p:txBody>
      </p:sp>
    </p:spTree>
    <p:extLst>
      <p:ext uri="{BB962C8B-B14F-4D97-AF65-F5344CB8AC3E}">
        <p14:creationId xmlns:p14="http://schemas.microsoft.com/office/powerpoint/2010/main" val="80876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A9279-C2F7-4254-B4AB-910AE474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A0A7C63-DC42-43ED-8D30-5842AED45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7" y="3482181"/>
            <a:ext cx="2066925" cy="1038225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73B3777-ECAF-4773-8426-B4A2BCF84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6C31439-6C8E-491F-9D38-9B968A16F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30" y="2863878"/>
            <a:ext cx="3776663" cy="189703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5C66003-8BA2-4786-97A6-6865274F6CF7}"/>
              </a:ext>
            </a:extLst>
          </p:cNvPr>
          <p:cNvSpPr txBox="1"/>
          <p:nvPr/>
        </p:nvSpPr>
        <p:spPr>
          <a:xfrm>
            <a:off x="660400" y="921947"/>
            <a:ext cx="3010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>
                <a:latin typeface="Forte" panose="03060902040502070203" pitchFamily="66" charset="0"/>
              </a:rPr>
              <a:t>Honey</a:t>
            </a:r>
            <a:r>
              <a:rPr lang="cs-CZ" sz="3600" dirty="0">
                <a:latin typeface="Forte" panose="03060902040502070203" pitchFamily="66" charset="0"/>
              </a:rPr>
              <a:t> </a:t>
            </a:r>
            <a:r>
              <a:rPr lang="cs-CZ" sz="3600" dirty="0" err="1">
                <a:latin typeface="Forte" panose="03060902040502070203" pitchFamily="66" charset="0"/>
              </a:rPr>
              <a:t>biscuits</a:t>
            </a:r>
            <a:endParaRPr lang="cs-CZ" sz="3600" dirty="0">
              <a:latin typeface="Forte" panose="03060902040502070203" pitchFamily="66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2A6893A-C8FB-4317-AA5A-9D579BD58547}"/>
              </a:ext>
            </a:extLst>
          </p:cNvPr>
          <p:cNvSpPr txBox="1"/>
          <p:nvPr/>
        </p:nvSpPr>
        <p:spPr>
          <a:xfrm>
            <a:off x="677464" y="1843600"/>
            <a:ext cx="5323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erlin Sans FB" panose="020E0602020502020306" pitchFamily="34" charset="0"/>
              </a:rPr>
              <a:t>Chewy</a:t>
            </a:r>
            <a:r>
              <a:rPr lang="cs-CZ" sz="2800" dirty="0">
                <a:latin typeface="Berlin Sans FB" panose="020E0602020502020306" pitchFamily="34" charset="0"/>
              </a:rPr>
              <a:t> and </a:t>
            </a:r>
            <a:r>
              <a:rPr lang="cs-CZ" sz="2800" dirty="0" err="1">
                <a:latin typeface="Berlin Sans FB" panose="020E0602020502020306" pitchFamily="34" charset="0"/>
              </a:rPr>
              <a:t>crunchy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sweet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biscuits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that</a:t>
            </a:r>
            <a:r>
              <a:rPr lang="cs-CZ" sz="2800" dirty="0">
                <a:latin typeface="Berlin Sans FB" panose="020E0602020502020306" pitchFamily="34" charset="0"/>
              </a:rPr>
              <a:t> taste </a:t>
            </a:r>
            <a:r>
              <a:rPr lang="cs-CZ" sz="2800" dirty="0" err="1">
                <a:latin typeface="Berlin Sans FB" panose="020E0602020502020306" pitchFamily="34" charset="0"/>
              </a:rPr>
              <a:t>like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freshly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gathered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honey</a:t>
            </a:r>
            <a:r>
              <a:rPr lang="cs-CZ" sz="2800" dirty="0">
                <a:latin typeface="Berlin Sans FB" panose="020E0602020502020306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erlin Sans FB" panose="020E0602020502020306" pitchFamily="34" charset="0"/>
              </a:rPr>
              <a:t>Lots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of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variants</a:t>
            </a:r>
            <a:r>
              <a:rPr lang="cs-CZ" sz="2800" dirty="0">
                <a:latin typeface="Berlin Sans FB" panose="020E0602020502020306" pitchFamily="34" charset="0"/>
              </a:rPr>
              <a:t>, </a:t>
            </a:r>
            <a:r>
              <a:rPr lang="cs-CZ" sz="2800" dirty="0" err="1">
                <a:latin typeface="Berlin Sans FB" panose="020E0602020502020306" pitchFamily="34" charset="0"/>
              </a:rPr>
              <a:t>including</a:t>
            </a:r>
            <a:r>
              <a:rPr lang="cs-CZ" sz="2800" dirty="0">
                <a:latin typeface="Berlin Sans FB" panose="020E0602020502020306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>
                <a:latin typeface="Berlin Sans FB" panose="020E0602020502020306" pitchFamily="34" charset="0"/>
              </a:rPr>
              <a:t>The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cost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of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one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biscuit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  <a:r>
              <a:rPr lang="cs-CZ" sz="2800" dirty="0" err="1">
                <a:latin typeface="Berlin Sans FB" panose="020E0602020502020306" pitchFamily="34" charset="0"/>
              </a:rPr>
              <a:t>is</a:t>
            </a:r>
            <a:r>
              <a:rPr lang="cs-CZ" sz="2800" dirty="0">
                <a:latin typeface="Berlin Sans FB" panose="020E0602020502020306" pitchFamily="34" charset="0"/>
              </a:rPr>
              <a:t> </a:t>
            </a:r>
          </a:p>
          <a:p>
            <a:r>
              <a:rPr lang="cs-CZ" sz="2800" dirty="0">
                <a:latin typeface="Berlin Sans FB" panose="020E0602020502020306" pitchFamily="34" charset="0"/>
              </a:rPr>
              <a:t>     30 Kč = 1,15 €</a:t>
            </a:r>
            <a:endParaRPr lang="cs-CZ" dirty="0">
              <a:latin typeface="Berlin Sans FB" panose="020E0602020502020306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C04EB76-02AB-47C8-ACF0-90249FEA09A4}"/>
              </a:ext>
            </a:extLst>
          </p:cNvPr>
          <p:cNvSpPr txBox="1"/>
          <p:nvPr/>
        </p:nvSpPr>
        <p:spPr>
          <a:xfrm>
            <a:off x="3923112" y="4365691"/>
            <a:ext cx="5016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latin typeface="Berlin Sans FB" panose="020E0602020502020306" pitchFamily="34" charset="0"/>
              </a:rPr>
              <a:t>Honey</a:t>
            </a:r>
            <a:r>
              <a:rPr lang="cs-CZ" sz="2400" dirty="0">
                <a:latin typeface="Berlin Sans FB" panose="020E0602020502020306" pitchFamily="34" charset="0"/>
              </a:rPr>
              <a:t> &amp; </a:t>
            </a:r>
            <a:r>
              <a:rPr lang="cs-CZ" sz="2400" dirty="0" err="1">
                <a:latin typeface="Berlin Sans FB" panose="020E0602020502020306" pitchFamily="34" charset="0"/>
              </a:rPr>
              <a:t>Chocolate</a:t>
            </a:r>
            <a:r>
              <a:rPr lang="cs-CZ" sz="2400" dirty="0">
                <a:latin typeface="Berlin Sans FB" panose="020E0602020502020306" pitchFamily="34" charset="0"/>
              </a:rPr>
              <a:t> chips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latin typeface="Berlin Sans FB" panose="020E0602020502020306" pitchFamily="34" charset="0"/>
              </a:rPr>
              <a:t>Honey</a:t>
            </a:r>
            <a:r>
              <a:rPr lang="cs-CZ" sz="2400" dirty="0">
                <a:latin typeface="Berlin Sans FB" panose="020E0602020502020306" pitchFamily="34" charset="0"/>
              </a:rPr>
              <a:t> &amp; </a:t>
            </a:r>
            <a:r>
              <a:rPr lang="cs-CZ" sz="2400" dirty="0" err="1">
                <a:latin typeface="Berlin Sans FB" panose="020E0602020502020306" pitchFamily="34" charset="0"/>
              </a:rPr>
              <a:t>Mixed</a:t>
            </a:r>
            <a:r>
              <a:rPr lang="cs-CZ" sz="2400" dirty="0">
                <a:latin typeface="Berlin Sans FB" panose="020E0602020502020306" pitchFamily="34" charset="0"/>
              </a:rPr>
              <a:t> </a:t>
            </a:r>
            <a:r>
              <a:rPr lang="cs-CZ" sz="2400" dirty="0" err="1">
                <a:latin typeface="Berlin Sans FB" panose="020E0602020502020306" pitchFamily="34" charset="0"/>
              </a:rPr>
              <a:t>nuts</a:t>
            </a:r>
            <a:endParaRPr lang="cs-CZ" sz="2400" dirty="0">
              <a:latin typeface="Berlin Sans FB" panose="020E0602020502020306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latin typeface="Berlin Sans FB" panose="020E0602020502020306" pitchFamily="34" charset="0"/>
              </a:rPr>
              <a:t>Honey</a:t>
            </a:r>
            <a:r>
              <a:rPr lang="cs-CZ" sz="2400" dirty="0">
                <a:latin typeface="Berlin Sans FB" panose="020E0602020502020306" pitchFamily="34" charset="0"/>
              </a:rPr>
              <a:t> &amp; </a:t>
            </a:r>
            <a:r>
              <a:rPr lang="cs-CZ" sz="2400" dirty="0" err="1">
                <a:latin typeface="Berlin Sans FB" panose="020E0602020502020306" pitchFamily="34" charset="0"/>
              </a:rPr>
              <a:t>Lemongrass</a:t>
            </a:r>
            <a:endParaRPr lang="cs-CZ" sz="2400" dirty="0">
              <a:latin typeface="Berlin Sans FB" panose="020E0602020502020306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0151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1001C5-CD1A-427F-8A7A-586DBC85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549F6EE-2B90-4B69-8F2A-979F38D60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657" cy="68580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283A8EC-8602-48D9-A4A9-034F97F06696}"/>
              </a:ext>
            </a:extLst>
          </p:cNvPr>
          <p:cNvSpPr txBox="1"/>
          <p:nvPr/>
        </p:nvSpPr>
        <p:spPr>
          <a:xfrm>
            <a:off x="444500" y="612676"/>
            <a:ext cx="941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latin typeface="Berlin Sans FB" panose="020E0602020502020306" pitchFamily="34" charset="0"/>
              </a:rPr>
              <a:t>Thanks</a:t>
            </a:r>
            <a:r>
              <a:rPr lang="cs-CZ" sz="3200" dirty="0">
                <a:latin typeface="Berlin Sans FB" panose="020E0602020502020306" pitchFamily="34" charset="0"/>
              </a:rPr>
              <a:t> </a:t>
            </a:r>
            <a:r>
              <a:rPr lang="cs-CZ" sz="3200" dirty="0" err="1">
                <a:latin typeface="Berlin Sans FB" panose="020E0602020502020306" pitchFamily="34" charset="0"/>
              </a:rPr>
              <a:t>for</a:t>
            </a:r>
            <a:r>
              <a:rPr lang="cs-CZ" sz="3200" dirty="0">
                <a:latin typeface="Berlin Sans FB" panose="020E0602020502020306" pitchFamily="34" charset="0"/>
              </a:rPr>
              <a:t> </a:t>
            </a:r>
            <a:r>
              <a:rPr lang="cs-CZ" sz="3200" dirty="0" err="1">
                <a:latin typeface="Berlin Sans FB" panose="020E0602020502020306" pitchFamily="34" charset="0"/>
              </a:rPr>
              <a:t>your</a:t>
            </a:r>
            <a:r>
              <a:rPr lang="cs-CZ" sz="3200" dirty="0">
                <a:latin typeface="Berlin Sans FB" panose="020E0602020502020306" pitchFamily="34" charset="0"/>
              </a:rPr>
              <a:t> </a:t>
            </a:r>
            <a:r>
              <a:rPr lang="cs-CZ" sz="3200" dirty="0" err="1">
                <a:latin typeface="Berlin Sans FB" panose="020E0602020502020306" pitchFamily="34" charset="0"/>
              </a:rPr>
              <a:t>attention</a:t>
            </a:r>
            <a:r>
              <a:rPr lang="cs-CZ" sz="3200" dirty="0">
                <a:latin typeface="Berlin Sans FB" panose="020E0602020502020306" pitchFamily="34" charset="0"/>
              </a:rPr>
              <a:t>.</a:t>
            </a:r>
          </a:p>
          <a:p>
            <a:r>
              <a:rPr lang="cs-CZ" sz="3200" dirty="0" err="1">
                <a:latin typeface="Berlin Sans FB" panose="020E0602020502020306" pitchFamily="34" charset="0"/>
              </a:rPr>
              <a:t>We‘re</a:t>
            </a:r>
            <a:r>
              <a:rPr lang="cs-CZ" sz="3200" dirty="0">
                <a:latin typeface="Berlin Sans FB" panose="020E0602020502020306" pitchFamily="34" charset="0"/>
              </a:rPr>
              <a:t> </a:t>
            </a:r>
            <a:r>
              <a:rPr lang="cs-CZ" sz="3200" dirty="0" err="1">
                <a:latin typeface="Berlin Sans FB" panose="020E0602020502020306" pitchFamily="34" charset="0"/>
              </a:rPr>
              <a:t>looking</a:t>
            </a:r>
            <a:r>
              <a:rPr lang="cs-CZ" sz="3200" dirty="0">
                <a:latin typeface="Berlin Sans FB" panose="020E0602020502020306" pitchFamily="34" charset="0"/>
              </a:rPr>
              <a:t> forward to </a:t>
            </a:r>
            <a:r>
              <a:rPr lang="cs-CZ" sz="3200" dirty="0" err="1">
                <a:latin typeface="Berlin Sans FB" panose="020E0602020502020306" pitchFamily="34" charset="0"/>
              </a:rPr>
              <a:t>our</a:t>
            </a:r>
            <a:r>
              <a:rPr lang="cs-CZ" sz="3200" dirty="0">
                <a:latin typeface="Berlin Sans FB" panose="020E0602020502020306" pitchFamily="34" charset="0"/>
              </a:rPr>
              <a:t> </a:t>
            </a:r>
            <a:r>
              <a:rPr lang="cs-CZ" sz="3200" dirty="0" err="1">
                <a:latin typeface="Berlin Sans FB" panose="020E0602020502020306" pitchFamily="34" charset="0"/>
              </a:rPr>
              <a:t>further</a:t>
            </a:r>
            <a:r>
              <a:rPr lang="cs-CZ" sz="3200" dirty="0">
                <a:latin typeface="Berlin Sans FB" panose="020E0602020502020306" pitchFamily="34" charset="0"/>
              </a:rPr>
              <a:t> </a:t>
            </a:r>
            <a:r>
              <a:rPr lang="cs-CZ" sz="3200" dirty="0" err="1">
                <a:latin typeface="Berlin Sans FB" panose="020E0602020502020306" pitchFamily="34" charset="0"/>
              </a:rPr>
              <a:t>collaboration</a:t>
            </a:r>
            <a:r>
              <a:rPr lang="cs-CZ" sz="3200" dirty="0">
                <a:latin typeface="Berlin Sans FB" panose="020E0602020502020306" pitchFamily="34" charset="0"/>
              </a:rPr>
              <a:t>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1027F05-C502-449B-B81D-92C09915F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07" y="4057750"/>
            <a:ext cx="2800250" cy="28002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C36872D-21D6-4EC0-BC8F-BA892B541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9" y="2688572"/>
            <a:ext cx="1277980" cy="127798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8BC18E5B-77E5-4AAE-AAFF-E2B3FAF1DA10}"/>
              </a:ext>
            </a:extLst>
          </p:cNvPr>
          <p:cNvSpPr txBox="1"/>
          <p:nvPr/>
        </p:nvSpPr>
        <p:spPr>
          <a:xfrm>
            <a:off x="1812842" y="3033524"/>
            <a:ext cx="228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Berlin Sans FB" panose="020E0602020502020306" pitchFamily="34" charset="0"/>
              </a:rPr>
              <a:t>@_honeypop._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12CBB02E-DB06-4245-855D-342F85366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4232189"/>
            <a:ext cx="1277981" cy="1334781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775048B3-EDEF-4346-8386-176B7661E44D}"/>
              </a:ext>
            </a:extLst>
          </p:cNvPr>
          <p:cNvSpPr txBox="1"/>
          <p:nvPr/>
        </p:nvSpPr>
        <p:spPr>
          <a:xfrm>
            <a:off x="1722481" y="4627446"/>
            <a:ext cx="631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Berlin Sans FB" panose="020E0602020502020306" pitchFamily="34" charset="0"/>
              </a:rPr>
              <a:t>honeypop@seznam.cz</a:t>
            </a:r>
          </a:p>
        </p:txBody>
      </p:sp>
    </p:spTree>
    <p:extLst>
      <p:ext uri="{BB962C8B-B14F-4D97-AF65-F5344CB8AC3E}">
        <p14:creationId xmlns:p14="http://schemas.microsoft.com/office/powerpoint/2010/main" val="29500277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154</Words>
  <Application>Microsoft Office PowerPoint</Application>
  <PresentationFormat>Širokoúhlá obrazovka</PresentationFormat>
  <Paragraphs>25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Berlin Sans FB</vt:lpstr>
      <vt:lpstr>Calibri</vt:lpstr>
      <vt:lpstr>Calibri Light</vt:lpstr>
      <vt:lpstr>Forte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Gajda</dc:creator>
  <cp:lastModifiedBy>Adéla Marková</cp:lastModifiedBy>
  <cp:revision>8</cp:revision>
  <dcterms:created xsi:type="dcterms:W3CDTF">2020-11-24T21:22:36Z</dcterms:created>
  <dcterms:modified xsi:type="dcterms:W3CDTF">2020-11-30T12:26:58Z</dcterms:modified>
</cp:coreProperties>
</file>