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71" r:id="rId4"/>
    <p:sldId id="263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5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7DC795-BA7E-487B-9C4F-B5AA146B0676}" type="datetimeFigureOut">
              <a:rPr lang="pl-PL" smtClean="0"/>
              <a:t>2020-11-23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05FCBAB-C056-47F2-B093-146F33B282D9}" type="slidenum">
              <a:rPr lang="pl-PL" smtClean="0"/>
              <a:t>‹#›</a:t>
            </a:fld>
            <a:endParaRPr lang="pl-PL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8640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C795-BA7E-487B-9C4F-B5AA146B0676}" type="datetimeFigureOut">
              <a:rPr lang="pl-PL" smtClean="0"/>
              <a:t>2020-11-23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CBAB-C056-47F2-B093-146F33B28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640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C795-BA7E-487B-9C4F-B5AA146B0676}" type="datetimeFigureOut">
              <a:rPr lang="pl-PL" smtClean="0"/>
              <a:t>2020-11-23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CBAB-C056-47F2-B093-146F33B28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02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C795-BA7E-487B-9C4F-B5AA146B0676}" type="datetimeFigureOut">
              <a:rPr lang="pl-PL" smtClean="0"/>
              <a:t>2020-11-23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CBAB-C056-47F2-B093-146F33B28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14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7DC795-BA7E-487B-9C4F-B5AA146B0676}" type="datetimeFigureOut">
              <a:rPr lang="pl-PL" smtClean="0"/>
              <a:t>2020-11-23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5FCBAB-C056-47F2-B093-146F33B282D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71081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C795-BA7E-487B-9C4F-B5AA146B0676}" type="datetimeFigureOut">
              <a:rPr lang="pl-PL" smtClean="0"/>
              <a:t>2020-11-23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CBAB-C056-47F2-B093-146F33B28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52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C795-BA7E-487B-9C4F-B5AA146B0676}" type="datetimeFigureOut">
              <a:rPr lang="pl-PL" smtClean="0"/>
              <a:t>2020-11-23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CBAB-C056-47F2-B093-146F33B28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723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C795-BA7E-487B-9C4F-B5AA146B0676}" type="datetimeFigureOut">
              <a:rPr lang="pl-PL" smtClean="0"/>
              <a:t>2020-11-23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CBAB-C056-47F2-B093-146F33B28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181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C795-BA7E-487B-9C4F-B5AA146B0676}" type="datetimeFigureOut">
              <a:rPr lang="pl-PL" smtClean="0"/>
              <a:t>2020-11-23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CBAB-C056-47F2-B093-146F33B28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469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7DC795-BA7E-487B-9C4F-B5AA146B0676}" type="datetimeFigureOut">
              <a:rPr lang="pl-PL" smtClean="0"/>
              <a:t>2020-11-23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5FCBAB-C056-47F2-B093-146F33B282D9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740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7DC795-BA7E-487B-9C4F-B5AA146B0676}" type="datetimeFigureOut">
              <a:rPr lang="pl-PL" smtClean="0"/>
              <a:t>2020-11-23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5FCBAB-C056-47F2-B093-146F33B282D9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491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7D7DC795-BA7E-487B-9C4F-B5AA146B0676}" type="datetimeFigureOut">
              <a:rPr lang="pl-PL" smtClean="0"/>
              <a:t>2020-11-23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05FCBAB-C056-47F2-B093-146F33B282D9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708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3717032"/>
            <a:ext cx="2208287" cy="220828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75656" y="1402782"/>
            <a:ext cx="6270922" cy="2098226"/>
          </a:xfrm>
        </p:spPr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NATURALSTRAWS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78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8659" y="260648"/>
            <a:ext cx="8534400" cy="758952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pl-PL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endParaRPr lang="pl-PL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5720" y="1772816"/>
            <a:ext cx="8810449" cy="48965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NaturalStraws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fully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straws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single-</a:t>
            </a:r>
            <a:r>
              <a:rPr lang="pl-PL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straws</a:t>
            </a: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made of rye straw, which is a by-product of rye cultivation</a:t>
            </a: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straws are cut by hand</a:t>
            </a: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straw comes from an organic farmer from Poland</a:t>
            </a: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NaturalStraws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straws are absolutely 100% biodegradable and compostable!</a:t>
            </a: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better than disposable paper straws because they do not soften or change the taste of the drinks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</a:t>
            </a:r>
          </a:p>
          <a:p>
            <a:pPr marL="0" indent="0" algn="ctr">
              <a:buNone/>
            </a:pP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74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971600" y="620688"/>
            <a:ext cx="799288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pay bills and bill our customers for our goods. Moreover we deal with taxation and draw up balance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sheets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department devises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coordinates everything related to the employees within our company and the overall workplace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responsible for dealing with customers before, during and after the sale. We ensure that our consumers have a smooth and enjoyable experience throughout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responsible for converting raw materials and other inputs into finished goods. During the process of manufacturing our department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woeks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improve the efficiency of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manufaturing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 so that our company`s output targets and finished products offer consumers the best the best value and quality.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383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-379476"/>
            <a:ext cx="8534400" cy="7589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r>
              <a:rPr lang="pl-PL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 Presentation</a:t>
            </a:r>
            <a:r>
              <a:rPr lang="en-US" sz="4000" dirty="0"/>
              <a:t/>
            </a:r>
            <a:br>
              <a:rPr lang="en-US" sz="4000" dirty="0"/>
            </a:br>
            <a:endParaRPr lang="pl-PL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971600" y="1124744"/>
            <a:ext cx="64807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straw </a:t>
            </a:r>
            <a:r>
              <a:rPr lang="pl-PL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dimensions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length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22cm (+/- 1cm)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diameter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3-4mm</a:t>
            </a: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package contains 50, 100 or 250 straws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Straw straws are not suitable for thick drinks (Milkshakes, etc.)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Polish product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1" y="3734545"/>
            <a:ext cx="3123456" cy="312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10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242088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Thank you for your attention!</a:t>
            </a:r>
            <a:br>
              <a:rPr lang="en-US" sz="4000" dirty="0"/>
            </a:br>
            <a:endParaRPr lang="pl-PL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00808"/>
            <a:ext cx="850392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sz="2000" dirty="0"/>
          </a:p>
          <a:p>
            <a:endParaRPr lang="en-US" sz="2000" dirty="0"/>
          </a:p>
          <a:p>
            <a:pPr marL="0" indent="0" algn="ctr">
              <a:buNone/>
            </a:pPr>
            <a:r>
              <a:rPr lang="pl-PL" sz="2000" dirty="0" err="1" smtClean="0"/>
              <a:t>Authors</a:t>
            </a:r>
            <a:r>
              <a:rPr lang="pl-PL" sz="2000" dirty="0" smtClean="0"/>
              <a:t>; Jakub Bugaj</a:t>
            </a:r>
          </a:p>
          <a:p>
            <a:pPr marL="0" indent="0" algn="ctr">
              <a:buNone/>
            </a:pPr>
            <a:r>
              <a:rPr lang="pl-PL" dirty="0" smtClean="0"/>
              <a:t>Aleksandra Woźniak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221328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542</TotalTime>
  <Words>246</Words>
  <Application>Microsoft Office PowerPoint</Application>
  <PresentationFormat>Pokaz na ekranie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Times New Roman</vt:lpstr>
      <vt:lpstr>Crop</vt:lpstr>
      <vt:lpstr>NATURALSTRAWS</vt:lpstr>
      <vt:lpstr>About us</vt:lpstr>
      <vt:lpstr>Prezentacja programu PowerPoint</vt:lpstr>
      <vt:lpstr> Product Presentation </vt:lpstr>
      <vt:lpstr> Thank you for your attention!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Modne metamorfozy</dc:title>
  <dc:creator>bozena</dc:creator>
  <cp:lastModifiedBy>Mati1809 WOŹNIAK</cp:lastModifiedBy>
  <cp:revision>60</cp:revision>
  <dcterms:created xsi:type="dcterms:W3CDTF">2020-05-24T17:15:45Z</dcterms:created>
  <dcterms:modified xsi:type="dcterms:W3CDTF">2020-11-23T12:48:48Z</dcterms:modified>
</cp:coreProperties>
</file>