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лавие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16" name="Контейнер за 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B60D-0EF9-45E0-A996-F5888F8ABDCC}" type="datetimeFigureOut">
              <a:rPr lang="bg-BG" smtClean="0"/>
              <a:t>20.10.2016</a:t>
            </a:fld>
            <a:endParaRPr lang="bg-BG"/>
          </a:p>
        </p:txBody>
      </p:sp>
      <p:sp>
        <p:nvSpPr>
          <p:cNvPr id="2" name="Контейнер за долния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5" name="Контейнер за номер н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49F974-DA70-40C2-87FB-DBD19553349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B60D-0EF9-45E0-A996-F5888F8ABDCC}" type="datetimeFigureOut">
              <a:rPr lang="bg-BG" smtClean="0"/>
              <a:t>20.10.2016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F974-DA70-40C2-87FB-DBD19553349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B60D-0EF9-45E0-A996-F5888F8ABDCC}" type="datetimeFigureOut">
              <a:rPr lang="bg-BG" smtClean="0"/>
              <a:t>20.10.2016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F974-DA70-40C2-87FB-DBD19553349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лавие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7" name="Контейнер за съдържани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5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B60D-0EF9-45E0-A996-F5888F8ABDCC}" type="datetimeFigureOut">
              <a:rPr lang="bg-BG" smtClean="0"/>
              <a:t>20.10.2016</a:t>
            </a:fld>
            <a:endParaRPr lang="bg-BG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49F974-DA70-40C2-87FB-DBD19553349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9" name="Контейнер за 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B60D-0EF9-45E0-A996-F5888F8ABDCC}" type="datetimeFigureOut">
              <a:rPr lang="bg-BG" smtClean="0"/>
              <a:t>20.10.2016</a:t>
            </a:fld>
            <a:endParaRPr lang="bg-BG"/>
          </a:p>
        </p:txBody>
      </p:sp>
      <p:sp>
        <p:nvSpPr>
          <p:cNvPr id="11" name="Контейнер за долния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F974-DA70-40C2-87FB-DBD19553349D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лавие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B60D-0EF9-45E0-A996-F5888F8ABDCC}" type="datetimeFigureOut">
              <a:rPr lang="bg-BG" smtClean="0"/>
              <a:t>20.10.2016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1" name="Контейнер за номер н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F974-DA70-40C2-87FB-DBD19553349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лавие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5" name="Текстов контейне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8" name="Контейнер за съдържани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B60D-0EF9-45E0-A996-F5888F8ABDCC}" type="datetimeFigureOut">
              <a:rPr lang="bg-BG" smtClean="0"/>
              <a:t>20.10.2016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949F974-DA70-40C2-87FB-DBD19553349D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лавие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2" name="Контейнер за 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B60D-0EF9-45E0-A996-F5888F8ABDCC}" type="datetimeFigureOut">
              <a:rPr lang="bg-BG" smtClean="0"/>
              <a:t>20.10.2016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F974-DA70-40C2-87FB-DBD19553349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B60D-0EF9-45E0-A996-F5888F8ABDCC}" type="datetimeFigureOut">
              <a:rPr lang="bg-BG" smtClean="0"/>
              <a:t>20.10.2016</a:t>
            </a:fld>
            <a:endParaRPr lang="bg-BG"/>
          </a:p>
        </p:txBody>
      </p:sp>
      <p:sp>
        <p:nvSpPr>
          <p:cNvPr id="24" name="Контейнер за долния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F974-DA70-40C2-87FB-DBD19553349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лавие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5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B60D-0EF9-45E0-A996-F5888F8ABDCC}" type="datetimeFigureOut">
              <a:rPr lang="bg-BG" smtClean="0"/>
              <a:t>20.10.2016</a:t>
            </a:fld>
            <a:endParaRPr lang="bg-BG"/>
          </a:p>
        </p:txBody>
      </p:sp>
      <p:sp>
        <p:nvSpPr>
          <p:cNvPr id="29" name="Контейнер за долния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F974-DA70-40C2-87FB-DBD19553349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онтейнер за картина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B60D-0EF9-45E0-A996-F5888F8ABDCC}" type="datetimeFigureOut">
              <a:rPr lang="bg-BG" smtClean="0"/>
              <a:t>20.10.2016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1" name="Контейнер за номер н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F974-DA70-40C2-87FB-DBD19553349D}" type="slidenum">
              <a:rPr lang="bg-BG" smtClean="0"/>
              <a:t>‹#›</a:t>
            </a:fld>
            <a:endParaRPr lang="bg-BG"/>
          </a:p>
        </p:txBody>
      </p:sp>
      <p:sp>
        <p:nvSpPr>
          <p:cNvPr id="17" name="Заглавие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ов контейне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D7B60D-0EF9-45E0-A996-F5888F8ABDCC}" type="datetimeFigureOut">
              <a:rPr lang="bg-BG" smtClean="0"/>
              <a:t>20.10.2016</a:t>
            </a:fld>
            <a:endParaRPr lang="bg-BG"/>
          </a:p>
        </p:txBody>
      </p:sp>
      <p:sp>
        <p:nvSpPr>
          <p:cNvPr id="28" name="Контейнер за долния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49F974-DA70-40C2-87FB-DBD19553349D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Контейнер за заглавие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bms.com/histoire-dopage" TargetMode="External"/><Relationship Id="rId2" Type="http://schemas.openxmlformats.org/officeDocument/2006/relationships/hyperlink" Target="http://canadiansportforlife.ca/fr/coaches/issues-spor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42900" y="3861048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LES PROBLÈMES DANS LE SPORT </a:t>
            </a:r>
            <a:endParaRPr lang="bg-BG" sz="6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Imagini pentru 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928992" cy="3136269"/>
          </a:xfrm>
          <a:prstGeom prst="rect">
            <a:avLst/>
          </a:prstGeom>
          <a:ln w="1270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Хоризонтално превъртане 3"/>
          <p:cNvSpPr/>
          <p:nvPr/>
        </p:nvSpPr>
        <p:spPr>
          <a:xfrm>
            <a:off x="2267744" y="5949280"/>
            <a:ext cx="4608512" cy="6926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CONÇU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 :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DOROTÉA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DECHEVA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76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ini pentru discrimi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1" y="836712"/>
            <a:ext cx="2989504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ini pentru handicapped athle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448" y="2996952"/>
            <a:ext cx="3603526" cy="3603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9223" y="116632"/>
            <a:ext cx="8686800" cy="838200"/>
          </a:xfrm>
        </p:spPr>
        <p:txBody>
          <a:bodyPr>
            <a:normAutofit/>
          </a:bodyPr>
          <a:lstStyle/>
          <a:p>
            <a:r>
              <a:rPr lang="en-US" sz="44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athlètes</a:t>
            </a:r>
            <a:r>
              <a:rPr lang="en-US" sz="4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ayant</a:t>
            </a:r>
            <a:r>
              <a:rPr lang="en-US" sz="4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un handicap</a:t>
            </a:r>
            <a:endParaRPr lang="bg-BG" sz="4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771800" y="1484784"/>
            <a:ext cx="3528392" cy="4824536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 </a:t>
            </a:r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besoins d’entraînement particuliers des athlètes ayant un handicap ne sont pas bien compris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Puis, les autres athlètes 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peuvent les 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discriminer et se </a:t>
            </a:r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moquer 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d'eux. 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1870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ini pentru man woman 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" y="47667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fr-FR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ATHLÈTES MASCULINS ET ATHLÈTES FÉMININES</a:t>
            </a:r>
            <a:endParaRPr lang="bg-BG" sz="4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99592" y="2060848"/>
            <a:ext cx="7011888" cy="3083173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autre problème est que les </a:t>
            </a:r>
            <a:r>
              <a:rPr lang="fr-F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méthodes d’entraînement et les programmes de compétition conçus pour les athlètes masculins sont imposés aux athlètes féminines</a:t>
            </a:r>
            <a:r>
              <a:rPr lang="fr-F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fr-F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Donc, les femmes developpent </a:t>
            </a:r>
            <a:r>
              <a:rPr lang="en-US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forme</a:t>
            </a: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physique </a:t>
            </a:r>
            <a:r>
              <a:rPr lang="en-US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inadéquate</a:t>
            </a: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fr-FR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517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LE DOPAGE </a:t>
            </a:r>
            <a:endParaRPr lang="bg-BG" sz="5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139952" y="1412776"/>
            <a:ext cx="4491608" cy="4307309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r-F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 y a </a:t>
            </a:r>
            <a:r>
              <a:rPr lang="fr-F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dopage</a:t>
            </a:r>
            <a:r>
              <a:rPr lang="fr-F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à partir du moment où un sportif utilise des substances ou méthodes interdites pour améliorer ses résultats à l’entraînement et en compétition. Les stéroïdes sont les substances qui viennent le plus souvent à l’esprit lorsqu’il est question de dopage, mais le dopage comprend aussi l’utilisation par le sportif d’autres substances </a:t>
            </a:r>
            <a:r>
              <a:rPr lang="fr-F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interdites.</a:t>
            </a:r>
            <a:endParaRPr lang="bg-BG" sz="2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Imagini pentru dopAGE dans le 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8" y="1916832"/>
            <a:ext cx="4267200" cy="3438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01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ini pentru dopAGE polit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6" y="116632"/>
            <a:ext cx="4992638" cy="3320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ini pentru dopAGE dans le s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73477"/>
            <a:ext cx="5614913" cy="283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635896" y="548680"/>
            <a:ext cx="4824536" cy="3387006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D</a:t>
            </a:r>
            <a:r>
              <a:rPr lang="fr-FR" sz="2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 </a:t>
            </a:r>
            <a:r>
              <a:rPr lang="fr-FR" sz="2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nos jours, plusieurs facteurs interviennent dans le dopage, et ce à tous les niveaux de pratique </a:t>
            </a:r>
            <a:r>
              <a:rPr lang="fr-FR" sz="2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sportive: sport business, </a:t>
            </a:r>
            <a:r>
              <a:rPr lang="fr-FR" sz="2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politiques, sportifs et professionnels.</a:t>
            </a:r>
          </a:p>
          <a:p>
            <a:r>
              <a:rPr lang="fr-F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vedettariat et pressions médiatiques.</a:t>
            </a:r>
          </a:p>
          <a:p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société </a:t>
            </a:r>
            <a:r>
              <a:rPr lang="fr-F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 consommation de médicaments.</a:t>
            </a:r>
          </a:p>
          <a:p>
            <a:r>
              <a:rPr lang="fr-F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méconnaissance des vrais dangers du dopage.</a:t>
            </a:r>
          </a:p>
          <a:p>
            <a:endParaRPr lang="bg-BG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833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098" name="Picture 2" descr="Imagini pentru dopAGE dans le 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0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ini pentru corruption dans le 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16" y="2820500"/>
            <a:ext cx="5620969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CORRUPTION DANS LE SPORT</a:t>
            </a:r>
            <a:endParaRPr lang="bg-BG" sz="4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31746" r="17005" b="54762"/>
          <a:stretch/>
        </p:blipFill>
        <p:spPr bwMode="auto">
          <a:xfrm>
            <a:off x="9631" y="1268760"/>
            <a:ext cx="9144000" cy="189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5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9" t="58334" r="15538" b="29676"/>
          <a:stretch/>
        </p:blipFill>
        <p:spPr bwMode="auto">
          <a:xfrm>
            <a:off x="0" y="2852936"/>
            <a:ext cx="9144000" cy="1296144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 descr="Imagini pentru corruption dans le s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3384376" cy="2659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ini pentru corruption dans le sp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879"/>
            <a:ext cx="4392488" cy="2474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ini pentru corruption dans le sp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50" y="4221088"/>
            <a:ext cx="4680520" cy="2465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7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SOURCES: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canadiansportforlife.ca/fr/coaches/issues-sport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www.irbms.com/histoire-dopage</a:t>
            </a:r>
            <a:endParaRPr lang="en-US" dirty="0" smtClean="0"/>
          </a:p>
          <a:p>
            <a:r>
              <a:rPr lang="en-US" dirty="0" smtClean="0"/>
              <a:t>Google images </a:t>
            </a:r>
          </a:p>
          <a:p>
            <a:r>
              <a:rPr lang="en-US" dirty="0"/>
              <a:t>http://meilleurdesmondes.be/blog/?p=917</a:t>
            </a:r>
            <a:endParaRPr lang="en-US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317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ътуване">
  <a:themeElements>
    <a:clrScheme name="Пътуване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ътуване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ътуване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</TotalTime>
  <Words>154</Words>
  <Application>Microsoft Office PowerPoint</Application>
  <PresentationFormat>Презентация на цял екран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0" baseType="lpstr">
      <vt:lpstr>Пътуване</vt:lpstr>
      <vt:lpstr>LES PROBLÈMES DANS LE SPORT </vt:lpstr>
      <vt:lpstr>athlètes ayant un handicap</vt:lpstr>
      <vt:lpstr>ATHLÈTES MASCULINS ET ATHLÈTES FÉMININES</vt:lpstr>
      <vt:lpstr>LE DOPAGE </vt:lpstr>
      <vt:lpstr>Презентация на PowerPoint</vt:lpstr>
      <vt:lpstr>Презентация на PowerPoint</vt:lpstr>
      <vt:lpstr>LA CORRUPTION DANS LE SPORT</vt:lpstr>
      <vt:lpstr>Презентация на PowerPoint</vt:lpstr>
      <vt:lpstr>SOURCES: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PROBLÈMES DANS LE SPORT</dc:title>
  <dc:creator>Doroteya</dc:creator>
  <cp:lastModifiedBy>user</cp:lastModifiedBy>
  <cp:revision>5</cp:revision>
  <dcterms:created xsi:type="dcterms:W3CDTF">2016-10-19T12:03:41Z</dcterms:created>
  <dcterms:modified xsi:type="dcterms:W3CDTF">2016-10-20T16:55:21Z</dcterms:modified>
</cp:coreProperties>
</file>