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76" d="100"/>
          <a:sy n="76" d="100"/>
        </p:scale>
        <p:origin x="-9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B535-B4D2-4036-A1C3-A565C41D520C}" type="datetimeFigureOut">
              <a:rPr lang="en-US"/>
              <a:t>10/22/2016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3B018-2448-47B6-8774-E554B3A3F54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B018-2448-47B6-8774-E554B3A3F54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B018-2448-47B6-8774-E554B3A3F54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3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B018-2448-47B6-8774-E554B3A3F54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9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B018-2448-47B6-8774-E554B3A3F54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9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B018-2448-47B6-8774-E554B3A3F54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0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B018-2448-47B6-8774-E554B3A3F54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B018-2448-47B6-8774-E554B3A3F54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8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B018-2448-47B6-8774-E554B3A3F54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72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B018-2448-47B6-8774-E554B3A3F54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ucee.net/DossierSpecialises/medecine-du-sport/dopage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le dopage dans le spo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4" y="1295400"/>
            <a:ext cx="12158727" cy="5663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476250"/>
            <a:ext cx="9944266" cy="2422525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omic Sans MS"/>
              </a:rPr>
              <a:t>Le dopage dans le sport</a:t>
            </a:r>
          </a:p>
        </p:txBody>
      </p:sp>
      <p:pic>
        <p:nvPicPr>
          <p:cNvPr id="5" name="Picture 4" descr="logo-erau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25" y="-28575"/>
            <a:ext cx="5334871" cy="139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088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106731"/>
            <a:ext cx="10131425" cy="3990857"/>
          </a:xfrm>
        </p:spPr>
        <p:txBody>
          <a:bodyPr/>
          <a:lstStyle/>
          <a:p>
            <a:r>
              <a:rPr lang="en-US" sz="2400" dirty="0">
                <a:latin typeface="Comic Sans MS"/>
              </a:rPr>
              <a:t>Le dopage dans le sport</a:t>
            </a:r>
          </a:p>
          <a:p>
            <a:r>
              <a:rPr lang="en-US" sz="2400" dirty="0">
                <a:latin typeface="Comic Sans MS"/>
              </a:rPr>
              <a:t>Dopage - dans quels genres du sport</a:t>
            </a:r>
          </a:p>
          <a:p>
            <a:r>
              <a:rPr lang="en-US" sz="2400" dirty="0">
                <a:latin typeface="Comic Sans MS"/>
              </a:rPr>
              <a:t> Raisons de se doper</a:t>
            </a:r>
          </a:p>
          <a:p>
            <a:r>
              <a:rPr lang="en-US" sz="2400" dirty="0">
                <a:latin typeface="Comic Sans MS"/>
              </a:rPr>
              <a:t>Les produits dopants</a:t>
            </a:r>
          </a:p>
          <a:p>
            <a:r>
              <a:rPr lang="en-US" sz="2400" dirty="0">
                <a:latin typeface="Comic Sans MS"/>
              </a:rPr>
              <a:t>Le dopage et antidopage dans les jeux olympiques 2016</a:t>
            </a:r>
          </a:p>
          <a:p>
            <a:r>
              <a:rPr lang="en-US" sz="2400" dirty="0">
                <a:latin typeface="Comic Sans MS"/>
              </a:rPr>
              <a:t>Sources</a:t>
            </a:r>
          </a:p>
          <a:p>
            <a:endParaRPr lang="en-US">
              <a:latin typeface="Comic Sans MS"/>
            </a:endParaRPr>
          </a:p>
          <a:p>
            <a:endParaRPr lang="en-US">
              <a:latin typeface="Comic Sans MS"/>
            </a:endParaRPr>
          </a:p>
          <a:p>
            <a:endParaRPr lang="en-US">
              <a:latin typeface="Comic Sans M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" y="238125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Comic Sans MS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01729037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9075"/>
            <a:ext cx="10131425" cy="1456267"/>
          </a:xfrm>
        </p:spPr>
        <p:txBody>
          <a:bodyPr/>
          <a:lstStyle/>
          <a:p>
            <a:pPr algn="ctr"/>
            <a:r>
              <a:rPr lang="en-US" dirty="0">
                <a:latin typeface="Comic Sans MS"/>
              </a:rPr>
              <a:t>Le dopage dans le 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3700"/>
            <a:ext cx="10131425" cy="491224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200" i="1" dirty="0"/>
              <a:t> Lе fond du dopage</a:t>
            </a:r>
            <a:r>
              <a:rPr lang="en-US" dirty="0"/>
              <a:t> -  </a:t>
            </a:r>
            <a:r>
              <a:rPr lang="en-US" sz="3200" dirty="0"/>
              <a:t>des substances médicamenteuses stimulent artificiellement des performances physiques ou mentales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/>
              </a:rPr>
              <a:t>Le dopage </a:t>
            </a:r>
            <a:r>
              <a:rPr lang="en-US" sz="3200" dirty="0" smtClean="0">
                <a:latin typeface="Calibri"/>
              </a:rPr>
              <a:t>menace </a:t>
            </a:r>
            <a:r>
              <a:rPr lang="en-US" sz="3200" dirty="0">
                <a:latin typeface="Calibri"/>
              </a:rPr>
              <a:t>le sport - les  succès malhonnêtes</a:t>
            </a:r>
          </a:p>
        </p:txBody>
      </p:sp>
      <p:pic>
        <p:nvPicPr>
          <p:cNvPr id="4" name="Picture 3" descr="Image result for do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082" y="1404727"/>
            <a:ext cx="4534468" cy="22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541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96" y="47625"/>
            <a:ext cx="11069708" cy="1455738"/>
          </a:xfrm>
        </p:spPr>
        <p:txBody>
          <a:bodyPr/>
          <a:lstStyle/>
          <a:p>
            <a:r>
              <a:rPr lang="en-US" dirty="0">
                <a:latin typeface="Comic Sans MS"/>
              </a:rPr>
              <a:t>Dopage - dans quels genres du sport</a:t>
            </a:r>
          </a:p>
        </p:txBody>
      </p:sp>
      <p:pic>
        <p:nvPicPr>
          <p:cNvPr id="4" name="Content Placeholder 3" descr="Photo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4892" y="2209104"/>
            <a:ext cx="7003433" cy="4258371"/>
          </a:xfrm>
        </p:spPr>
      </p:pic>
    </p:spTree>
    <p:extLst>
      <p:ext uri="{BB962C8B-B14F-4D97-AF65-F5344CB8AC3E}">
        <p14:creationId xmlns:p14="http://schemas.microsoft.com/office/powerpoint/2010/main" val="737551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</a:rPr>
              <a:t> raisons de se doper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Augmenter la puissance musculaire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Diminuer la sensation de fatigue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Lutter contre le stress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6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</a:rPr>
              <a:t>Les produits dopants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1025"/>
            <a:ext cx="10131425" cy="412783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stimulants</a:t>
            </a:r>
          </a:p>
          <a:p>
            <a:r>
              <a:rPr lang="en-US" sz="3200" dirty="0"/>
              <a:t>stéroïdes</a:t>
            </a:r>
          </a:p>
          <a:p>
            <a:r>
              <a:rPr lang="en-US" sz="3200" dirty="0"/>
              <a:t>Bêta-bloquants</a:t>
            </a:r>
          </a:p>
          <a:p>
            <a:r>
              <a:rPr lang="en-US" sz="3200" dirty="0"/>
              <a:t> Hormones</a:t>
            </a:r>
          </a:p>
          <a:p>
            <a:r>
              <a:rPr lang="en-US" sz="3200" dirty="0" err="1" smtClean="0"/>
              <a:t>Diurétiques</a:t>
            </a:r>
            <a:endParaRPr lang="en-US" sz="3200" dirty="0"/>
          </a:p>
          <a:p>
            <a:r>
              <a:rPr lang="en-US" sz="3200" dirty="0"/>
              <a:t>Narcotiques</a:t>
            </a:r>
          </a:p>
          <a:p>
            <a:pPr marL="0" indent="0">
              <a:buNone/>
            </a:pPr>
            <a:r>
              <a:rPr lang="en-US" sz="3200" dirty="0"/>
              <a:t>   </a:t>
            </a:r>
          </a:p>
          <a:p>
            <a:endParaRPr lang="en-US" dirty="0"/>
          </a:p>
        </p:txBody>
      </p:sp>
      <p:pic>
        <p:nvPicPr>
          <p:cNvPr id="4" name="Picture 3" descr="les produits dopa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08" y="1613279"/>
            <a:ext cx="7567681" cy="500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59141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812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/>
              </a:rPr>
              <a:t>Le dopage et antidopage dans les jeux olympiques rio 2016</a:t>
            </a:r>
          </a:p>
        </p:txBody>
      </p:sp>
      <p:pic>
        <p:nvPicPr>
          <p:cNvPr id="5" name="Picture 4" descr="Image result for dopage rio 2016"/>
          <p:cNvPicPr>
            <a:picLocks noChangeAspect="1"/>
          </p:cNvPicPr>
          <p:nvPr/>
        </p:nvPicPr>
        <p:blipFill>
          <a:blip r:embed="rId3"/>
          <a:srcRect l="23141" t="-680" r="42835"/>
          <a:stretch>
            <a:fillRect/>
          </a:stretch>
        </p:blipFill>
        <p:spPr>
          <a:xfrm>
            <a:off x="752475" y="1543050"/>
            <a:ext cx="3537231" cy="5051136"/>
          </a:xfrm>
          <a:prstGeom prst="rect">
            <a:avLst/>
          </a:prstGeom>
        </p:spPr>
      </p:pic>
      <p:pic>
        <p:nvPicPr>
          <p:cNvPr id="6" name="Picture 5" descr="Image result for dop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672" y="44206"/>
            <a:ext cx="1662752" cy="16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http://www.caducee.net/DossierSpecialises/medecine-du-sport/dopage.asp</a:t>
            </a:r>
          </a:p>
          <a:p>
            <a:r>
              <a:rPr lang="en-US" sz="2800" dirty="0"/>
              <a:t>Google images</a:t>
            </a:r>
          </a:p>
        </p:txBody>
      </p:sp>
    </p:spTree>
    <p:extLst>
      <p:ext uri="{BB962C8B-B14F-4D97-AF65-F5344CB8AC3E}">
        <p14:creationId xmlns:p14="http://schemas.microsoft.com/office/powerpoint/2010/main" val="42757330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spo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" y="186905"/>
            <a:ext cx="12139612" cy="687399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659" y="4173530"/>
            <a:ext cx="10131427" cy="1468800"/>
          </a:xfrm>
        </p:spPr>
        <p:txBody>
          <a:bodyPr/>
          <a:lstStyle/>
          <a:p>
            <a:r>
              <a:rPr lang="en-US" b="1" dirty="0"/>
              <a:t>Kristina todorova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8175" y="5502275"/>
            <a:ext cx="10131428" cy="860400"/>
          </a:xfrm>
        </p:spPr>
        <p:txBody>
          <a:bodyPr>
            <a:normAutofit/>
          </a:bodyPr>
          <a:lstStyle/>
          <a:p>
            <a:r>
              <a:rPr lang="en-US" sz="2400" b="1" dirty="0"/>
              <a:t>lycée  bilingue ""p.yavorov" silistra, bulgarie</a:t>
            </a:r>
            <a:endParaRPr lang="en-US" sz="2400" b="1"/>
          </a:p>
        </p:txBody>
      </p:sp>
      <p:pic>
        <p:nvPicPr>
          <p:cNvPr id="6" name="Picture 5" descr="logo-erau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6700"/>
            <a:ext cx="5334871" cy="139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92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</TotalTime>
  <Words>48</Words>
  <Application>Microsoft Office PowerPoint</Application>
  <PresentationFormat>По избор</PresentationFormat>
  <Paragraphs>40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Celestial</vt:lpstr>
      <vt:lpstr>Le dopage dans le sport</vt:lpstr>
      <vt:lpstr>Презентация на PowerPoint</vt:lpstr>
      <vt:lpstr>Le dopage dans le sport</vt:lpstr>
      <vt:lpstr>Dopage - dans quels genres du sport</vt:lpstr>
      <vt:lpstr> raisons de se doper</vt:lpstr>
      <vt:lpstr>Les produits dopants</vt:lpstr>
      <vt:lpstr>Le dopage et antidopage dans les jeux olympiques rio 2016</vt:lpstr>
      <vt:lpstr>Sources</vt:lpstr>
      <vt:lpstr>Kristina todorova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2014-09-12T02:08:24Z</dcterms:created>
  <dcterms:modified xsi:type="dcterms:W3CDTF">2016-10-22T18:26:10Z</dcterms:modified>
</cp:coreProperties>
</file>