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6" r:id="rId5"/>
    <p:sldId id="258" r:id="rId6"/>
    <p:sldId id="264" r:id="rId7"/>
    <p:sldId id="260" r:id="rId8"/>
    <p:sldId id="267" r:id="rId9"/>
    <p:sldId id="268" r:id="rId10"/>
    <p:sldId id="261" r:id="rId11"/>
    <p:sldId id="269" r:id="rId12"/>
    <p:sldId id="262" r:id="rId13"/>
    <p:sldId id="263" r:id="rId14"/>
    <p:sldId id="265" r:id="rId15"/>
    <p:sldId id="270" r:id="rId1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Щракнете, за да редактирате стила на подзаглавията в образеца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авоъгъл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авоъгъл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аво съединение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аво съединение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авоъгъл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8" name="Контейнер за съдържани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bg-BG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9" name="Правоъгъл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аво съединение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аво съединение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авоъгъл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аво съединение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9" name="Контейнер за съдържани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3" name="Контейнер за съдържани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2" name="Текстов контейне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14" name="Текстов контейне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6" name="Контейнер за 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bg-BG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8" name="Право съединение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Контейнер за съдържани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1" name="Контейнер за 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22" name="Контейнер за номер н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23" name="Контейнер за долния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bg-BG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bg-BG" dirty="0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аво съединение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аво съединение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Контейнер за 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18" name="Контейнер за номер н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21" name="Контейнер за долния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bg-BG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CB2050A-8F1B-4FB6-9C08-D8A426B1D3BB}" type="datetimeFigureOut">
              <a:rPr lang="bg-BG" smtClean="0"/>
              <a:pPr/>
              <a:t>18.04.2017</a:t>
            </a:fld>
            <a:endParaRPr 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bg-BG" dirty="0"/>
          </a:p>
        </p:txBody>
      </p:sp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80818CC-EDE8-4A29-8DCF-71877266AC40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71604" y="0"/>
            <a:ext cx="6172200" cy="40005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Visite</a:t>
            </a:r>
            <a:br>
              <a:rPr lang="en-US" sz="8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8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à </a:t>
            </a:r>
            <a:br>
              <a:rPr lang="en-US" sz="8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8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Marseille</a:t>
            </a:r>
            <a:r>
              <a:rPr lang="en-US" sz="3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n-US" sz="32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bg-BG" dirty="0"/>
          </a:p>
        </p:txBody>
      </p:sp>
      <p:pic>
        <p:nvPicPr>
          <p:cNvPr id="4" name="Картина 3" descr="17918482_1428129653906507_1356968704_n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2264" y="5500702"/>
            <a:ext cx="2375191" cy="1357298"/>
          </a:xfrm>
          <a:prstGeom prst="rect">
            <a:avLst/>
          </a:prstGeom>
        </p:spPr>
      </p:pic>
      <p:pic>
        <p:nvPicPr>
          <p:cNvPr id="5" name="Картина 4" descr="17965423_1428129650573174_1527670951_n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030"/>
            <a:ext cx="1509719" cy="1484970"/>
          </a:xfrm>
          <a:prstGeom prst="rect">
            <a:avLst/>
          </a:prstGeom>
        </p:spPr>
      </p:pic>
      <p:pic>
        <p:nvPicPr>
          <p:cNvPr id="7" name="Картина 6" descr="Olympique_de_Marseille_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3500438"/>
            <a:ext cx="2434455" cy="315155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70328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Bell MT" pitchFamily="18" charset="0"/>
              </a:rPr>
              <a:t>Le Quatorzième jour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428596" y="857232"/>
            <a:ext cx="7467600" cy="4873752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latin typeface="Bell MT" pitchFamily="18" charset="0"/>
              </a:rPr>
              <a:t>    Nous avons </a:t>
            </a:r>
            <a:r>
              <a:rPr lang="fr-FR" dirty="0" smtClean="0">
                <a:latin typeface="Bell MT" pitchFamily="18" charset="0"/>
              </a:rPr>
              <a:t>été accueilli au collège Jean Moulin. Il y avait des ateliers trés </a:t>
            </a:r>
            <a:r>
              <a:rPr lang="en-US" dirty="0" smtClean="0">
                <a:latin typeface="Bell MT" pitchFamily="18" charset="0"/>
              </a:rPr>
              <a:t>intéressantes o</a:t>
            </a:r>
            <a:r>
              <a:rPr lang="en-US" dirty="0" smtClean="0"/>
              <a:t>ù</a:t>
            </a:r>
            <a:r>
              <a:rPr lang="en-US" dirty="0" smtClean="0">
                <a:latin typeface="Bell MT" pitchFamily="18" charset="0"/>
              </a:rPr>
              <a:t> nous avons participé. On a vu les pr</a:t>
            </a:r>
            <a:r>
              <a:rPr lang="fr-FR" dirty="0" smtClean="0">
                <a:latin typeface="Bell MT" pitchFamily="18" charset="0"/>
              </a:rPr>
              <a:t>ésentation préparés par les délégations et les mannequins challenges . Puis on a déjeuné </a:t>
            </a:r>
            <a:r>
              <a:rPr lang="en-US" dirty="0" smtClean="0"/>
              <a:t>à</a:t>
            </a:r>
            <a:r>
              <a:rPr lang="fr-FR" dirty="0" smtClean="0">
                <a:latin typeface="Bell MT" pitchFamily="18" charset="0"/>
              </a:rPr>
              <a:t> la demi-pension du collège. C’ était trés delicieux.</a:t>
            </a:r>
            <a:endParaRPr lang="bg-BG" dirty="0"/>
          </a:p>
        </p:txBody>
      </p:sp>
      <p:pic>
        <p:nvPicPr>
          <p:cNvPr id="5" name="Картина 4" descr="20170406_123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3143248"/>
            <a:ext cx="6111886" cy="343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20170406_100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3000372"/>
            <a:ext cx="3857620" cy="2009176"/>
          </a:xfrm>
          <a:prstGeom prst="rect">
            <a:avLst/>
          </a:prstGeom>
        </p:spPr>
      </p:pic>
      <p:pic>
        <p:nvPicPr>
          <p:cNvPr id="4" name="Картина 3" descr="20170406_154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07787" cy="3143248"/>
          </a:xfrm>
          <a:prstGeom prst="rect">
            <a:avLst/>
          </a:prstGeom>
        </p:spPr>
      </p:pic>
      <p:pic>
        <p:nvPicPr>
          <p:cNvPr id="5" name="Картина 4" descr="20170406_131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071810"/>
            <a:ext cx="5286380" cy="3786190"/>
          </a:xfrm>
          <a:prstGeom prst="rect">
            <a:avLst/>
          </a:prstGeom>
        </p:spPr>
      </p:pic>
      <p:pic>
        <p:nvPicPr>
          <p:cNvPr id="7" name="Картина 6" descr="20170406_144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0"/>
            <a:ext cx="4286248" cy="3071810"/>
          </a:xfrm>
          <a:prstGeom prst="rect">
            <a:avLst/>
          </a:prstGeom>
        </p:spPr>
      </p:pic>
      <p:pic>
        <p:nvPicPr>
          <p:cNvPr id="8" name="Картина 7" descr="20170406_1003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4688088"/>
            <a:ext cx="3857620" cy="216991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7467600" cy="77472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l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e cinquième jour</a:t>
            </a:r>
            <a:endParaRPr lang="bg-B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428596" y="928670"/>
            <a:ext cx="8001056" cy="4873752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  </a:t>
            </a:r>
            <a:r>
              <a:rPr lang="en-US" dirty="0" smtClean="0">
                <a:latin typeface="Bell MT" pitchFamily="18" charset="0"/>
              </a:rPr>
              <a:t>On a eu un jour libre pour une visite touristique libre de Marseille. Chacun de nous a fait des courses et on a achet</a:t>
            </a:r>
            <a:r>
              <a:rPr lang="fr-FR" dirty="0" smtClean="0">
                <a:latin typeface="Bell MT" pitchFamily="18" charset="0"/>
              </a:rPr>
              <a:t>é des cadeaux et des souvenirs pour retenir ce beau séjour.</a:t>
            </a:r>
            <a:endParaRPr lang="bg-BG" dirty="0"/>
          </a:p>
        </p:txBody>
      </p:sp>
      <p:pic>
        <p:nvPicPr>
          <p:cNvPr id="4" name="Картина 3" descr="20170405_095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285992"/>
            <a:ext cx="8215370" cy="428625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20170405_163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179219" y="1107293"/>
            <a:ext cx="5072074" cy="2857488"/>
          </a:xfrm>
          <a:prstGeom prst="rect">
            <a:avLst/>
          </a:prstGeom>
        </p:spPr>
      </p:pic>
      <p:pic>
        <p:nvPicPr>
          <p:cNvPr id="4" name="Контейнер за съдържание 3" descr="20170407_13335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6604005" cy="3714752"/>
          </a:xfrm>
        </p:spPr>
      </p:pic>
      <p:pic>
        <p:nvPicPr>
          <p:cNvPr id="5" name="Картина 4" descr="20170407_105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3004" y="3643314"/>
            <a:ext cx="5460996" cy="3214686"/>
          </a:xfrm>
          <a:prstGeom prst="rect">
            <a:avLst/>
          </a:prstGeom>
        </p:spPr>
      </p:pic>
      <p:pic>
        <p:nvPicPr>
          <p:cNvPr id="7" name="Картина 6" descr="20170407_1627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3314"/>
            <a:ext cx="4953003" cy="321468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/>
          <p:cNvSpPr txBox="1"/>
          <p:nvPr/>
        </p:nvSpPr>
        <p:spPr>
          <a:xfrm>
            <a:off x="857224" y="0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ll MT" pitchFamily="18" charset="0"/>
              </a:rPr>
              <a:t>C’</a:t>
            </a:r>
            <a:r>
              <a:rPr lang="fr-FR" sz="3600" dirty="0" smtClean="0">
                <a:latin typeface="Bell MT" pitchFamily="18" charset="0"/>
              </a:rPr>
              <a:t>était une semaine inoubiable.</a:t>
            </a:r>
            <a:endParaRPr lang="bg-BG" sz="3600" dirty="0"/>
          </a:p>
        </p:txBody>
      </p:sp>
      <p:pic>
        <p:nvPicPr>
          <p:cNvPr id="5" name="Картина 4" descr="IMG-20170404-WA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778" y="3429000"/>
            <a:ext cx="4929222" cy="3429000"/>
          </a:xfrm>
          <a:prstGeom prst="rect">
            <a:avLst/>
          </a:prstGeom>
        </p:spPr>
      </p:pic>
      <p:pic>
        <p:nvPicPr>
          <p:cNvPr id="6" name="Картина 5" descr="IMG-20170404-WA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1480"/>
            <a:ext cx="5214942" cy="3911207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14282" y="0"/>
            <a:ext cx="8358246" cy="1785942"/>
          </a:xfrm>
        </p:spPr>
        <p:txBody>
          <a:bodyPr>
            <a:noAutofit/>
          </a:bodyPr>
          <a:lstStyle/>
          <a:p>
            <a:pPr algn="ctr"/>
            <a:r>
              <a:rPr lang="en-US" sz="4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MERCI POUR VOTRE ATTENTION!</a:t>
            </a:r>
            <a:endParaRPr lang="bg-BG" sz="4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C:\Documents and Settings\User\Desktop\defne's photos\marseille2017\1jour\20170405_131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9144000" cy="4357718"/>
          </a:xfrm>
          <a:prstGeom prst="rect">
            <a:avLst/>
          </a:prstGeom>
          <a:noFill/>
        </p:spPr>
      </p:pic>
      <p:sp>
        <p:nvSpPr>
          <p:cNvPr id="5" name="Текстово поле 4"/>
          <p:cNvSpPr txBox="1"/>
          <p:nvPr/>
        </p:nvSpPr>
        <p:spPr>
          <a:xfrm>
            <a:off x="5357818" y="6396335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Pr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Bell MT" pitchFamily="18" charset="0"/>
              </a:rPr>
              <a:t>éparé par: Defne Tepik</a:t>
            </a:r>
            <a:endParaRPr lang="bg-BG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артина 10" descr="20170402_184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3929066"/>
            <a:ext cx="4317988" cy="2428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0" y="214290"/>
            <a:ext cx="8786842" cy="1500198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latin typeface="Bell MT" pitchFamily="18" charset="0"/>
              </a:rPr>
              <a:t>   Dimanche on a vol</a:t>
            </a:r>
            <a:r>
              <a:rPr lang="fr-FR" dirty="0" smtClean="0">
                <a:latin typeface="Bell MT" pitchFamily="18" charset="0"/>
              </a:rPr>
              <a:t>é de Bucarest pour Francfort et de Francfort pour Marseille.</a:t>
            </a:r>
            <a:endParaRPr lang="bg-BG" dirty="0">
              <a:latin typeface="Calibri" pitchFamily="34" charset="0"/>
            </a:endParaRPr>
          </a:p>
        </p:txBody>
      </p:sp>
      <p:pic>
        <p:nvPicPr>
          <p:cNvPr id="8" name="Картина 7" descr="20170402_153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922854">
            <a:off x="-545061" y="3939559"/>
            <a:ext cx="3579360" cy="2013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Картина 8" descr="20170402_192037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1071546"/>
            <a:ext cx="4571999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Картина 9" descr="20170402_1916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039180">
            <a:off x="6115223" y="3983335"/>
            <a:ext cx="3486030" cy="1960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67600" cy="631844"/>
          </a:xfrm>
        </p:spPr>
        <p:txBody>
          <a:bodyPr>
            <a:normAutofit/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ell MT" pitchFamily="18" charset="0"/>
              </a:rPr>
              <a:t>Le Premier Jour</a:t>
            </a:r>
            <a:endParaRPr lang="bg-BG" sz="32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0" y="928670"/>
            <a:ext cx="8258204" cy="4873752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latin typeface="Bell MT" pitchFamily="18" charset="0"/>
              </a:rPr>
              <a:t>    On s’est promen</a:t>
            </a:r>
            <a:r>
              <a:rPr lang="fr-FR" dirty="0" smtClean="0">
                <a:latin typeface="Bell MT" pitchFamily="18" charset="0"/>
              </a:rPr>
              <a:t>ée dans le quartier de Castellane ,Prado et on a visité le stade ‘‘Orange Vélodrome’’.</a:t>
            </a:r>
            <a:endParaRPr lang="bg-BG" dirty="0"/>
          </a:p>
        </p:txBody>
      </p:sp>
      <p:pic>
        <p:nvPicPr>
          <p:cNvPr id="4" name="Картина 3" descr="18012628_1428129673906505_1131349195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714488"/>
            <a:ext cx="8358214" cy="4701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20170403_151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3071804"/>
            <a:ext cx="5857884" cy="3786196"/>
          </a:xfrm>
          <a:prstGeom prst="rect">
            <a:avLst/>
          </a:prstGeom>
        </p:spPr>
      </p:pic>
      <p:pic>
        <p:nvPicPr>
          <p:cNvPr id="1026" name="Picture 2" descr="C:\Documents and Settings\User\Desktop\defne's photos\marseille2017\1jour\IMG-20170404-WA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1"/>
          </a:xfrm>
          <a:prstGeom prst="rect">
            <a:avLst/>
          </a:prstGeom>
          <a:noFill/>
        </p:spPr>
      </p:pic>
      <p:pic>
        <p:nvPicPr>
          <p:cNvPr id="1027" name="Picture 3" descr="C:\Documents and Settings\User\Desktop\defne's photos\marseille2017\1jour\20170403_145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68" y="0"/>
            <a:ext cx="4572032" cy="3071810"/>
          </a:xfrm>
          <a:prstGeom prst="rect">
            <a:avLst/>
          </a:prstGeom>
          <a:noFill/>
        </p:spPr>
      </p:pic>
      <p:pic>
        <p:nvPicPr>
          <p:cNvPr id="6" name="Картина 5" descr="20170403_1537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-142900"/>
            <a:ext cx="7467600" cy="70328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Bell MT" pitchFamily="18" charset="0"/>
              </a:rPr>
              <a:t>Le deuxième jour</a:t>
            </a:r>
            <a:endParaRPr lang="bg-BG" sz="32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500034" y="571480"/>
            <a:ext cx="7467600" cy="4873752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latin typeface="Bell MT" pitchFamily="18" charset="0"/>
              </a:rPr>
              <a:t>   Nous sommes all</a:t>
            </a:r>
            <a:r>
              <a:rPr lang="fr-FR" dirty="0" smtClean="0">
                <a:latin typeface="Bell MT" pitchFamily="18" charset="0"/>
              </a:rPr>
              <a:t>és </a:t>
            </a:r>
            <a:r>
              <a:rPr lang="en-US" dirty="0" smtClean="0">
                <a:latin typeface="Bell MT" pitchFamily="18" charset="0"/>
              </a:rPr>
              <a:t>à la plage de la Couronne. Là il y avait des activit</a:t>
            </a:r>
            <a:r>
              <a:rPr lang="fr-FR" dirty="0" smtClean="0">
                <a:latin typeface="Bell MT" pitchFamily="18" charset="0"/>
              </a:rPr>
              <a:t>és sportives: soccer, football , danses et on a joué au beach volley avec les autres délégations. </a:t>
            </a:r>
          </a:p>
          <a:p>
            <a:pPr algn="ctr">
              <a:buNone/>
            </a:pPr>
            <a:r>
              <a:rPr lang="fr-FR" dirty="0" smtClean="0">
                <a:latin typeface="Bell MT" pitchFamily="18" charset="0"/>
              </a:rPr>
              <a:t>C’ était trés amusant malgé qu’il faisait trés chaud. Et ensuite tout le monde a fait mannequin challenge sur les sujets – le violence et la fraternité.</a:t>
            </a:r>
            <a:endParaRPr lang="bg-BG" dirty="0"/>
          </a:p>
        </p:txBody>
      </p:sp>
      <p:pic>
        <p:nvPicPr>
          <p:cNvPr id="8" name="Картина 7" descr="IMG-20170404-WA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3071810"/>
            <a:ext cx="5048253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IMG-20170404-WA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3357562"/>
            <a:ext cx="4786314" cy="3500438"/>
          </a:xfrm>
          <a:prstGeom prst="rect">
            <a:avLst/>
          </a:prstGeom>
        </p:spPr>
      </p:pic>
      <p:pic>
        <p:nvPicPr>
          <p:cNvPr id="7" name="Картина 6" descr="IMG_20170404_231709_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3482579"/>
          </a:xfrm>
          <a:prstGeom prst="rect">
            <a:avLst/>
          </a:prstGeom>
        </p:spPr>
      </p:pic>
      <p:pic>
        <p:nvPicPr>
          <p:cNvPr id="5" name="Картина 4" descr="IMG-20170404-WA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00562" cy="3375421"/>
          </a:xfrm>
          <a:prstGeom prst="rect">
            <a:avLst/>
          </a:prstGeom>
        </p:spPr>
      </p:pic>
      <p:pic>
        <p:nvPicPr>
          <p:cNvPr id="6" name="Картина 5" descr="IMG-20170404-WA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28934"/>
            <a:ext cx="5238755" cy="392906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467600" cy="70328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Bell MT" pitchFamily="18" charset="0"/>
              </a:rPr>
              <a:t>Le troisième jour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"/>
          </p:nvPr>
        </p:nvSpPr>
        <p:spPr>
          <a:xfrm>
            <a:off x="500034" y="1285860"/>
            <a:ext cx="7467600" cy="4873752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    </a:t>
            </a:r>
            <a:r>
              <a:rPr lang="en-US" dirty="0" smtClean="0">
                <a:latin typeface="Bell MT" pitchFamily="18" charset="0"/>
              </a:rPr>
              <a:t>Nous </a:t>
            </a:r>
            <a:r>
              <a:rPr lang="fr-FR" dirty="0" smtClean="0">
                <a:latin typeface="Bell MT" pitchFamily="18" charset="0"/>
              </a:rPr>
              <a:t>étions au Vieux-Port le troisieme jour. De la quai de qui</a:t>
            </a:r>
            <a:r>
              <a:rPr lang="en-US" dirty="0" smtClean="0">
                <a:latin typeface="Bell MT" pitchFamily="18" charset="0"/>
              </a:rPr>
              <a:t> on a commenc</a:t>
            </a:r>
            <a:r>
              <a:rPr lang="fr-FR" dirty="0" smtClean="0">
                <a:latin typeface="Bell MT" pitchFamily="18" charset="0"/>
              </a:rPr>
              <a:t>é de </a:t>
            </a:r>
            <a:r>
              <a:rPr lang="en-US" dirty="0" smtClean="0">
                <a:latin typeface="Bell MT" pitchFamily="18" charset="0"/>
              </a:rPr>
              <a:t>faire une balade en bateau de 5 calanques autour de Marseille. Et après on est all</a:t>
            </a:r>
            <a:r>
              <a:rPr lang="fr-FR" dirty="0" smtClean="0">
                <a:latin typeface="Bell MT" pitchFamily="18" charset="0"/>
              </a:rPr>
              <a:t>é avec un petit train touristique </a:t>
            </a:r>
            <a:r>
              <a:rPr lang="en-US" dirty="0" smtClean="0">
                <a:latin typeface="Bell MT" pitchFamily="18" charset="0"/>
              </a:rPr>
              <a:t>à</a:t>
            </a:r>
            <a:r>
              <a:rPr lang="fr-FR" dirty="0" smtClean="0">
                <a:latin typeface="Bell MT" pitchFamily="18" charset="0"/>
              </a:rPr>
              <a:t> la basilique ‘‘Notre Dame de la Garde’’.</a:t>
            </a:r>
            <a:endParaRPr lang="bg-BG" dirty="0"/>
          </a:p>
        </p:txBody>
      </p:sp>
      <p:pic>
        <p:nvPicPr>
          <p:cNvPr id="6" name="Картина 5" descr="20170405_152325_P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43314"/>
            <a:ext cx="9144000" cy="261891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received_149359367401838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86445" cy="3618621"/>
          </a:xfrm>
          <a:prstGeom prst="rect">
            <a:avLst/>
          </a:prstGeom>
        </p:spPr>
      </p:pic>
      <p:pic>
        <p:nvPicPr>
          <p:cNvPr id="5" name="Картина 4" descr="20170405_152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7562"/>
            <a:ext cx="6223012" cy="3500438"/>
          </a:xfrm>
          <a:prstGeom prst="rect">
            <a:avLst/>
          </a:prstGeom>
        </p:spPr>
      </p:pic>
      <p:pic>
        <p:nvPicPr>
          <p:cNvPr id="6" name="Картина 5" descr="20170405_155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00504" y="1714504"/>
            <a:ext cx="6858000" cy="342899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20170405_104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56758" cy="2357430"/>
          </a:xfrm>
          <a:prstGeom prst="rect">
            <a:avLst/>
          </a:prstGeom>
        </p:spPr>
      </p:pic>
      <p:pic>
        <p:nvPicPr>
          <p:cNvPr id="5" name="Картина 4" descr="20170405_11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116"/>
            <a:ext cx="4571999" cy="2714620"/>
          </a:xfrm>
          <a:prstGeom prst="rect">
            <a:avLst/>
          </a:prstGeom>
        </p:spPr>
      </p:pic>
      <p:pic>
        <p:nvPicPr>
          <p:cNvPr id="6" name="Картина 5" descr="20170405_1313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14818"/>
            <a:ext cx="4572000" cy="2643182"/>
          </a:xfrm>
          <a:prstGeom prst="rect">
            <a:avLst/>
          </a:prstGeom>
        </p:spPr>
      </p:pic>
      <p:pic>
        <p:nvPicPr>
          <p:cNvPr id="7" name="Картина 6" descr="20170405_1047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0"/>
            <a:ext cx="4786314" cy="2714626"/>
          </a:xfrm>
          <a:prstGeom prst="rect">
            <a:avLst/>
          </a:prstGeom>
        </p:spPr>
      </p:pic>
      <p:pic>
        <p:nvPicPr>
          <p:cNvPr id="8" name="Картина 7" descr="20170405_1142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2643182"/>
            <a:ext cx="4786314" cy="4214818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Еркер">
  <a:themeElements>
    <a:clrScheme name="По избор 11">
      <a:dk1>
        <a:sysClr val="windowText" lastClr="000000"/>
      </a:dk1>
      <a:lt1>
        <a:sysClr val="window" lastClr="FFFFFF"/>
      </a:lt1>
      <a:dk2>
        <a:srgbClr val="1F497D"/>
      </a:dk2>
      <a:lt2>
        <a:srgbClr val="548DD4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Е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Е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165</TotalTime>
  <Words>283</Words>
  <Application>Microsoft Office PowerPoint</Application>
  <PresentationFormat>Презентация на цял екран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15</vt:i4>
      </vt:variant>
    </vt:vector>
  </HeadingPairs>
  <TitlesOfParts>
    <vt:vector size="16" baseType="lpstr">
      <vt:lpstr>Еркер</vt:lpstr>
      <vt:lpstr>La Visite  à  Marseille </vt:lpstr>
      <vt:lpstr>Презентация на PowerPoint</vt:lpstr>
      <vt:lpstr>Le Premier Jour</vt:lpstr>
      <vt:lpstr>Презентация на PowerPoint</vt:lpstr>
      <vt:lpstr>Le deuxième jour</vt:lpstr>
      <vt:lpstr>Презентация на PowerPoint</vt:lpstr>
      <vt:lpstr>Le troisième jour</vt:lpstr>
      <vt:lpstr>Презентация на PowerPoint</vt:lpstr>
      <vt:lpstr>Презентация на PowerPoint</vt:lpstr>
      <vt:lpstr>Le Quatorzième jour</vt:lpstr>
      <vt:lpstr>Презентация на PowerPoint</vt:lpstr>
      <vt:lpstr>le cinquième jour</vt:lpstr>
      <vt:lpstr>Презентация на PowerPoint</vt:lpstr>
      <vt:lpstr>Презентация на PowerPoint</vt:lpstr>
      <vt:lpstr>MERCI POUR VOTRE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Visite  à  Marseille</dc:title>
  <dc:creator>User</dc:creator>
  <cp:lastModifiedBy>user</cp:lastModifiedBy>
  <cp:revision>18</cp:revision>
  <dcterms:created xsi:type="dcterms:W3CDTF">2017-04-16T17:36:00Z</dcterms:created>
  <dcterms:modified xsi:type="dcterms:W3CDTF">2017-04-18T17:41:53Z</dcterms:modified>
</cp:coreProperties>
</file>