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3" r:id="rId9"/>
    <p:sldId id="267" r:id="rId10"/>
    <p:sldId id="268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>
        <p:scale>
          <a:sx n="81" d="100"/>
          <a:sy n="81" d="100"/>
        </p:scale>
        <p:origin x="-8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01602-B652-4331-856F-5ED9BDD68FDC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61327-A1F9-4910-9E36-52A7AB461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4%D0%BE%D0%BF%D0%B8%D0%BD%D0%B3" TargetMode="External"/><Relationship Id="rId2" Type="http://schemas.openxmlformats.org/officeDocument/2006/relationships/hyperlink" Target="http://running-academy.bg/%D0%B3%D0%BE%D0%BB%D0%B5%D0%BC%D0%B8%D1%82%D0%B5-%D0%B4%D0%BE%D0%BF%D0%B8%D0%BD%D0%B3-%D1%81%D0%BA%D0%B0%D0%BD%D0%B4%D0%B0%D0%BB%D0%B8-%D0%B2-%D1%81%D0%BF%D0%BE%D1%80%D1%82%D0%B0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nesco.org/new/fr/social-and-human-sciences/themes/anti-doping/youth-space/what-is-doping/" TargetMode="External"/><Relationship Id="rId4" Type="http://schemas.openxmlformats.org/officeDocument/2006/relationships/hyperlink" Target="https://www.google.bg/search?bih=974&amp;biw=1920&amp;tbm=isch&amp;sa=1&amp;q=dopage&amp;oq=dopage&amp;gs_l=img.3..0i19k1l2j0i30i19k1l8.54904.2314727.0.2315018.2.2.0.0.0.0.135.263.0j2.2.0....0...1.1.64.img..0.2.261...0i5i30i19k1.5X1Z1JkXyS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36702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Le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dopage</a:t>
            </a:r>
            <a:endParaRPr 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  <a:p>
            <a:pPr algn="ctr"/>
            <a:r>
              <a:rPr lang="bg-BG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Допингът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4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82321" y="4419600"/>
            <a:ext cx="34810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Ланс Армстронг е американски велосипедист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който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печели 7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издания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Тур дьо Франс между 1999 и 2005 година, но в последствие е лишен от всички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тях, тъй като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използвал еритропоатин (ЕПО).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356"/>
            <a:ext cx="4800600" cy="3439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228600"/>
            <a:ext cx="327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Lance Armstrong</a:t>
            </a:r>
          </a:p>
          <a:p>
            <a:pPr algn="ctr"/>
            <a:r>
              <a:rPr lang="bg-BG" sz="3200" dirty="0" smtClean="0"/>
              <a:t>Ланс </a:t>
            </a:r>
            <a:r>
              <a:rPr lang="bg-BG" sz="3200" dirty="0"/>
              <a:t>Армстронг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09837" y="1479395"/>
            <a:ext cx="36334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Lance Armstrong </a:t>
            </a: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coureur cycliste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américain </a:t>
            </a:r>
            <a:r>
              <a:rPr lang="bg-BG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gagné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éditions du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 de France entre 1999 et 2005, mais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a 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été ensuite privé 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tous,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 il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utilisé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</a:t>
            </a: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fr-F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eritropoatin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(OEB).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2"/>
          <a:stretch/>
        </p:blipFill>
        <p:spPr bwMode="auto">
          <a:xfrm>
            <a:off x="446049" y="3940076"/>
            <a:ext cx="4115886" cy="2917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048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667000"/>
            <a:ext cx="7772400" cy="29718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running-academy.bg/%D0%B3%D0%BE%D0%BB%D0%B5%D0%BC%D0%B8%D1%82%D0%B5-%D0%B4%D0%BE%D0%BF%D0%B8%D0%BD%D0%B3-%D1%81%D0%BA%D0%B0%D0%BD%D0%B4%D0%B0%D0%BB%D0%B8-%D0%B2-%D1%81%D0%BF%D0%BE%D1%80%D1%82%D0%B0/</a:t>
            </a:r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r>
              <a:rPr lang="en-US" dirty="0">
                <a:hlinkClick r:id="rId3"/>
              </a:rPr>
              <a:t>https://bg.wikipedia.org/wiki/%</a:t>
            </a:r>
            <a:r>
              <a:rPr lang="en-US" dirty="0" smtClean="0">
                <a:hlinkClick r:id="rId3"/>
              </a:rPr>
              <a:t>D0%94%D0%BE%D0%BF%D0%B8%D0%BD%D0%B3</a:t>
            </a:r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r>
              <a:rPr lang="en-US" dirty="0">
                <a:hlinkClick r:id="rId4"/>
              </a:rPr>
              <a:t>https://www.google.bg/</a:t>
            </a:r>
            <a:r>
              <a:rPr lang="en-US" dirty="0" err="1">
                <a:hlinkClick r:id="rId4"/>
              </a:rPr>
              <a:t>search?bih</a:t>
            </a:r>
            <a:r>
              <a:rPr lang="en-US" dirty="0">
                <a:hlinkClick r:id="rId4"/>
              </a:rPr>
              <a:t>=974&amp;biw=1920&amp;tbm=</a:t>
            </a:r>
            <a:r>
              <a:rPr lang="en-US" dirty="0" err="1">
                <a:hlinkClick r:id="rId4"/>
              </a:rPr>
              <a:t>isch&amp;sa</a:t>
            </a:r>
            <a:r>
              <a:rPr lang="en-US" dirty="0">
                <a:hlinkClick r:id="rId4"/>
              </a:rPr>
              <a:t>=1&amp;q=</a:t>
            </a:r>
            <a:r>
              <a:rPr lang="en-US" dirty="0" err="1">
                <a:hlinkClick r:id="rId4"/>
              </a:rPr>
              <a:t>dopage&amp;oq</a:t>
            </a:r>
            <a:r>
              <a:rPr lang="en-US" dirty="0">
                <a:hlinkClick r:id="rId4"/>
              </a:rPr>
              <a:t>=</a:t>
            </a:r>
            <a:r>
              <a:rPr lang="en-US" dirty="0" err="1">
                <a:hlinkClick r:id="rId4"/>
              </a:rPr>
              <a:t>dopage&amp;gs_l</a:t>
            </a:r>
            <a:r>
              <a:rPr lang="en-US" dirty="0">
                <a:hlinkClick r:id="rId4"/>
              </a:rPr>
              <a:t>=img.3..0i19k1l2j0i30i19k1l8.54904.2314727.0.2315018.2.2.0.0.0.0.135.263.0j2.2.0....0...1.1.64.img..0.2.261...</a:t>
            </a:r>
            <a:r>
              <a:rPr lang="en-US" dirty="0" smtClean="0">
                <a:hlinkClick r:id="rId4"/>
              </a:rPr>
              <a:t>0i5i30i19k1.5X1Z1JkXySM</a:t>
            </a:r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www.unesco.org/new/fr/social-and-human-sciences/themes/anti-doping/youth-space/what-is-doping/</a:t>
            </a:r>
            <a:endParaRPr lang="bg-BG" dirty="0" smtClean="0"/>
          </a:p>
          <a:p>
            <a:endParaRPr lang="bg-BG" dirty="0" smtClean="0"/>
          </a:p>
          <a:p>
            <a:endParaRPr lang="bg-BG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80224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Les sources </a:t>
            </a:r>
          </a:p>
          <a:p>
            <a:pPr algn="ctr"/>
            <a:r>
              <a:rPr lang="bg-BG" sz="3200" dirty="0" smtClean="0"/>
              <a:t>Източници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7302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181" y="2209800"/>
            <a:ext cx="8613648" cy="2209800"/>
          </a:xfrm>
        </p:spPr>
        <p:txBody>
          <a:bodyPr/>
          <a:lstStyle/>
          <a:p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conception</a:t>
            </a: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érchémliéva</a:t>
            </a:r>
            <a:r>
              <a:rPr lang="bg-BG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</a:t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bilingue</a:t>
            </a: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Peyo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Yavorov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’’,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Silistra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Bulgarie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49070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763000" cy="908304"/>
          </a:xfrm>
        </p:spPr>
        <p:txBody>
          <a:bodyPr/>
          <a:lstStyle/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l’attention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96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59" y="0"/>
            <a:ext cx="8746041" cy="762000"/>
          </a:xfrm>
        </p:spPr>
        <p:txBody>
          <a:bodyPr/>
          <a:lstStyle/>
          <a:p>
            <a:pPr algn="ctr"/>
            <a:r>
              <a:rPr lang="en-US" sz="3200" dirty="0"/>
              <a:t>QU'EST-CE QUE LE </a:t>
            </a:r>
            <a:r>
              <a:rPr lang="en-US" sz="3200" dirty="0" smtClean="0"/>
              <a:t>DOPAGE?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443761" y="1702445"/>
            <a:ext cx="48177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dopage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chaque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substance</a:t>
            </a:r>
            <a:endParaRPr lang="bg-BG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stimule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artificiellement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’aptitude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physique et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mentale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Il y a des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substances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interdites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 les stimulants,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hormones,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narcotiques ,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marijuana</a:t>
            </a: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etc.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rendent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athlètes plus forts et plus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résistants que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d'habitude.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434" y="4926150"/>
            <a:ext cx="5495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Допингът е всяко средство, което стимулира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физическата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умствената работоспособност.</a:t>
            </a: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Съществуват забранени вещества ( като стимуланти, хормони,наркотици и марихуана), които правят атлетите по-силни и по-издръжливи от обикновено.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427">
            <a:off x="5621015" y="4119034"/>
            <a:ext cx="3230777" cy="2283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" r="15112"/>
          <a:stretch/>
        </p:blipFill>
        <p:spPr bwMode="auto">
          <a:xfrm>
            <a:off x="537581" y="1600200"/>
            <a:ext cx="3921048" cy="2666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696" y="615935"/>
            <a:ext cx="878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/>
              <a:t>Какво представлява допингът?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5672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8963" y="1356732"/>
            <a:ext cx="44911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/>
          </a:p>
          <a:p>
            <a:pPr algn="ctr"/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dopage menace le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parce que les sportifs </a:t>
            </a:r>
          </a:p>
          <a:p>
            <a:pPr algn="ctr"/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comptent plus </a:t>
            </a:r>
            <a:r>
              <a:rPr lang="en-US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leurs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leurs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qualités sportives ,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comptent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 ces substances interdites.  En plus, 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l'utilisation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stimulants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menace leur 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santé,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 qu’ils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abusent. </a:t>
            </a:r>
            <a:endParaRPr lang="fr-FR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contrairement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l'idéal sportif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esprit sain dans un corps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sain.</a:t>
            </a:r>
            <a:r>
              <a:rPr lang="bg-BG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‘‘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2469" y="4876800"/>
            <a:ext cx="56095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Допингът застрашава спорта,защото спортистите не разчитат само на собствените си сили и спортни качества, но и на забранените субстанции. </a:t>
            </a:r>
          </a:p>
          <a:p>
            <a:pPr algn="ctr"/>
            <a:r>
              <a:rPr lang="bg-BG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Също така използването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тези  стимуланти застрашава тяхното здраве, защото те злоупотребяват с тях. </a:t>
            </a:r>
          </a:p>
          <a:p>
            <a:pPr algn="ctr"/>
            <a:r>
              <a:rPr lang="bg-BG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 противоречи на спортния идеал: </a:t>
            </a:r>
          </a:p>
          <a:p>
            <a:pPr algn="ctr"/>
            <a:r>
              <a:rPr lang="bg-BG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,,Здрав дух в здраво тяло.‘‘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25299"/>
            <a:ext cx="3124200" cy="2928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98963" y="76200"/>
            <a:ext cx="872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 </a:t>
            </a:r>
            <a:r>
              <a:rPr lang="en-US" sz="3200" dirty="0" err="1" smtClean="0"/>
              <a:t>dopage</a:t>
            </a:r>
            <a:r>
              <a:rPr lang="en-US" sz="3200" dirty="0" smtClean="0"/>
              <a:t> </a:t>
            </a:r>
            <a:r>
              <a:rPr lang="en-US" sz="3200" dirty="0" err="1" smtClean="0"/>
              <a:t>est</a:t>
            </a:r>
            <a:r>
              <a:rPr lang="en-US" sz="3200" dirty="0" smtClean="0"/>
              <a:t> </a:t>
            </a:r>
            <a:r>
              <a:rPr lang="en-US" sz="3200" dirty="0" err="1" smtClean="0"/>
              <a:t>tr</a:t>
            </a:r>
            <a:r>
              <a:rPr lang="fr-FR" sz="3200" dirty="0" smtClean="0"/>
              <a:t>ès nuisible</a:t>
            </a:r>
            <a:r>
              <a:rPr lang="bg-BG" sz="3200" dirty="0"/>
              <a:t>!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15978" y="786825"/>
            <a:ext cx="872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/>
              <a:t>Допингът е много вреден!</a:t>
            </a:r>
            <a:endParaRPr lang="en-US" sz="32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95174"/>
            <a:ext cx="3429000" cy="3035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051750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581615"/>
            <a:ext cx="2757996" cy="2041308"/>
          </a:xfrm>
        </p:spPr>
        <p:txBody>
          <a:bodyPr>
            <a:normAutofit/>
          </a:bodyPr>
          <a:lstStyle/>
          <a:p>
            <a:pPr algn="ctr"/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organisations sportives mondiales ont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réglementé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liste des substances interdites. Chaque athlète et chaque fédération sportive sont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obligés de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specter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cette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bg-BG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219200"/>
          </a:xfrm>
        </p:spPr>
        <p:txBody>
          <a:bodyPr/>
          <a:lstStyle/>
          <a:p>
            <a:pPr algn="ctr"/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pensent</a:t>
            </a:r>
            <a:r>
              <a:rPr lang="en-US" sz="3200" dirty="0" smtClean="0"/>
              <a:t> </a:t>
            </a:r>
            <a:r>
              <a:rPr lang="en-US" sz="3200" dirty="0"/>
              <a:t>les </a:t>
            </a:r>
            <a:r>
              <a:rPr lang="en-US" sz="3200" dirty="0" err="1" smtClean="0"/>
              <a:t>organisations</a:t>
            </a:r>
            <a:r>
              <a:rPr lang="en-US" sz="3200" dirty="0" smtClean="0"/>
              <a:t> </a:t>
            </a:r>
            <a:r>
              <a:rPr lang="en-US" sz="3200" dirty="0" err="1" smtClean="0"/>
              <a:t>sportives</a:t>
            </a:r>
            <a:r>
              <a:rPr lang="en-US" sz="3200" dirty="0" smtClean="0"/>
              <a:t>?</a:t>
            </a: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3200" dirty="0" smtClean="0"/>
              <a:t>Какво мислят спортните организации?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5105400"/>
            <a:ext cx="441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Световните спортни организации са приели списък на забранените вещества. Всеки атлет и всяка спортна федерация са длъжни да се съобразяват с нея.</a:t>
            </a:r>
          </a:p>
          <a:p>
            <a:pPr algn="ctr"/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062"/>
            <a:ext cx="4304458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307">
            <a:off x="3039800" y="2029226"/>
            <a:ext cx="2529317" cy="2515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9854" r="2378" b="3617"/>
          <a:stretch/>
        </p:blipFill>
        <p:spPr bwMode="auto">
          <a:xfrm>
            <a:off x="5334000" y="1600200"/>
            <a:ext cx="3511670" cy="2942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plupart des compétitions sportives sont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contrôlées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le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dopage</a:t>
            </a:r>
            <a:r>
              <a:rPr lang="bg-BG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constate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substances intérdites </a:t>
            </a:r>
            <a:r>
              <a:rPr lang="bg-BG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algn="ctr"/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sportif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infligée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sanction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bg-BG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sanction,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exemple,le sportif est privé de prendre participation pour  un certain temps et il est privé également de ses médailles gagnées à l'aide du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dopage.</a:t>
            </a:r>
            <a:endParaRPr lang="fr-FR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9901" y="5181600"/>
            <a:ext cx="510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повечето спортни състезания има контрол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допинга. 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установят 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забранeни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вещества-спортистът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получава заслужено наказание. Наказанията са например спиране на участието му за известно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</a:t>
            </a:r>
            <a:r>
              <a:rPr lang="bg-BG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лишаване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отличията, които е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</a:t>
            </a:r>
            <a:r>
              <a:rPr lang="bg-BG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елил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помощта на допинг.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3"/>
          <a:stretch/>
        </p:blipFill>
        <p:spPr bwMode="auto">
          <a:xfrm>
            <a:off x="685800" y="2286000"/>
            <a:ext cx="4405555" cy="2693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2857" r="43706" b="2330"/>
          <a:stretch/>
        </p:blipFill>
        <p:spPr bwMode="auto">
          <a:xfrm rot="272253">
            <a:off x="5726287" y="306737"/>
            <a:ext cx="2895601" cy="4252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98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762000"/>
            <a:ext cx="8458200" cy="977486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/>
              <a:t>Историята на допинга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61248" cy="777240"/>
          </a:xfrm>
        </p:spPr>
        <p:txBody>
          <a:bodyPr/>
          <a:lstStyle/>
          <a:p>
            <a:pPr algn="ctr"/>
            <a:r>
              <a:rPr lang="en-US" sz="3200" dirty="0" err="1" smtClean="0"/>
              <a:t>L’historire</a:t>
            </a:r>
            <a:r>
              <a:rPr lang="en-US" sz="3200" dirty="0" smtClean="0"/>
              <a:t> </a:t>
            </a:r>
            <a:r>
              <a:rPr lang="en-US" sz="3200" dirty="0" smtClean="0"/>
              <a:t>du </a:t>
            </a:r>
            <a:r>
              <a:rPr lang="en-US" sz="3200" dirty="0" err="1" smtClean="0"/>
              <a:t>dopage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841488" y="4549676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Някои от първите доказателства за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използването на допинг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датират 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19 век.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Известните състезания били тези, в които целта била да се измине възможно най-голямо разстояние пеша или с колело. Следователно, имало спортисти, които</a:t>
            </a:r>
            <a:r>
              <a:rPr lang="bg-BG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взимали нитроглицерин, който помагал за дишането им, но причинявал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сериозни халюцинации.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52312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Certaines des premières preuves de l'utilisation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dopage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datent du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19ème siècle.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compétitions </a:t>
            </a:r>
            <a:r>
              <a:rPr lang="en-US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populaires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étaitent celles dont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but était de parcourir la plus grande distance possible en quelques jours à pied ou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vélo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Par conséquent,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y  avait des sportifs qui  </a:t>
            </a:r>
            <a:r>
              <a:rPr lang="en-US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prenaient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nitroglycérine, qui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facilitait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leur respiration, mais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provoqu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ait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hallucinations graves.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51" y="1371600"/>
            <a:ext cx="3678559" cy="3069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" y="3744793"/>
            <a:ext cx="4876800" cy="311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6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29200" y="685800"/>
            <a:ext cx="38862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първата половина на ХХ век се появяват анаболните стероиди, които придобиват широка популярност в бодибилдинга, вдигането на тежести и в колоезденето. Сред другите забраненени вещества, използвани от </a:t>
            </a:r>
            <a:r>
              <a:rPr lang="bg-B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спортиста са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стрихнин, виал, бензедрин,</a:t>
            </a:r>
            <a:r>
              <a:rPr lang="bg-B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метандростенолон,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модифинил и хормон на растежа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240" y="2584481"/>
            <a:ext cx="425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stéroïdes 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anabolisants datent de XX</a:t>
            </a:r>
            <a:r>
              <a:rPr lang="bg-B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siècle,</a:t>
            </a:r>
            <a:r>
              <a:rPr lang="bg-B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deviennent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populaires dans le culturisme, l'haltérophilie et le 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cyclisme. D'autres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substances 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interdites et utilisées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sportifs sont</a:t>
            </a:r>
            <a:r>
              <a:rPr lang="bg-B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strychnine, vial,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Benzedrine, 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methandrostenolone,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modifinil et de l'hormone de 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croissance,</a:t>
            </a:r>
            <a:r>
              <a:rPr lang="bg-B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8" y="0"/>
            <a:ext cx="365760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2872"/>
            <a:ext cx="4181475" cy="260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585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371600"/>
          </a:xfrm>
        </p:spPr>
        <p:txBody>
          <a:bodyPr/>
          <a:lstStyle/>
          <a:p>
            <a:pPr algn="ctr"/>
            <a:r>
              <a:rPr lang="en-US" sz="3200" dirty="0" smtClean="0"/>
              <a:t>Les </a:t>
            </a:r>
            <a:r>
              <a:rPr lang="en-US" sz="3200" dirty="0" err="1" smtClean="0"/>
              <a:t>dopages</a:t>
            </a:r>
            <a:r>
              <a:rPr lang="en-US" sz="3200" dirty="0" smtClean="0"/>
              <a:t> </a:t>
            </a:r>
            <a:r>
              <a:rPr lang="en-US" sz="3200" dirty="0" err="1" smtClean="0"/>
              <a:t>scandalles</a:t>
            </a:r>
            <a:r>
              <a:rPr lang="en-US" sz="3200" dirty="0" smtClean="0"/>
              <a:t> </a:t>
            </a:r>
            <a:r>
              <a:rPr lang="en-US" sz="3200" dirty="0" err="1" smtClean="0"/>
              <a:t>mondials</a:t>
            </a: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3200" dirty="0" smtClean="0"/>
              <a:t>Световни допинг скандали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131527" y="1771290"/>
            <a:ext cx="449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Един от първите големи допинг скандали в леката атлетика </a:t>
            </a:r>
            <a:r>
              <a:rPr lang="bg-BG" dirty="0" smtClean="0"/>
              <a:t>, от </a:t>
            </a:r>
            <a:r>
              <a:rPr lang="ru-RU" dirty="0" smtClean="0"/>
              <a:t>70-те </a:t>
            </a:r>
            <a:r>
              <a:rPr lang="ru-RU" dirty="0"/>
              <a:t>години на ХХ век</a:t>
            </a:r>
            <a:r>
              <a:rPr lang="ru-RU" dirty="0" smtClean="0"/>
              <a:t>, беше </a:t>
            </a:r>
            <a:r>
              <a:rPr lang="ru-RU" dirty="0"/>
              <a:t>когато германската лекоатлетка Ренате </a:t>
            </a:r>
            <a:r>
              <a:rPr lang="ru-RU" dirty="0" smtClean="0"/>
              <a:t>Нойфелд</a:t>
            </a:r>
            <a:r>
              <a:rPr lang="ru-RU" dirty="0"/>
              <a:t> </a:t>
            </a:r>
            <a:r>
              <a:rPr lang="ru-RU" dirty="0" smtClean="0"/>
              <a:t>каза, </a:t>
            </a:r>
            <a:r>
              <a:rPr lang="ru-RU" dirty="0"/>
              <a:t>че системно е </a:t>
            </a:r>
            <a:r>
              <a:rPr lang="ru-RU" dirty="0" smtClean="0"/>
              <a:t>била  задължавана от </a:t>
            </a:r>
            <a:r>
              <a:rPr lang="ru-RU" dirty="0"/>
              <a:t>треньорите </a:t>
            </a:r>
            <a:r>
              <a:rPr lang="ru-RU" dirty="0" smtClean="0"/>
              <a:t>си да приема </a:t>
            </a:r>
            <a:r>
              <a:rPr lang="ru-RU" dirty="0"/>
              <a:t>забранени вещества, </a:t>
            </a:r>
            <a:r>
              <a:rPr lang="ru-RU" dirty="0" smtClean="0"/>
              <a:t>които деформират тялото й.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429000" cy="4557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4191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/>
              <a:t>L'un des premiers grands scandales de dopage en </a:t>
            </a:r>
            <a:r>
              <a:rPr lang="fr-FR" dirty="0" smtClean="0"/>
              <a:t>athlétisme</a:t>
            </a:r>
            <a:r>
              <a:rPr lang="bg-BG" dirty="0" smtClean="0"/>
              <a:t>, </a:t>
            </a:r>
            <a:r>
              <a:rPr lang="en-US" dirty="0" smtClean="0"/>
              <a:t>des </a:t>
            </a:r>
            <a:r>
              <a:rPr lang="en-US" dirty="0" err="1" smtClean="0"/>
              <a:t>années</a:t>
            </a:r>
            <a:r>
              <a:rPr lang="en-US" dirty="0" smtClean="0"/>
              <a:t> </a:t>
            </a:r>
            <a:r>
              <a:rPr lang="fr-FR" dirty="0" smtClean="0"/>
              <a:t>70 </a:t>
            </a:r>
            <a:r>
              <a:rPr lang="fr-FR" dirty="0"/>
              <a:t>du XXe siècle</a:t>
            </a:r>
            <a:r>
              <a:rPr lang="fr-FR" dirty="0" smtClean="0"/>
              <a:t>, était  quand l'athlète </a:t>
            </a:r>
            <a:r>
              <a:rPr lang="fr-FR" dirty="0"/>
              <a:t>allemande Renate Neufeld a dit </a:t>
            </a:r>
            <a:r>
              <a:rPr lang="fr-FR" dirty="0" smtClean="0"/>
              <a:t>qu</a:t>
            </a:r>
            <a:r>
              <a:rPr lang="en-US" dirty="0" smtClean="0"/>
              <a:t>’</a:t>
            </a:r>
            <a:r>
              <a:rPr lang="fr-FR" dirty="0" smtClean="0"/>
              <a:t>elle </a:t>
            </a:r>
            <a:r>
              <a:rPr lang="fr-FR" dirty="0" smtClean="0"/>
              <a:t> </a:t>
            </a:r>
            <a:r>
              <a:rPr lang="fr-FR" dirty="0" smtClean="0"/>
              <a:t>était systèmatiquement obligée par  ses </a:t>
            </a:r>
            <a:r>
              <a:rPr lang="fr-FR" dirty="0"/>
              <a:t>entraîneurs </a:t>
            </a:r>
            <a:r>
              <a:rPr lang="fr-FR" dirty="0" smtClean="0"/>
              <a:t>de prendre </a:t>
            </a:r>
            <a:r>
              <a:rPr lang="fr-FR" dirty="0"/>
              <a:t>des substances </a:t>
            </a:r>
            <a:r>
              <a:rPr lang="fr-FR" dirty="0" smtClean="0"/>
              <a:t>interdites; qui ont defor</a:t>
            </a:r>
            <a:r>
              <a:rPr lang="en-US" dirty="0" err="1" smtClean="0"/>
              <a:t>mé</a:t>
            </a:r>
            <a:r>
              <a:rPr lang="en-US" dirty="0" smtClean="0"/>
              <a:t>  son </a:t>
            </a:r>
            <a:r>
              <a:rPr lang="en-US" dirty="0" err="1" smtClean="0"/>
              <a:t>organisme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39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52400"/>
            <a:ext cx="4048125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7198" y="7620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 1988г. на </a:t>
            </a: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лимпийските игри в Суел Бен Джонсън поставя рекорд от 9,79 секунди на 100м. Разделя се с титлата  и златото си, защото в кръвта и урината му са открити забранени субстанции.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775" y="4114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1988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pendant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Jeux Olympiques de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Suel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 Johnson a établi un record de 9,79 secondes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(100m). On a retiré son titre et sa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édaille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sang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urines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trouvé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substances interdites.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73" y="3862864"/>
            <a:ext cx="3971925" cy="2981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578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ustom 17">
      <a:dk1>
        <a:sysClr val="windowText" lastClr="000000"/>
      </a:dk1>
      <a:lt1>
        <a:srgbClr val="D0F1FE"/>
      </a:lt1>
      <a:dk2>
        <a:srgbClr val="002676"/>
      </a:dk2>
      <a:lt2>
        <a:srgbClr val="FFFFFF"/>
      </a:lt2>
      <a:accent1>
        <a:srgbClr val="0192CD"/>
      </a:accent1>
      <a:accent2>
        <a:srgbClr val="E40059"/>
      </a:accent2>
      <a:accent3>
        <a:srgbClr val="F8DFFF"/>
      </a:accent3>
      <a:accent4>
        <a:srgbClr val="0192CD"/>
      </a:accent4>
      <a:accent5>
        <a:srgbClr val="005BD3"/>
      </a:accent5>
      <a:accent6>
        <a:srgbClr val="00349E"/>
      </a:accent6>
      <a:hlink>
        <a:srgbClr val="17BBFD"/>
      </a:hlink>
      <a:folHlink>
        <a:srgbClr val="E40059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370</TotalTime>
  <Words>890</Words>
  <Application>Microsoft Office PowerPoint</Application>
  <PresentationFormat>Презентация на цял екран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Metro</vt:lpstr>
      <vt:lpstr>Презентация на PowerPoint</vt:lpstr>
      <vt:lpstr>QU'EST-CE QUE LE DOPAGE?</vt:lpstr>
      <vt:lpstr>Презентация на PowerPoint</vt:lpstr>
      <vt:lpstr>Que pensent les organisations sportives? Какво мислят спортните организации?</vt:lpstr>
      <vt:lpstr>Презентация на PowerPoint</vt:lpstr>
      <vt:lpstr>L’historire du dopage</vt:lpstr>
      <vt:lpstr>Презентация на PowerPoint</vt:lpstr>
      <vt:lpstr>Les dopages scandalles mondials Световни допинг скандали</vt:lpstr>
      <vt:lpstr>Презентация на PowerPoint</vt:lpstr>
      <vt:lpstr>Презентация на PowerPoint</vt:lpstr>
      <vt:lpstr>Презентация на PowerPoint</vt:lpstr>
      <vt:lpstr>conception: Pérchémliéva Marie du lycée bilingue,,Peyo Yavorov’’, Silistra, Bulgarie</vt:lpstr>
      <vt:lpstr>Merci pour l’attention!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37</cp:revision>
  <dcterms:created xsi:type="dcterms:W3CDTF">2006-08-16T00:00:00Z</dcterms:created>
  <dcterms:modified xsi:type="dcterms:W3CDTF">2016-10-27T19:27:52Z</dcterms:modified>
</cp:coreProperties>
</file>