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660"/>
  </p:normalViewPr>
  <p:slideViewPr>
    <p:cSldViewPr>
      <p:cViewPr>
        <p:scale>
          <a:sx n="81" d="100"/>
          <a:sy n="81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7974527_1649977028351057_11217403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5630" r="19163" b="1165"/>
          <a:stretch/>
        </p:blipFill>
        <p:spPr bwMode="auto">
          <a:xfrm rot="21251872">
            <a:off x="1117309" y="744286"/>
            <a:ext cx="6375595" cy="58448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361930"/>
            <a:ext cx="3581400" cy="609600"/>
          </a:xfrm>
        </p:spPr>
        <p:txBody>
          <a:bodyPr/>
          <a:lstStyle/>
          <a:p>
            <a:pPr algn="ctr"/>
            <a:r>
              <a:rPr lang="en-US" dirty="0" err="1" smtClean="0"/>
              <a:t>Avril</a:t>
            </a:r>
            <a:r>
              <a:rPr lang="en-US" dirty="0" smtClean="0"/>
              <a:t> 2017 </a:t>
            </a:r>
            <a:endParaRPr lang="en-US" dirty="0"/>
          </a:p>
        </p:txBody>
      </p:sp>
      <p:pic>
        <p:nvPicPr>
          <p:cNvPr id="3075" name="Picture 3" descr="C:\Users\admin\Desktop\18035360_1649977071684386_15373144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5" b="36885"/>
          <a:stretch/>
        </p:blipFill>
        <p:spPr bwMode="auto">
          <a:xfrm>
            <a:off x="5410200" y="436994"/>
            <a:ext cx="3419475" cy="1280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Marseille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283" cy="68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admin\Desktop\18015570_1649926475022779_719076493_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060"/>
            <a:ext cx="9144000" cy="77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18052685_1650358294979597_19588745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37" y="-76200"/>
            <a:ext cx="60960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18052760_1650359211646172_59205057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76" y="3464312"/>
            <a:ext cx="5216293" cy="344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18035542_1649928185022608_6676651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315">
            <a:off x="204556" y="2930551"/>
            <a:ext cx="4883632" cy="366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001181"/>
            <a:ext cx="2667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Ici</a:t>
            </a:r>
            <a:r>
              <a:rPr lang="en-US" dirty="0" smtClean="0"/>
              <a:t> on a </a:t>
            </a:r>
            <a:r>
              <a:rPr lang="en-US" dirty="0" err="1" smtClean="0"/>
              <a:t>jou</a:t>
            </a:r>
            <a:r>
              <a:rPr lang="fr-FR" dirty="0" smtClean="0"/>
              <a:t>é au volleyball</a:t>
            </a:r>
            <a:r>
              <a:rPr lang="bg-BG" dirty="0" smtClean="0"/>
              <a:t>, о</a:t>
            </a:r>
            <a:r>
              <a:rPr lang="en-US" dirty="0" smtClean="0"/>
              <a:t>n a fait le </a:t>
            </a:r>
            <a:r>
              <a:rPr lang="en-US" dirty="0" err="1" smtClean="0"/>
              <a:t>Mannequen</a:t>
            </a:r>
            <a:r>
              <a:rPr lang="en-US" dirty="0" smtClean="0"/>
              <a:t> challenge, </a:t>
            </a:r>
            <a:r>
              <a:rPr lang="en-US" dirty="0" err="1" smtClean="0"/>
              <a:t>aussi</a:t>
            </a:r>
            <a:r>
              <a:rPr lang="en-US" dirty="0" smtClean="0"/>
              <a:t> on a fait des </a:t>
            </a:r>
            <a:r>
              <a:rPr lang="en-US" dirty="0" err="1" smtClean="0"/>
              <a:t>exercices</a:t>
            </a:r>
            <a:r>
              <a:rPr lang="en-US" dirty="0" smtClean="0"/>
              <a:t> avec les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délégations</a:t>
            </a:r>
            <a:r>
              <a:rPr lang="bg-BG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57639" y="152400"/>
            <a:ext cx="238636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Mercredi</a:t>
            </a:r>
            <a:r>
              <a:rPr lang="en-US" sz="3200" dirty="0" smtClean="0"/>
              <a:t>, 5 </a:t>
            </a:r>
            <a:r>
              <a:rPr lang="en-US" sz="3200" dirty="0" err="1" smtClean="0"/>
              <a:t>avril</a:t>
            </a:r>
            <a:endParaRPr lang="en-US" sz="3200" dirty="0"/>
          </a:p>
        </p:txBody>
      </p:sp>
      <p:pic>
        <p:nvPicPr>
          <p:cNvPr id="12291" name="Picture 3" descr="C:\Users\admin\Desktop\18015685_1649928925022534_2025382628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 b="15599"/>
          <a:stretch/>
        </p:blipFill>
        <p:spPr bwMode="auto">
          <a:xfrm>
            <a:off x="-1859" y="4038600"/>
            <a:ext cx="9170020" cy="292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18051587_1650369248311835_9858492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9"/>
            <a:ext cx="533400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381000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Vi</a:t>
            </a:r>
          </a:p>
          <a:p>
            <a:r>
              <a:rPr lang="en-US" b="1" i="1" dirty="0" err="1" smtClean="0"/>
              <a:t>eux</a:t>
            </a:r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Por</a:t>
            </a:r>
            <a:endParaRPr lang="en-US" b="1" i="1" dirty="0" smtClean="0"/>
          </a:p>
          <a:p>
            <a:r>
              <a:rPr lang="en-US" b="1" i="1" dirty="0" smtClean="0"/>
              <a:t>t</a:t>
            </a:r>
            <a:endParaRPr lang="en-US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727903" y="1324197"/>
            <a:ext cx="2388219" cy="2585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</a:t>
            </a:r>
            <a:r>
              <a:rPr lang="bg-BG" b="1" dirty="0" smtClean="0"/>
              <a:t>‘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mon</a:t>
            </a:r>
            <a:r>
              <a:rPr lang="en-US" b="1" dirty="0" smtClean="0"/>
              <a:t> jour p</a:t>
            </a:r>
            <a:r>
              <a:rPr lang="fr-FR" b="1" dirty="0" smtClean="0"/>
              <a:t>référé</a:t>
            </a:r>
            <a:r>
              <a:rPr lang="bg-BG" b="1" dirty="0" smtClean="0"/>
              <a:t>!</a:t>
            </a:r>
            <a:endParaRPr lang="fr-FR" b="1" dirty="0" smtClean="0"/>
          </a:p>
          <a:p>
            <a:r>
              <a:rPr lang="fr-FR" dirty="0" smtClean="0"/>
              <a:t>On a visité le Vieux Port pour la première fois et on a fait une </a:t>
            </a:r>
            <a:r>
              <a:rPr lang="fr-FR" dirty="0" smtClean="0"/>
              <a:t>croisière </a:t>
            </a:r>
            <a:r>
              <a:rPr lang="fr-FR" dirty="0" smtClean="0"/>
              <a:t>dans </a:t>
            </a:r>
            <a:r>
              <a:rPr lang="fr-FR" dirty="0" smtClean="0"/>
              <a:t>les Calanques</a:t>
            </a:r>
            <a:r>
              <a:rPr lang="bg-BG" dirty="0" smtClean="0"/>
              <a:t>. </a:t>
            </a:r>
            <a:r>
              <a:rPr lang="en-US" dirty="0" smtClean="0"/>
              <a:t>La </a:t>
            </a:r>
            <a:r>
              <a:rPr lang="en-US" dirty="0" err="1" smtClean="0"/>
              <a:t>croisière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fr-FR" dirty="0" smtClean="0"/>
              <a:t>était </a:t>
            </a:r>
            <a:r>
              <a:rPr lang="en-US" dirty="0" smtClean="0"/>
              <a:t>m</a:t>
            </a:r>
            <a:r>
              <a:rPr lang="fr-FR" dirty="0" err="1" smtClean="0"/>
              <a:t>agnifique</a:t>
            </a:r>
            <a:r>
              <a:rPr lang="bg-B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8035575_1649935651688528_17660993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64" y="-40889"/>
            <a:ext cx="5268332" cy="3951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8051586_1649934651688628_481189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64" y="3440809"/>
            <a:ext cx="5181600" cy="351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18035515_1649933975022029_122421916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78" y="-33454"/>
            <a:ext cx="4562707" cy="371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18051575_1649935788355181_914204939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/>
          <a:stretch/>
        </p:blipFill>
        <p:spPr bwMode="auto">
          <a:xfrm>
            <a:off x="4267200" y="3469945"/>
            <a:ext cx="4982736" cy="346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8035669_1649937071688386_9487480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28600"/>
            <a:ext cx="3581400" cy="6278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Notre dame de la </a:t>
            </a:r>
            <a:r>
              <a:rPr lang="en-US" sz="2800" dirty="0" err="1" smtClean="0"/>
              <a:t>Garde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1295400"/>
            <a:ext cx="2667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Plus </a:t>
            </a:r>
            <a:r>
              <a:rPr lang="en-US" dirty="0" err="1" smtClean="0"/>
              <a:t>tard</a:t>
            </a:r>
            <a:r>
              <a:rPr lang="en-US" dirty="0" smtClean="0"/>
              <a:t> on a visit</a:t>
            </a:r>
            <a:r>
              <a:rPr lang="fr-FR" dirty="0" smtClean="0"/>
              <a:t>é la basilique </a:t>
            </a:r>
            <a:r>
              <a:rPr lang="en-US" dirty="0" smtClean="0"/>
              <a:t>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</a:t>
            </a:r>
            <a:r>
              <a:rPr lang="fr-FR" dirty="0" smtClean="0"/>
              <a:t>ès vénérée</a:t>
            </a:r>
            <a:r>
              <a:rPr lang="bg-BG" dirty="0" smtClean="0"/>
              <a:t>. </a:t>
            </a:r>
            <a:r>
              <a:rPr lang="en-US" dirty="0" smtClean="0"/>
              <a:t>Pour </a:t>
            </a:r>
            <a:r>
              <a:rPr lang="en-US" dirty="0" err="1" smtClean="0"/>
              <a:t>moi</a:t>
            </a:r>
            <a:r>
              <a:rPr lang="en-US" dirty="0" smtClean="0"/>
              <a:t> </a:t>
            </a:r>
            <a:r>
              <a:rPr lang="en-US" dirty="0" err="1" smtClean="0"/>
              <a:t>ici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fr-FR" dirty="0" smtClean="0"/>
              <a:t>énergie positive</a:t>
            </a:r>
            <a:r>
              <a:rPr lang="bg-B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\Desktop\18034741_1649936041688489_127768127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0"/>
          <a:stretch/>
        </p:blipFill>
        <p:spPr bwMode="auto">
          <a:xfrm>
            <a:off x="-36250" y="4343400"/>
            <a:ext cx="4151050" cy="2591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18051696_1649936081688485_11291286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27374"/>
            <a:ext cx="5272433" cy="6962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8035575_1649936105021816_94480515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0" y="0"/>
            <a:ext cx="6096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admin\Desktop\18035679_1649936021688491_653286779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26211" r="15840" b="13606"/>
          <a:stretch/>
        </p:blipFill>
        <p:spPr bwMode="auto">
          <a:xfrm rot="823590">
            <a:off x="3367465" y="2680586"/>
            <a:ext cx="3019546" cy="38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8049598_1649936271688466_19487850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18052603_1649937005021726_2081608162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5"/>
          <a:stretch/>
        </p:blipFill>
        <p:spPr bwMode="auto">
          <a:xfrm rot="20956481">
            <a:off x="286325" y="415051"/>
            <a:ext cx="4493661" cy="311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57639" y="152400"/>
            <a:ext cx="238636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Jeudi</a:t>
            </a:r>
            <a:r>
              <a:rPr lang="en-US" sz="3200" dirty="0" smtClean="0"/>
              <a:t>, 6 </a:t>
            </a:r>
            <a:r>
              <a:rPr lang="en-US" sz="3200" dirty="0" err="1" smtClean="0"/>
              <a:t>avril</a:t>
            </a:r>
            <a:endParaRPr lang="en-US" sz="3200" dirty="0"/>
          </a:p>
        </p:txBody>
      </p:sp>
      <p:pic>
        <p:nvPicPr>
          <p:cNvPr id="5122" name="Picture 2" descr="C:\Users\admin\Desktop\18035697_1649937155021711_19683283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" y="762000"/>
            <a:ext cx="6019800" cy="481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115669"/>
            <a:ext cx="303963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Visite</a:t>
            </a:r>
            <a:r>
              <a:rPr lang="en-US" dirty="0" smtClean="0"/>
              <a:t> de </a:t>
            </a:r>
            <a:r>
              <a:rPr lang="en-US" dirty="0" err="1" smtClean="0"/>
              <a:t>collège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/>
              <a:t> </a:t>
            </a:r>
            <a:r>
              <a:rPr lang="en-US" dirty="0" smtClean="0"/>
              <a:t>,,Jean Moulin’’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0" b="21555"/>
          <a:stretch/>
        </p:blipFill>
        <p:spPr bwMode="auto">
          <a:xfrm>
            <a:off x="4542263" y="3505200"/>
            <a:ext cx="4572000" cy="3222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1143000"/>
            <a:ext cx="2751563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n-US" dirty="0" smtClean="0"/>
              <a:t> visit</a:t>
            </a:r>
            <a:r>
              <a:rPr lang="fr-FR" dirty="0" smtClean="0"/>
              <a:t>é le collège français</a:t>
            </a:r>
            <a:r>
              <a:rPr lang="bg-BG" dirty="0" smtClean="0"/>
              <a:t>. </a:t>
            </a:r>
            <a:r>
              <a:rPr lang="en-US" dirty="0" smtClean="0"/>
              <a:t>Nous </a:t>
            </a:r>
            <a:r>
              <a:rPr lang="en-US" dirty="0" err="1" smtClean="0"/>
              <a:t>avons</a:t>
            </a:r>
            <a:r>
              <a:rPr lang="en-US" dirty="0" smtClean="0"/>
              <a:t> </a:t>
            </a:r>
            <a:r>
              <a:rPr lang="en-US" dirty="0" smtClean="0"/>
              <a:t>fait 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présentations</a:t>
            </a:r>
            <a:r>
              <a:rPr lang="bg-BG" dirty="0" smtClean="0"/>
              <a:t>. </a:t>
            </a:r>
            <a:r>
              <a:rPr lang="en-US" dirty="0" smtClean="0"/>
              <a:t>Les </a:t>
            </a:r>
            <a:r>
              <a:rPr lang="en-US" dirty="0" err="1" smtClean="0"/>
              <a:t>français</a:t>
            </a:r>
            <a:r>
              <a:rPr lang="en-US" dirty="0" smtClean="0"/>
              <a:t> nous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accueillis</a:t>
            </a:r>
            <a:r>
              <a:rPr lang="en-US" dirty="0" smtClean="0"/>
              <a:t> </a:t>
            </a:r>
            <a:r>
              <a:rPr lang="en-US" dirty="0" smtClean="0"/>
              <a:t>avec </a:t>
            </a:r>
            <a:r>
              <a:rPr lang="en-US" dirty="0" err="1" smtClean="0"/>
              <a:t>ardeur</a:t>
            </a:r>
            <a:r>
              <a:rPr lang="bg-BG" dirty="0" smtClean="0"/>
              <a:t>. </a:t>
            </a:r>
            <a:r>
              <a:rPr lang="bg-BG" dirty="0" smtClean="0"/>
              <a:t>О</a:t>
            </a:r>
            <a:r>
              <a:rPr lang="en-US" dirty="0" smtClean="0"/>
              <a:t>n </a:t>
            </a:r>
            <a:r>
              <a:rPr lang="en-US" dirty="0" err="1" smtClean="0"/>
              <a:t>portait</a:t>
            </a:r>
            <a:r>
              <a:rPr lang="en-US" dirty="0" smtClean="0"/>
              <a:t> le </a:t>
            </a:r>
            <a:r>
              <a:rPr lang="en-US" dirty="0" err="1" smtClean="0"/>
              <a:t>drapeau</a:t>
            </a:r>
            <a:r>
              <a:rPr lang="en-US" dirty="0" smtClean="0"/>
              <a:t> </a:t>
            </a:r>
            <a:r>
              <a:rPr lang="en-US" dirty="0" err="1" smtClean="0"/>
              <a:t>bulgare</a:t>
            </a:r>
            <a:r>
              <a:rPr lang="en-US" dirty="0" smtClean="0"/>
              <a:t>. Après on a </a:t>
            </a:r>
            <a:r>
              <a:rPr lang="en-US" dirty="0" err="1" smtClean="0"/>
              <a:t>joué</a:t>
            </a:r>
            <a:r>
              <a:rPr lang="en-US" dirty="0" smtClean="0"/>
              <a:t> ensemble.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014">
            <a:off x="285015" y="416176"/>
            <a:ext cx="5892074" cy="441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068">
            <a:off x="3628082" y="2406910"/>
            <a:ext cx="5147389" cy="3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5822" y="1295400"/>
            <a:ext cx="2057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Notre déjeuner dans la cantine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8035782_1649918918356868_18249284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7"/>
            <a:ext cx="4484053" cy="3670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18034746_1649918758356884_168683230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0"/>
          <a:stretch/>
        </p:blipFill>
        <p:spPr bwMode="auto">
          <a:xfrm>
            <a:off x="100957" y="3782122"/>
            <a:ext cx="2718443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18035577_1649920405023386_32737256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53" y="84873"/>
            <a:ext cx="4454912" cy="368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18052763_1649919191690174_155257066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24" y="3785839"/>
            <a:ext cx="6441688" cy="3114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587558"/>
            <a:ext cx="60688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pr</a:t>
            </a:r>
            <a:r>
              <a:rPr lang="fr-FR" dirty="0"/>
              <a:t>e</a:t>
            </a:r>
            <a:r>
              <a:rPr lang="en-US" dirty="0" err="1" smtClean="0"/>
              <a:t>mier</a:t>
            </a:r>
            <a:r>
              <a:rPr lang="en-US" dirty="0" smtClean="0"/>
              <a:t> </a:t>
            </a:r>
            <a:r>
              <a:rPr lang="en-US" dirty="0" err="1" smtClean="0"/>
              <a:t>vol</a:t>
            </a:r>
            <a:r>
              <a:rPr lang="en-US" dirty="0" smtClean="0"/>
              <a:t> – </a:t>
            </a:r>
            <a:r>
              <a:rPr lang="en-US" dirty="0" err="1" smtClean="0"/>
              <a:t>Bucarest</a:t>
            </a:r>
            <a:r>
              <a:rPr lang="en-US" dirty="0" smtClean="0"/>
              <a:t>, </a:t>
            </a:r>
            <a:r>
              <a:rPr lang="en-US" dirty="0" err="1" smtClean="0"/>
              <a:t>Roumanie-Francfort,Allemagne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9227" y="-6122"/>
            <a:ext cx="20847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02.04.2017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171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53200" y="152400"/>
            <a:ext cx="238636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/>
              <a:t>Vendredi</a:t>
            </a:r>
            <a:r>
              <a:rPr lang="en-US" sz="3200" dirty="0" smtClean="0"/>
              <a:t>, 7 </a:t>
            </a:r>
            <a:r>
              <a:rPr lang="en-US" sz="3200" dirty="0" err="1" smtClean="0"/>
              <a:t>avril</a:t>
            </a:r>
            <a:endParaRPr lang="en-US" sz="3200" dirty="0"/>
          </a:p>
        </p:txBody>
      </p:sp>
      <p:pic>
        <p:nvPicPr>
          <p:cNvPr id="7171" name="Picture 3" descr="C:\Users\admin\Desktop\18052718_1649940728354687_21091950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51" y="0"/>
            <a:ext cx="5105400" cy="382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18034986_1649940618354698_499826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940">
            <a:off x="4828077" y="1320095"/>
            <a:ext cx="3952875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18052533_1649940788354681_70077705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3157654"/>
            <a:ext cx="497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4693" y="2478017"/>
            <a:ext cx="26670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C’est</a:t>
            </a:r>
            <a:r>
              <a:rPr lang="en-US" dirty="0" smtClean="0"/>
              <a:t> le dernier jour.</a:t>
            </a:r>
          </a:p>
          <a:p>
            <a:pPr algn="ctr"/>
            <a:r>
              <a:rPr lang="en-US" dirty="0" smtClean="0"/>
              <a:t> Ce jour </a:t>
            </a:r>
            <a:r>
              <a:rPr lang="en-US" dirty="0" smtClean="0"/>
              <a:t>-l</a:t>
            </a:r>
            <a:r>
              <a:rPr lang="fr-FR" dirty="0" smtClean="0"/>
              <a:t>à </a:t>
            </a:r>
            <a:r>
              <a:rPr lang="bg-BG" dirty="0" smtClean="0"/>
              <a:t>о</a:t>
            </a:r>
            <a:r>
              <a:rPr lang="en-US" dirty="0" smtClean="0"/>
              <a:t>n </a:t>
            </a:r>
            <a:r>
              <a:rPr lang="en-US" dirty="0" err="1" smtClean="0"/>
              <a:t>pouvait</a:t>
            </a:r>
            <a:r>
              <a:rPr lang="en-US" dirty="0" smtClean="0"/>
              <a:t> faire un shopping et se </a:t>
            </a:r>
            <a:r>
              <a:rPr lang="en-US" dirty="0" err="1" smtClean="0"/>
              <a:t>promener</a:t>
            </a:r>
            <a:r>
              <a:rPr lang="en-US" dirty="0" smtClean="0"/>
              <a:t> </a:t>
            </a:r>
            <a:r>
              <a:rPr lang="en-US" dirty="0" err="1" smtClean="0"/>
              <a:t>librement</a:t>
            </a:r>
            <a:r>
              <a:rPr lang="en-US" dirty="0" smtClean="0"/>
              <a:t> </a:t>
            </a:r>
            <a:r>
              <a:rPr lang="fr-FR" dirty="0" smtClean="0"/>
              <a:t>à </a:t>
            </a:r>
            <a:r>
              <a:rPr lang="bg-BG" dirty="0" smtClean="0"/>
              <a:t>Ма</a:t>
            </a:r>
            <a:r>
              <a:rPr lang="en-US" dirty="0" err="1" smtClean="0"/>
              <a:t>rseille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8035490_1649940311688062_39759545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/>
          <a:stretch/>
        </p:blipFill>
        <p:spPr bwMode="auto">
          <a:xfrm>
            <a:off x="7434" y="3294543"/>
            <a:ext cx="3643395" cy="355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18051871_1649940545021372_187095141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6" r="13902" b="19202"/>
          <a:stretch/>
        </p:blipFill>
        <p:spPr bwMode="auto">
          <a:xfrm>
            <a:off x="0" y="1"/>
            <a:ext cx="3176278" cy="329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18051527_1649925091689584_2498359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8" t="15001" b="27790"/>
          <a:stretch/>
        </p:blipFill>
        <p:spPr bwMode="auto">
          <a:xfrm>
            <a:off x="3176278" y="0"/>
            <a:ext cx="3797301" cy="329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esktop\18035533_1649940391688054_38479288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92" y="3294543"/>
            <a:ext cx="5489822" cy="356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r="7749" b="14959"/>
          <a:stretch/>
        </p:blipFill>
        <p:spPr bwMode="auto">
          <a:xfrm>
            <a:off x="5074928" y="0"/>
            <a:ext cx="4035986" cy="329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2819400"/>
            <a:ext cx="39801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i="1" dirty="0" err="1" smtClean="0"/>
              <a:t>Quelques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tentations</a:t>
            </a:r>
            <a:r>
              <a:rPr lang="en-US" sz="3200" i="1" dirty="0" smtClean="0"/>
              <a:t>…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257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5867400"/>
            <a:ext cx="48768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Maria </a:t>
            </a:r>
            <a:r>
              <a:rPr lang="en-US" sz="2800" dirty="0" err="1" smtClean="0"/>
              <a:t>Perchemlieva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err="1" smtClean="0"/>
              <a:t>Bulgarie</a:t>
            </a:r>
            <a:r>
              <a:rPr lang="en-US" sz="2800" dirty="0" smtClean="0"/>
              <a:t>,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Lycée</a:t>
            </a:r>
            <a:r>
              <a:rPr lang="en-US" sz="2800" dirty="0" smtClean="0"/>
              <a:t> </a:t>
            </a:r>
            <a:r>
              <a:rPr lang="en-US" sz="2400" dirty="0" err="1" smtClean="0"/>
              <a:t>bilingue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,, </a:t>
            </a:r>
            <a:r>
              <a:rPr lang="en-US" sz="2800" dirty="0" err="1" smtClean="0"/>
              <a:t>Peyo</a:t>
            </a:r>
            <a:r>
              <a:rPr lang="en-US" sz="2800" dirty="0" smtClean="0"/>
              <a:t> </a:t>
            </a:r>
            <a:r>
              <a:rPr lang="en-US" sz="2800" dirty="0" err="1" smtClean="0"/>
              <a:t>Yavorov</a:t>
            </a:r>
            <a:r>
              <a:rPr lang="en-US" sz="2800" dirty="0" smtClean="0"/>
              <a:t>’’ </a:t>
            </a:r>
            <a:endParaRPr lang="en-US" sz="2800" dirty="0"/>
          </a:p>
        </p:txBody>
      </p:sp>
      <p:pic>
        <p:nvPicPr>
          <p:cNvPr id="2050" name="Picture 2" descr="C:\Users\admin\Desktop\18073370_1653664191315674_13945487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71628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341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revoir…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0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17974044_1649995865015840_20495683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79" y="1981200"/>
            <a:ext cx="6341533" cy="475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18009219_1649920795023347_192788843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49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7258" y="1019577"/>
            <a:ext cx="2667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 </a:t>
            </a:r>
            <a:r>
              <a:rPr lang="en-US" dirty="0" err="1" smtClean="0"/>
              <a:t>pr</a:t>
            </a:r>
            <a:r>
              <a:rPr lang="fr-FR" dirty="0"/>
              <a:t>e</a:t>
            </a:r>
            <a:r>
              <a:rPr lang="en-US" dirty="0" err="1" smtClean="0"/>
              <a:t>mières</a:t>
            </a:r>
            <a:r>
              <a:rPr lang="en-US" dirty="0" smtClean="0"/>
              <a:t> </a:t>
            </a:r>
            <a:r>
              <a:rPr lang="en-US" dirty="0" smtClean="0"/>
              <a:t>photos –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l’aéroport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8083" y="9293"/>
            <a:ext cx="23622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 smtClean="0"/>
              <a:t>Lundi</a:t>
            </a:r>
            <a:r>
              <a:rPr lang="en-US" sz="3200" dirty="0" smtClean="0"/>
              <a:t>, 3 </a:t>
            </a:r>
            <a:r>
              <a:rPr lang="en-US" sz="3200" dirty="0" err="1" smtClean="0"/>
              <a:t>avril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81291" y="0"/>
            <a:ext cx="3657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Quartier de </a:t>
            </a:r>
            <a:r>
              <a:rPr lang="en-US" dirty="0" err="1" smtClean="0"/>
              <a:t>Castellane</a:t>
            </a:r>
            <a:r>
              <a:rPr lang="en-US" dirty="0" smtClean="0"/>
              <a:t>, Prado</a:t>
            </a:r>
            <a:endParaRPr lang="en-US" dirty="0"/>
          </a:p>
        </p:txBody>
      </p:sp>
      <p:pic>
        <p:nvPicPr>
          <p:cNvPr id="4100" name="Picture 4" descr="C:\Users\admin\Desktop\18051559_1649922265023200_10145017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07" y="762000"/>
            <a:ext cx="4442884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18051931_1649921525023274_197096267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6" y="718170"/>
            <a:ext cx="4153829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admin\Desktop\18034969_1649920891690004_82285440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65" y="3491842"/>
            <a:ext cx="4516967" cy="338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36" y="349682"/>
            <a:ext cx="33528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Fontaine </a:t>
            </a:r>
            <a:r>
              <a:rPr lang="en-US" dirty="0" smtClean="0"/>
              <a:t>de la place </a:t>
            </a:r>
            <a:r>
              <a:rPr lang="en-US" dirty="0" err="1" smtClean="0"/>
              <a:t>Castellane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49048" y="3161436"/>
            <a:ext cx="36576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a fait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visite</a:t>
            </a:r>
            <a:r>
              <a:rPr lang="en-US" dirty="0" smtClean="0"/>
              <a:t> de </a:t>
            </a:r>
            <a:r>
              <a:rPr lang="en-US" dirty="0" err="1" smtClean="0"/>
              <a:t>Castellane</a:t>
            </a:r>
            <a:r>
              <a:rPr lang="en-US" dirty="0" smtClean="0"/>
              <a:t>, Prado qui </a:t>
            </a:r>
            <a:r>
              <a:rPr lang="fr-FR" dirty="0" smtClean="0"/>
              <a:t>était près de </a:t>
            </a:r>
            <a:r>
              <a:rPr lang="fr-FR" dirty="0"/>
              <a:t>notre hôtel</a:t>
            </a:r>
            <a:r>
              <a:rPr lang="bg-BG" dirty="0" smtClean="0"/>
              <a:t>. </a:t>
            </a:r>
            <a:r>
              <a:rPr lang="en-US" dirty="0" smtClean="0"/>
              <a:t>L</a:t>
            </a:r>
            <a:r>
              <a:rPr lang="fr-FR" dirty="0" smtClean="0"/>
              <a:t>à il y avait un </a:t>
            </a:r>
            <a:r>
              <a:rPr lang="en-US" dirty="0" smtClean="0"/>
              <a:t>march</a:t>
            </a:r>
            <a:r>
              <a:rPr lang="fr-FR" dirty="0" smtClean="0"/>
              <a:t>é  à ciel ouvert</a:t>
            </a:r>
            <a:r>
              <a:rPr lang="en-US" dirty="0" smtClean="0"/>
              <a:t>. </a:t>
            </a:r>
            <a:r>
              <a:rPr lang="en-US" dirty="0" err="1" smtClean="0"/>
              <a:t>Ici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</a:t>
            </a:r>
            <a:r>
              <a:rPr lang="en-US" dirty="0" err="1" smtClean="0"/>
              <a:t>avait</a:t>
            </a:r>
            <a:r>
              <a:rPr lang="en-US" dirty="0" smtClean="0"/>
              <a:t> tout: des </a:t>
            </a:r>
            <a:r>
              <a:rPr lang="fr-FR" dirty="0" smtClean="0"/>
              <a:t>légumes</a:t>
            </a:r>
            <a:r>
              <a:rPr lang="bg-BG" dirty="0" smtClean="0"/>
              <a:t>, </a:t>
            </a:r>
            <a:r>
              <a:rPr lang="en-US" dirty="0" smtClean="0"/>
              <a:t>des fruits, du </a:t>
            </a:r>
            <a:r>
              <a:rPr lang="en-US" dirty="0" err="1" smtClean="0"/>
              <a:t>poisson</a:t>
            </a:r>
            <a:r>
              <a:rPr lang="en-US" dirty="0" smtClean="0"/>
              <a:t>, des </a:t>
            </a:r>
            <a:r>
              <a:rPr lang="en-US" dirty="0" err="1" smtClean="0"/>
              <a:t>chaussures</a:t>
            </a:r>
            <a:r>
              <a:rPr lang="en-US" dirty="0" smtClean="0"/>
              <a:t>, des </a:t>
            </a:r>
            <a:r>
              <a:rPr lang="en-US" dirty="0" err="1" smtClean="0"/>
              <a:t>montres</a:t>
            </a:r>
            <a:r>
              <a:rPr lang="en-US" dirty="0" smtClean="0"/>
              <a:t>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57" y="30332"/>
            <a:ext cx="27987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985321"/>
            <a:ext cx="18730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Stade</a:t>
            </a:r>
            <a:r>
              <a:rPr lang="en-US" dirty="0" smtClean="0"/>
              <a:t> V</a:t>
            </a:r>
            <a:r>
              <a:rPr lang="fr-FR" dirty="0" err="1" smtClean="0"/>
              <a:t>élodro</a:t>
            </a:r>
            <a:r>
              <a:rPr lang="en-US" dirty="0" smtClean="0"/>
              <a:t>me</a:t>
            </a:r>
            <a:endParaRPr lang="en-US" dirty="0"/>
          </a:p>
        </p:txBody>
      </p:sp>
      <p:pic>
        <p:nvPicPr>
          <p:cNvPr id="5125" name="Picture 5" descr="C:\Users\admin\Desktop\18012948_1649922721689821_1902191111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-2145" r="16784" b="-3916"/>
          <a:stretch/>
        </p:blipFill>
        <p:spPr bwMode="auto">
          <a:xfrm>
            <a:off x="0" y="1524000"/>
            <a:ext cx="9144000" cy="555890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295400" y="964877"/>
            <a:ext cx="22860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Apr</a:t>
            </a:r>
            <a:r>
              <a:rPr lang="fr-FR" dirty="0" smtClean="0"/>
              <a:t>ès on a visité le</a:t>
            </a:r>
            <a:r>
              <a:rPr lang="bg-BG" dirty="0" smtClean="0"/>
              <a:t>...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1527717"/>
            <a:ext cx="2438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C’est</a:t>
            </a:r>
            <a:r>
              <a:rPr lang="en-US" dirty="0" smtClean="0"/>
              <a:t> le </a:t>
            </a:r>
            <a:r>
              <a:rPr lang="en-US" dirty="0" err="1" smtClean="0"/>
              <a:t>deuxi</a:t>
            </a:r>
            <a:r>
              <a:rPr lang="fr-FR" dirty="0" smtClean="0"/>
              <a:t>é</a:t>
            </a:r>
            <a:r>
              <a:rPr lang="en-US" dirty="0" smtClean="0"/>
              <a:t>me le plus grand </a:t>
            </a:r>
            <a:r>
              <a:rPr lang="en-US" dirty="0" err="1" smtClean="0"/>
              <a:t>stade</a:t>
            </a:r>
            <a:r>
              <a:rPr lang="en-US" dirty="0" smtClean="0"/>
              <a:t> de football en France.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8073370_1653664191315674_13945487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878"/>
            <a:ext cx="6248401" cy="4295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8052153_1653664221315671_767896864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1128"/>
          <a:stretch/>
        </p:blipFill>
        <p:spPr bwMode="auto">
          <a:xfrm>
            <a:off x="2475571" y="3124200"/>
            <a:ext cx="6646436" cy="373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18052512_1649924505022976_101211635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9"/>
          <a:stretch/>
        </p:blipFill>
        <p:spPr bwMode="auto">
          <a:xfrm>
            <a:off x="4434468" y="-33454"/>
            <a:ext cx="4709532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18035319_1649922488356511_158510227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1"/>
            <a:ext cx="4557132" cy="325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18009648_1649922698356490_96020001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67" y="3200400"/>
            <a:ext cx="4641851" cy="358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18035639_1649924788356281_814706479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 r="16450" b="14581"/>
          <a:stretch/>
        </p:blipFill>
        <p:spPr bwMode="auto">
          <a:xfrm>
            <a:off x="4514385" y="3392038"/>
            <a:ext cx="4549697" cy="346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8035390_1649925191689574_2836734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8533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18009168_1649925141689579_12714932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07" y="3429000"/>
            <a:ext cx="40565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18051527_1649925091689584_2498359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98900"/>
            <a:ext cx="5087407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18051858_1649924995022927_159127027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15" y="0"/>
            <a:ext cx="40338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2971800"/>
            <a:ext cx="27432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Après on a </a:t>
            </a:r>
            <a:r>
              <a:rPr lang="en-US" dirty="0" err="1" smtClean="0"/>
              <a:t>mangé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/>
              <a:t> </a:t>
            </a:r>
            <a:r>
              <a:rPr lang="en-US" dirty="0" err="1" smtClean="0"/>
              <a:t>pâtisserie</a:t>
            </a:r>
            <a:r>
              <a:rPr lang="en-US" dirty="0"/>
              <a:t> </a:t>
            </a:r>
            <a:r>
              <a:rPr lang="en-US" dirty="0" smtClean="0"/>
              <a:t>qui </a:t>
            </a:r>
            <a:r>
              <a:rPr lang="en-US" dirty="0" err="1" smtClean="0"/>
              <a:t>était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sympa</a:t>
            </a:r>
            <a:r>
              <a:rPr lang="bg-BG" dirty="0" smtClean="0"/>
              <a:t>. То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fr-FR" dirty="0" smtClean="0"/>
              <a:t>était appétissant</a:t>
            </a:r>
            <a:r>
              <a:rPr lang="bg-BG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18053469_1649927111689382_98556224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78606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644" y="945995"/>
            <a:ext cx="2362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Nous </a:t>
            </a:r>
            <a:r>
              <a:rPr lang="fr-FR" i="1" dirty="0" smtClean="0"/>
              <a:t>étions à la plage près de </a:t>
            </a:r>
            <a:r>
              <a:rPr lang="bg-BG" i="1" dirty="0" smtClean="0"/>
              <a:t> Ма</a:t>
            </a:r>
            <a:r>
              <a:rPr lang="en-US" i="1" dirty="0" err="1" smtClean="0"/>
              <a:t>rseille</a:t>
            </a:r>
            <a:r>
              <a:rPr lang="en-US" i="1" dirty="0" smtClean="0"/>
              <a:t>…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72468" y="792106"/>
            <a:ext cx="2895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Plage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Couronne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09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330</Words>
  <Application>Microsoft Office PowerPoint</Application>
  <PresentationFormat>Презентация на цял екран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3" baseType="lpstr">
      <vt:lpstr>Flow</vt:lpstr>
      <vt:lpstr>Marseille</vt:lpstr>
      <vt:lpstr>Презентация на PowerPoint</vt:lpstr>
      <vt:lpstr>Презентация на PowerPoint</vt:lpstr>
      <vt:lpstr>Lundi, 3 avril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Notre dame de la Garde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Maria Perchemlieva, Bulgarie, Lycée bilingue  ,, Peyo Yavorov’’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24</cp:revision>
  <dcterms:created xsi:type="dcterms:W3CDTF">2006-08-16T00:00:00Z</dcterms:created>
  <dcterms:modified xsi:type="dcterms:W3CDTF">2017-04-23T19:04:57Z</dcterms:modified>
</cp:coreProperties>
</file>