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6" r:id="rId16"/>
    <p:sldId id="277" r:id="rId17"/>
    <p:sldId id="270" r:id="rId18"/>
    <p:sldId id="278" r:id="rId19"/>
    <p:sldId id="279" r:id="rId20"/>
    <p:sldId id="284" r:id="rId21"/>
    <p:sldId id="280" r:id="rId22"/>
    <p:sldId id="281" r:id="rId23"/>
    <p:sldId id="282" r:id="rId24"/>
    <p:sldId id="283" r:id="rId25"/>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34"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да редактирате стила на подзаглавията в образеца</a:t>
            </a:r>
            <a:endParaRPr lang="bg-BG"/>
          </a:p>
        </p:txBody>
      </p:sp>
      <p:sp>
        <p:nvSpPr>
          <p:cNvPr id="4" name="Контейнер за дата 3"/>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дата 2"/>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1D5AC1A2-1EE9-4311-A70E-FE404A1E9F62}" type="datetimeFigureOut">
              <a:rPr lang="bg-BG" smtClean="0"/>
              <a:pPr/>
              <a:t>22.11.2015</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F8DDBC3C-8DEA-4B14-903C-4EC10B1E7101}"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AC1A2-1EE9-4311-A70E-FE404A1E9F62}" type="datetimeFigureOut">
              <a:rPr lang="bg-BG" smtClean="0"/>
              <a:pPr/>
              <a:t>22.11.2015</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DBC3C-8DEA-4B14-903C-4EC10B1E7101}"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slide" Target="slide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3.jpeg"/><Relationship Id="rId7" Type="http://schemas.openxmlformats.org/officeDocument/2006/relationships/slide" Target="slide1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4.gif"/><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4.gif"/><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0.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sstatic.com/images/1602128_6348945009201275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лавие 1"/>
          <p:cNvSpPr>
            <a:spLocks noGrp="1"/>
          </p:cNvSpPr>
          <p:nvPr>
            <p:ph type="ctrTitle"/>
          </p:nvPr>
        </p:nvSpPr>
        <p:spPr>
          <a:xfrm>
            <a:off x="467544" y="1484784"/>
            <a:ext cx="8278688" cy="2547714"/>
          </a:xfrm>
        </p:spPr>
        <p:txBody>
          <a:bodyPr>
            <a:normAutofit fontScale="90000"/>
          </a:bodyPr>
          <a:lstStyle/>
          <a:p>
            <a:r>
              <a:rPr lang="fr-FR" sz="8000" b="1" dirty="0">
                <a:latin typeface="Blackadder ITC" pitchFamily="82" charset="0"/>
              </a:rPr>
              <a:t>Les Jeux </a:t>
            </a:r>
            <a:r>
              <a:rPr lang="fr-FR" sz="8000" b="1" dirty="0" smtClean="0">
                <a:latin typeface="Blackadder ITC" pitchFamily="82" charset="0"/>
              </a:rPr>
              <a:t>O</a:t>
            </a:r>
            <a:r>
              <a:rPr lang="en-US" sz="8000" b="1" dirty="0" smtClean="0">
                <a:latin typeface="Blackadder ITC" pitchFamily="82" charset="0"/>
              </a:rPr>
              <a:t>l</a:t>
            </a:r>
            <a:r>
              <a:rPr lang="fr-FR" sz="8000" b="1" dirty="0" smtClean="0">
                <a:latin typeface="Blackadder ITC" pitchFamily="82" charset="0"/>
              </a:rPr>
              <a:t>ympiques </a:t>
            </a:r>
            <a:r>
              <a:rPr lang="bg-BG" sz="8000" b="1" dirty="0" smtClean="0">
                <a:latin typeface="Blackadder ITC" pitchFamily="82" charset="0"/>
              </a:rPr>
              <a:t/>
            </a:r>
            <a:br>
              <a:rPr lang="bg-BG" sz="8000" b="1" dirty="0" smtClean="0">
                <a:latin typeface="Blackadder ITC" pitchFamily="82" charset="0"/>
              </a:rPr>
            </a:br>
            <a:r>
              <a:rPr lang="fr-FR" sz="8000" b="1" dirty="0" smtClean="0">
                <a:latin typeface="Blackadder ITC" pitchFamily="82" charset="0"/>
              </a:rPr>
              <a:t>de </a:t>
            </a:r>
            <a:r>
              <a:rPr lang="fr-FR" sz="8000" b="1" dirty="0">
                <a:latin typeface="Blackadder ITC" pitchFamily="82" charset="0"/>
              </a:rPr>
              <a:t>L'Antiquité</a:t>
            </a:r>
            <a:r>
              <a:rPr lang="fr-FR" dirty="0"/>
              <a:t/>
            </a:r>
            <a:br>
              <a:rPr lang="fr-FR" dirty="0"/>
            </a:br>
            <a:endParaRPr lang="bg-BG" dirty="0"/>
          </a:p>
        </p:txBody>
      </p:sp>
      <p:pic>
        <p:nvPicPr>
          <p:cNvPr id="1028" name="Picture 4" descr="http://avds-ec-labergementlesauxonne.ac-dijon.fr/IMG/png/ete.png"/>
          <p:cNvPicPr>
            <a:picLocks noChangeAspect="1" noChangeArrowheads="1"/>
          </p:cNvPicPr>
          <p:nvPr/>
        </p:nvPicPr>
        <p:blipFill>
          <a:blip r:embed="rId3" cstate="print">
            <a:clrChange>
              <a:clrFrom>
                <a:srgbClr val="ECC46D"/>
              </a:clrFrom>
              <a:clrTo>
                <a:srgbClr val="ECC46D">
                  <a:alpha val="0"/>
                </a:srgbClr>
              </a:clrTo>
            </a:clrChange>
          </a:blip>
          <a:srcRect/>
          <a:stretch>
            <a:fillRect/>
          </a:stretch>
        </p:blipFill>
        <p:spPr bwMode="auto">
          <a:xfrm>
            <a:off x="94743" y="4365104"/>
            <a:ext cx="9049257" cy="2492896"/>
          </a:xfrm>
          <a:prstGeom prst="rect">
            <a:avLst/>
          </a:prstGeom>
          <a:noFill/>
          <a:ln>
            <a:noFill/>
          </a:ln>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0" y="1340768"/>
            <a:ext cx="8748464" cy="2664296"/>
          </a:xfrm>
        </p:spPr>
        <p:txBody>
          <a:bodyPr>
            <a:normAutofit/>
          </a:bodyPr>
          <a:lstStyle/>
          <a:p>
            <a:pPr>
              <a:buNone/>
            </a:pPr>
            <a:r>
              <a:rPr lang="en-US" dirty="0" smtClean="0"/>
              <a:t>	</a:t>
            </a:r>
            <a:r>
              <a:rPr lang="bg-BG" dirty="0" err="1" smtClean="0">
                <a:latin typeface="Gabriola" pitchFamily="82" charset="0"/>
              </a:rPr>
              <a:t>Les</a:t>
            </a:r>
            <a:r>
              <a:rPr lang="bg-BG" dirty="0" smtClean="0">
                <a:latin typeface="Gabriola" pitchFamily="82" charset="0"/>
              </a:rPr>
              <a:t> </a:t>
            </a:r>
            <a:r>
              <a:rPr lang="en-US" dirty="0" err="1" smtClean="0">
                <a:latin typeface="Gabriola" pitchFamily="82" charset="0"/>
              </a:rPr>
              <a:t>J</a:t>
            </a:r>
            <a:r>
              <a:rPr lang="bg-BG" dirty="0" err="1" smtClean="0">
                <a:latin typeface="Gabriola" pitchFamily="82" charset="0"/>
              </a:rPr>
              <a:t>eux</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été</a:t>
            </a:r>
            <a:r>
              <a:rPr lang="bg-BG" dirty="0" smtClean="0">
                <a:latin typeface="Gabriola" pitchFamily="82" charset="0"/>
              </a:rPr>
              <a:t> </a:t>
            </a:r>
            <a:r>
              <a:rPr lang="bg-BG" dirty="0" err="1" smtClean="0">
                <a:latin typeface="Gabriola" pitchFamily="82" charset="0"/>
              </a:rPr>
              <a:t>considérés</a:t>
            </a:r>
            <a:r>
              <a:rPr lang="bg-BG" dirty="0" smtClean="0">
                <a:latin typeface="Gabriola" pitchFamily="82" charset="0"/>
              </a:rPr>
              <a:t> </a:t>
            </a:r>
            <a:r>
              <a:rPr lang="bg-BG" dirty="0" err="1" smtClean="0">
                <a:latin typeface="Gabriola" pitchFamily="82" charset="0"/>
              </a:rPr>
              <a:t>comme</a:t>
            </a:r>
            <a:r>
              <a:rPr lang="bg-BG" dirty="0" smtClean="0">
                <a:latin typeface="Gabriola" pitchFamily="82" charset="0"/>
              </a:rPr>
              <a:t> </a:t>
            </a:r>
            <a:r>
              <a:rPr lang="bg-BG" dirty="0" err="1" smtClean="0">
                <a:latin typeface="Gabriola" pitchFamily="82" charset="0"/>
              </a:rPr>
              <a:t>tellement</a:t>
            </a:r>
            <a:r>
              <a:rPr lang="bg-BG" dirty="0" smtClean="0">
                <a:latin typeface="Gabriola" pitchFamily="82" charset="0"/>
              </a:rPr>
              <a:t> </a:t>
            </a:r>
            <a:r>
              <a:rPr lang="bg-BG" dirty="0" err="1" smtClean="0">
                <a:latin typeface="Gabriola" pitchFamily="82" charset="0"/>
              </a:rPr>
              <a:t>sacré</a:t>
            </a:r>
            <a:r>
              <a:rPr lang="bg-BG" dirty="0" smtClean="0">
                <a:latin typeface="Gabriola" pitchFamily="82" charset="0"/>
              </a:rPr>
              <a:t> </a:t>
            </a:r>
            <a:r>
              <a:rPr lang="en-US" dirty="0" smtClean="0">
                <a:latin typeface="Gabriola" pitchFamily="82" charset="0"/>
              </a:rPr>
              <a:t>s</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inviolable</a:t>
            </a:r>
            <a:r>
              <a:rPr lang="en-US" dirty="0" smtClean="0">
                <a:latin typeface="Gabriola" pitchFamily="82" charset="0"/>
              </a:rPr>
              <a:t>s</a:t>
            </a:r>
            <a:r>
              <a:rPr lang="bg-BG" dirty="0" smtClean="0">
                <a:latin typeface="Gabriola" pitchFamily="82" charset="0"/>
              </a:rPr>
              <a:t> </a:t>
            </a:r>
            <a:r>
              <a:rPr lang="bg-BG" dirty="0" err="1" smtClean="0">
                <a:latin typeface="Gabriola" pitchFamily="82" charset="0"/>
              </a:rPr>
              <a:t>que</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milliers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spectateurs</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regardé</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matchs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boxe</a:t>
            </a:r>
            <a:r>
              <a:rPr lang="bg-BG" dirty="0" smtClean="0">
                <a:latin typeface="Gabriola" pitchFamily="82" charset="0"/>
              </a:rPr>
              <a:t> </a:t>
            </a:r>
            <a:r>
              <a:rPr lang="bg-BG" dirty="0" err="1" smtClean="0">
                <a:latin typeface="Gabriola" pitchFamily="82" charset="0"/>
              </a:rPr>
              <a:t>au</a:t>
            </a:r>
            <a:r>
              <a:rPr lang="bg-BG" dirty="0" smtClean="0">
                <a:latin typeface="Gabriola" pitchFamily="82" charset="0"/>
              </a:rPr>
              <a:t> </a:t>
            </a:r>
            <a:r>
              <a:rPr lang="bg-BG" dirty="0" err="1" smtClean="0">
                <a:latin typeface="Gabriola" pitchFamily="82" charset="0"/>
              </a:rPr>
              <a:t>Stade</a:t>
            </a:r>
            <a:r>
              <a:rPr lang="bg-BG" dirty="0" smtClean="0">
                <a:latin typeface="Gabriola" pitchFamily="82" charset="0"/>
              </a:rPr>
              <a:t> </a:t>
            </a:r>
            <a:r>
              <a:rPr lang="bg-BG" dirty="0" err="1" smtClean="0">
                <a:latin typeface="Gabriola" pitchFamily="82" charset="0"/>
              </a:rPr>
              <a:t>olympique</a:t>
            </a:r>
            <a:r>
              <a:rPr lang="bg-BG" dirty="0" smtClean="0">
                <a:latin typeface="Gabriola" pitchFamily="82" charset="0"/>
              </a:rPr>
              <a:t> </a:t>
            </a:r>
            <a:r>
              <a:rPr lang="bg-BG" dirty="0" err="1" smtClean="0">
                <a:latin typeface="Gabriola" pitchFamily="82" charset="0"/>
              </a:rPr>
              <a:t>dans</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temps</a:t>
            </a:r>
            <a:r>
              <a:rPr lang="bg-BG" dirty="0" smtClean="0">
                <a:latin typeface="Gabriola" pitchFamily="82" charset="0"/>
              </a:rPr>
              <a:t> </a:t>
            </a:r>
            <a:r>
              <a:rPr lang="bg-BG" dirty="0" err="1" smtClean="0">
                <a:latin typeface="Gabriola" pitchFamily="82" charset="0"/>
              </a:rPr>
              <a:t>où</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Grèce</a:t>
            </a:r>
            <a:r>
              <a:rPr lang="bg-BG" dirty="0" smtClean="0">
                <a:latin typeface="Gabriola" pitchFamily="82" charset="0"/>
              </a:rPr>
              <a:t> a </a:t>
            </a:r>
            <a:r>
              <a:rPr lang="bg-BG" dirty="0" err="1" smtClean="0">
                <a:latin typeface="Gabriola" pitchFamily="82" charset="0"/>
              </a:rPr>
              <a:t>été</a:t>
            </a:r>
            <a:r>
              <a:rPr lang="bg-BG" dirty="0" smtClean="0">
                <a:latin typeface="Gabriola" pitchFamily="82" charset="0"/>
              </a:rPr>
              <a:t> </a:t>
            </a:r>
            <a:r>
              <a:rPr lang="bg-BG" dirty="0" err="1" smtClean="0">
                <a:latin typeface="Gabriola" pitchFamily="82" charset="0"/>
              </a:rPr>
              <a:t>menacée</a:t>
            </a:r>
            <a:r>
              <a:rPr lang="bg-BG" dirty="0" smtClean="0">
                <a:latin typeface="Gabriola" pitchFamily="82" charset="0"/>
              </a:rPr>
              <a:t> </a:t>
            </a:r>
            <a:r>
              <a:rPr lang="bg-BG" dirty="0" err="1" smtClean="0">
                <a:latin typeface="Gabriola" pitchFamily="82" charset="0"/>
              </a:rPr>
              <a:t>par</a:t>
            </a:r>
            <a:r>
              <a:rPr lang="bg-BG" dirty="0" smtClean="0">
                <a:latin typeface="Gabriola" pitchFamily="82" charset="0"/>
              </a:rPr>
              <a:t> </a:t>
            </a:r>
            <a:r>
              <a:rPr lang="bg-BG" dirty="0" err="1" smtClean="0">
                <a:latin typeface="Gabriola" pitchFamily="82" charset="0"/>
              </a:rPr>
              <a:t>l'invasion</a:t>
            </a:r>
            <a:r>
              <a:rPr lang="bg-BG" dirty="0" smtClean="0">
                <a:latin typeface="Gabriola" pitchFamily="82" charset="0"/>
              </a:rPr>
              <a:t> </a:t>
            </a:r>
            <a:r>
              <a:rPr lang="bg-BG" dirty="0" err="1" smtClean="0">
                <a:latin typeface="Gabriola" pitchFamily="82" charset="0"/>
              </a:rPr>
              <a:t>perse</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480</a:t>
            </a:r>
            <a:r>
              <a:rPr lang="en-US" dirty="0" smtClean="0">
                <a:latin typeface="Gabriola" pitchFamily="82" charset="0"/>
              </a:rPr>
              <a:t>.</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5122" name="Picture 2" descr="http://www.cndp.fr/archive-musagora/jeux/images/lutt_pal_p.JPG"/>
          <p:cNvPicPr>
            <a:picLocks noChangeAspect="1" noChangeArrowheads="1"/>
          </p:cNvPicPr>
          <p:nvPr/>
        </p:nvPicPr>
        <p:blipFill>
          <a:blip r:embed="rId4" cstate="print"/>
          <a:stretch>
            <a:fillRect/>
          </a:stretch>
        </p:blipFill>
        <p:spPr bwMode="auto">
          <a:xfrm rot="21299146">
            <a:off x="1152181" y="4037238"/>
            <a:ext cx="2567426" cy="2713755"/>
          </a:xfrm>
          <a:prstGeom prst="rect">
            <a:avLst/>
          </a:prstGeom>
          <a:ln>
            <a:noFill/>
          </a:ln>
          <a:effectLst>
            <a:softEdge rad="112500"/>
          </a:effectLst>
        </p:spPr>
      </p:pic>
      <p:pic>
        <p:nvPicPr>
          <p:cNvPr id="5124" name="Picture 4" descr="http://www.azurever.com/grece/images/sport/joantiques2_large.jpg"/>
          <p:cNvPicPr>
            <a:picLocks noChangeAspect="1" noChangeArrowheads="1"/>
          </p:cNvPicPr>
          <p:nvPr/>
        </p:nvPicPr>
        <p:blipFill>
          <a:blip r:embed="rId5" cstate="print"/>
          <a:stretch>
            <a:fillRect/>
          </a:stretch>
        </p:blipFill>
        <p:spPr bwMode="auto">
          <a:xfrm rot="373749">
            <a:off x="3749520" y="4032954"/>
            <a:ext cx="3402234" cy="2279496"/>
          </a:xfrm>
          <a:prstGeom prst="rect">
            <a:avLst/>
          </a:prstGeom>
          <a:ln>
            <a:noFill/>
          </a:ln>
          <a:effectLst>
            <a:softEdge rad="112500"/>
          </a:effectLst>
        </p:spPr>
      </p:pic>
      <p:pic>
        <p:nvPicPr>
          <p:cNvPr id="8" name="Picture 2" descr="https://upload.wikimedia.org/wikipedia/commons/6/61/Grey_Point.gif">
            <a:hlinkClick r:id="rId6" action="ppaction://hlinksldjump"/>
          </p:cNvPr>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7199785" y="3356992"/>
            <a:ext cx="1944215" cy="19442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0" y="4509120"/>
            <a:ext cx="7236296" cy="2348880"/>
          </a:xfrm>
        </p:spPr>
        <p:txBody>
          <a:bodyPr>
            <a:normAutofit/>
          </a:bodyPr>
          <a:lstStyle/>
          <a:p>
            <a:pPr>
              <a:buNone/>
            </a:pPr>
            <a:r>
              <a:rPr lang="en-US" dirty="0" smtClean="0">
                <a:latin typeface="Gabriola" pitchFamily="82" charset="0"/>
              </a:rPr>
              <a:t>	</a:t>
            </a:r>
            <a:r>
              <a:rPr lang="bg-BG" dirty="0" err="1" smtClean="0">
                <a:latin typeface="Gabriola" pitchFamily="82" charset="0"/>
              </a:rPr>
              <a:t>coïncidaient</a:t>
            </a:r>
            <a:r>
              <a:rPr lang="bg-BG" dirty="0" smtClean="0">
                <a:latin typeface="Gabriola" pitchFamily="82" charset="0"/>
              </a:rPr>
              <a:t> </a:t>
            </a:r>
            <a:r>
              <a:rPr lang="bg-BG" dirty="0" err="1" smtClean="0">
                <a:latin typeface="Gabriola" pitchFamily="82" charset="0"/>
              </a:rPr>
              <a:t>avec</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solstice</a:t>
            </a:r>
            <a:r>
              <a:rPr lang="bg-BG" dirty="0" smtClean="0">
                <a:latin typeface="Gabriola" pitchFamily="82" charset="0"/>
              </a:rPr>
              <a:t> </a:t>
            </a:r>
            <a:r>
              <a:rPr lang="bg-BG" dirty="0" err="1" smtClean="0">
                <a:latin typeface="Gabriola" pitchFamily="82" charset="0"/>
              </a:rPr>
              <a:t>d'été</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mois</a:t>
            </a:r>
            <a:r>
              <a:rPr lang="bg-BG" dirty="0" smtClean="0">
                <a:latin typeface="Gabriola" pitchFamily="82" charset="0"/>
              </a:rPr>
              <a:t> </a:t>
            </a:r>
            <a:r>
              <a:rPr lang="en-US" dirty="0" smtClean="0">
                <a:latin typeface="Gabriola" pitchFamily="82" charset="0"/>
              </a:rPr>
              <a:t>les </a:t>
            </a:r>
            <a:r>
              <a:rPr lang="bg-BG" dirty="0" err="1" smtClean="0">
                <a:latin typeface="Gabriola" pitchFamily="82" charset="0"/>
              </a:rPr>
              <a:t>plus</a:t>
            </a:r>
            <a:r>
              <a:rPr lang="bg-BG" dirty="0" smtClean="0">
                <a:latin typeface="Gabriola" pitchFamily="82" charset="0"/>
              </a:rPr>
              <a:t> </a:t>
            </a:r>
            <a:r>
              <a:rPr lang="bg-BG" dirty="0" err="1" smtClean="0">
                <a:latin typeface="Gabriola" pitchFamily="82" charset="0"/>
              </a:rPr>
              <a:t>chauds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l'année</a:t>
            </a:r>
            <a:r>
              <a:rPr lang="bg-BG" dirty="0" smtClean="0">
                <a:latin typeface="Gabriola" pitchFamily="82" charset="0"/>
              </a:rPr>
              <a:t> </a:t>
            </a:r>
            <a:r>
              <a:rPr lang="bg-BG" dirty="0" err="1" smtClean="0">
                <a:latin typeface="Gabriola" pitchFamily="82" charset="0"/>
              </a:rPr>
              <a:t>juste</a:t>
            </a:r>
            <a:r>
              <a:rPr lang="bg-BG" dirty="0" smtClean="0">
                <a:latin typeface="Gabriola" pitchFamily="82" charset="0"/>
              </a:rPr>
              <a:t> </a:t>
            </a:r>
            <a:r>
              <a:rPr lang="bg-BG" dirty="0" err="1" smtClean="0">
                <a:latin typeface="Gabriola" pitchFamily="82" charset="0"/>
              </a:rPr>
              <a:t>avant</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récolte</a:t>
            </a:r>
            <a:r>
              <a:rPr lang="bg-BG" dirty="0" smtClean="0">
                <a:latin typeface="Gabriola" pitchFamily="82" charset="0"/>
              </a:rPr>
              <a:t>. </a:t>
            </a:r>
            <a:r>
              <a:rPr lang="bg-BG" dirty="0" err="1" smtClean="0">
                <a:latin typeface="Gabriola" pitchFamily="82" charset="0"/>
              </a:rPr>
              <a:t>Ils</a:t>
            </a:r>
            <a:r>
              <a:rPr lang="bg-BG" dirty="0" smtClean="0">
                <a:latin typeface="Gabriola" pitchFamily="82" charset="0"/>
              </a:rPr>
              <a:t> </a:t>
            </a:r>
            <a:r>
              <a:rPr lang="bg-BG" dirty="0" err="1" smtClean="0">
                <a:latin typeface="Gabriola" pitchFamily="82" charset="0"/>
              </a:rPr>
              <a:t>avaient</a:t>
            </a:r>
            <a:r>
              <a:rPr lang="bg-BG" dirty="0" smtClean="0">
                <a:latin typeface="Gabriola" pitchFamily="82" charset="0"/>
              </a:rPr>
              <a:t> </a:t>
            </a:r>
            <a:r>
              <a:rPr lang="bg-BG" dirty="0" err="1" smtClean="0">
                <a:latin typeface="Gabriola" pitchFamily="82" charset="0"/>
              </a:rPr>
              <a:t>lieu</a:t>
            </a:r>
            <a:r>
              <a:rPr lang="bg-BG" dirty="0" smtClean="0">
                <a:latin typeface="Gabriola" pitchFamily="82" charset="0"/>
              </a:rPr>
              <a:t> </a:t>
            </a:r>
            <a:r>
              <a:rPr lang="bg-BG" dirty="0" err="1" smtClean="0">
                <a:latin typeface="Gabriola" pitchFamily="82" charset="0"/>
              </a:rPr>
              <a:t>une</a:t>
            </a:r>
            <a:r>
              <a:rPr lang="bg-BG" dirty="0" smtClean="0">
                <a:latin typeface="Gabriola" pitchFamily="82" charset="0"/>
              </a:rPr>
              <a:t> </a:t>
            </a:r>
            <a:r>
              <a:rPr lang="bg-BG" dirty="0" err="1" smtClean="0">
                <a:latin typeface="Gabriola" pitchFamily="82" charset="0"/>
              </a:rPr>
              <a:t>seule</a:t>
            </a:r>
            <a:r>
              <a:rPr lang="bg-BG" dirty="0" smtClean="0">
                <a:latin typeface="Gabriola" pitchFamily="82" charset="0"/>
              </a:rPr>
              <a:t> </a:t>
            </a:r>
            <a:r>
              <a:rPr lang="bg-BG" dirty="0" err="1" smtClean="0">
                <a:latin typeface="Gabriola" pitchFamily="82" charset="0"/>
              </a:rPr>
              <a:t>journée</a:t>
            </a:r>
            <a:r>
              <a:rPr lang="bg-BG" dirty="0" smtClean="0">
                <a:latin typeface="Gabriola" pitchFamily="82" charset="0"/>
              </a:rPr>
              <a:t> </a:t>
            </a:r>
            <a:r>
              <a:rPr lang="bg-BG" dirty="0" err="1" smtClean="0">
                <a:latin typeface="Gabriola" pitchFamily="82" charset="0"/>
              </a:rPr>
              <a:t>remplie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cérémonies</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seule</a:t>
            </a:r>
            <a:r>
              <a:rPr lang="bg-BG" dirty="0" smtClean="0">
                <a:latin typeface="Gabriola" pitchFamily="82" charset="0"/>
              </a:rPr>
              <a:t> </a:t>
            </a:r>
            <a:r>
              <a:rPr lang="bg-BG" dirty="0" err="1" smtClean="0">
                <a:latin typeface="Gabriola" pitchFamily="82" charset="0"/>
              </a:rPr>
              <a:t>course</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stade</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5" name="Picture 4" descr="https://pbs.twimg.com/profile_images/235044369/zeus-log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484784"/>
            <a:ext cx="5256584" cy="3140968"/>
          </a:xfrm>
          <a:prstGeom prst="rect">
            <a:avLst/>
          </a:prstGeom>
          <a:noFill/>
        </p:spPr>
      </p:pic>
      <p:sp>
        <p:nvSpPr>
          <p:cNvPr id="8" name="Текстово поле 7"/>
          <p:cNvSpPr txBox="1"/>
          <p:nvPr/>
        </p:nvSpPr>
        <p:spPr>
          <a:xfrm>
            <a:off x="5183560" y="1556792"/>
            <a:ext cx="3960440" cy="3046988"/>
          </a:xfrm>
          <a:prstGeom prst="rect">
            <a:avLst/>
          </a:prstGeom>
          <a:noFill/>
        </p:spPr>
        <p:txBody>
          <a:bodyPr wrap="square" rtlCol="0">
            <a:spAutoFit/>
          </a:bodyPr>
          <a:lstStyle/>
          <a:p>
            <a:r>
              <a:rPr lang="bg-BG" sz="3200" dirty="0" err="1" smtClean="0">
                <a:latin typeface="Gabriola" pitchFamily="82" charset="0"/>
              </a:rPr>
              <a:t>La</a:t>
            </a:r>
            <a:r>
              <a:rPr lang="bg-BG" sz="3200" dirty="0" smtClean="0">
                <a:latin typeface="Gabriola" pitchFamily="82" charset="0"/>
              </a:rPr>
              <a:t> </a:t>
            </a:r>
            <a:r>
              <a:rPr lang="bg-BG" sz="3200" dirty="0" err="1" smtClean="0">
                <a:latin typeface="Gabriola" pitchFamily="82" charset="0"/>
              </a:rPr>
              <a:t>première</a:t>
            </a:r>
            <a:r>
              <a:rPr lang="bg-BG" sz="3200" dirty="0" smtClean="0">
                <a:latin typeface="Gabriola" pitchFamily="82" charset="0"/>
              </a:rPr>
              <a:t> </a:t>
            </a:r>
            <a:r>
              <a:rPr lang="bg-BG" sz="3200" dirty="0" err="1" smtClean="0">
                <a:latin typeface="Gabriola" pitchFamily="82" charset="0"/>
              </a:rPr>
              <a:t>preuve</a:t>
            </a:r>
            <a:r>
              <a:rPr lang="bg-BG" sz="3200" dirty="0" smtClean="0">
                <a:latin typeface="Gabriola" pitchFamily="82" charset="0"/>
              </a:rPr>
              <a:t> </a:t>
            </a:r>
            <a:r>
              <a:rPr lang="bg-BG" sz="3200" dirty="0" err="1" smtClean="0">
                <a:latin typeface="Gabriola" pitchFamily="82" charset="0"/>
              </a:rPr>
              <a:t>tangible</a:t>
            </a:r>
            <a:r>
              <a:rPr lang="bg-BG" sz="3200" dirty="0" smtClean="0">
                <a:latin typeface="Gabriola" pitchFamily="82" charset="0"/>
              </a:rPr>
              <a:t> </a:t>
            </a:r>
            <a:r>
              <a:rPr lang="bg-BG" sz="3200" dirty="0" err="1" smtClean="0">
                <a:latin typeface="Gabriola" pitchFamily="82" charset="0"/>
              </a:rPr>
              <a:t>de</a:t>
            </a:r>
            <a:r>
              <a:rPr lang="bg-BG" sz="3200" dirty="0" smtClean="0">
                <a:latin typeface="Gabriola" pitchFamily="82" charset="0"/>
              </a:rPr>
              <a:t> </a:t>
            </a:r>
            <a:r>
              <a:rPr lang="bg-BG" sz="3200" dirty="0" err="1" smtClean="0">
                <a:latin typeface="Gabriola" pitchFamily="82" charset="0"/>
              </a:rPr>
              <a:t>la</a:t>
            </a:r>
            <a:r>
              <a:rPr lang="bg-BG" sz="3200" dirty="0" smtClean="0">
                <a:latin typeface="Gabriola" pitchFamily="82" charset="0"/>
              </a:rPr>
              <a:t> </a:t>
            </a:r>
            <a:r>
              <a:rPr lang="bg-BG" sz="3200" dirty="0" err="1" smtClean="0">
                <a:latin typeface="Gabriola" pitchFamily="82" charset="0"/>
              </a:rPr>
              <a:t>date</a:t>
            </a:r>
            <a:r>
              <a:rPr lang="bg-BG" sz="3200" dirty="0" smtClean="0">
                <a:latin typeface="Gabriola" pitchFamily="82" charset="0"/>
              </a:rPr>
              <a:t> </a:t>
            </a:r>
            <a:r>
              <a:rPr lang="bg-BG" sz="3200" dirty="0" err="1" smtClean="0">
                <a:latin typeface="Gabriola" pitchFamily="82" charset="0"/>
              </a:rPr>
              <a:t>des</a:t>
            </a:r>
            <a:r>
              <a:rPr lang="bg-BG" sz="3200" dirty="0" smtClean="0">
                <a:latin typeface="Gabriola" pitchFamily="82" charset="0"/>
              </a:rPr>
              <a:t> </a:t>
            </a:r>
            <a:r>
              <a:rPr lang="bg-BG" sz="3200" dirty="0" err="1" smtClean="0">
                <a:latin typeface="Gabriola" pitchFamily="82" charset="0"/>
              </a:rPr>
              <a:t>Jeux</a:t>
            </a:r>
            <a:r>
              <a:rPr lang="bg-BG" sz="3200" dirty="0" smtClean="0">
                <a:latin typeface="Gabriola" pitchFamily="82" charset="0"/>
              </a:rPr>
              <a:t> </a:t>
            </a:r>
            <a:r>
              <a:rPr lang="bg-BG" sz="3200" dirty="0" err="1" smtClean="0">
                <a:latin typeface="Gabriola" pitchFamily="82" charset="0"/>
              </a:rPr>
              <a:t>olympiques</a:t>
            </a:r>
            <a:r>
              <a:rPr lang="en-US" sz="3200" dirty="0" smtClean="0">
                <a:latin typeface="Gabriola" pitchFamily="82" charset="0"/>
              </a:rPr>
              <a:t>,</a:t>
            </a:r>
            <a:r>
              <a:rPr lang="bg-BG" sz="3200" dirty="0" smtClean="0">
                <a:latin typeface="Gabriola" pitchFamily="82" charset="0"/>
              </a:rPr>
              <a:t> </a:t>
            </a:r>
            <a:r>
              <a:rPr lang="bg-BG" sz="3200" dirty="0" err="1" smtClean="0">
                <a:latin typeface="Gabriola" pitchFamily="82" charset="0"/>
              </a:rPr>
              <a:t>date</a:t>
            </a:r>
            <a:r>
              <a:rPr lang="bg-BG" sz="3200" dirty="0" smtClean="0">
                <a:latin typeface="Gabriola" pitchFamily="82" charset="0"/>
              </a:rPr>
              <a:t> </a:t>
            </a:r>
            <a:r>
              <a:rPr lang="bg-BG" sz="3200" dirty="0" err="1" smtClean="0">
                <a:latin typeface="Gabriola" pitchFamily="82" charset="0"/>
              </a:rPr>
              <a:t>de</a:t>
            </a:r>
            <a:r>
              <a:rPr lang="bg-BG" sz="3200" dirty="0" smtClean="0">
                <a:latin typeface="Gabriola" pitchFamily="82" charset="0"/>
              </a:rPr>
              <a:t> 776</a:t>
            </a:r>
            <a:r>
              <a:rPr lang="en-US" sz="3200" dirty="0" smtClean="0">
                <a:latin typeface="Gabriola" pitchFamily="82" charset="0"/>
              </a:rPr>
              <a:t>.</a:t>
            </a:r>
            <a:r>
              <a:rPr lang="bg-BG" sz="3200" dirty="0" smtClean="0">
                <a:latin typeface="Gabriola" pitchFamily="82" charset="0"/>
              </a:rPr>
              <a:t> </a:t>
            </a:r>
            <a:r>
              <a:rPr lang="bg-BG" sz="3200" dirty="0" err="1" smtClean="0">
                <a:latin typeface="Gabriola" pitchFamily="82" charset="0"/>
              </a:rPr>
              <a:t>Au</a:t>
            </a:r>
            <a:r>
              <a:rPr lang="bg-BG" sz="3200" dirty="0" smtClean="0">
                <a:latin typeface="Gabriola" pitchFamily="82" charset="0"/>
              </a:rPr>
              <a:t> </a:t>
            </a:r>
            <a:r>
              <a:rPr lang="bg-BG" sz="3200" dirty="0" err="1" smtClean="0">
                <a:latin typeface="Gabriola" pitchFamily="82" charset="0"/>
              </a:rPr>
              <a:t>début</a:t>
            </a:r>
            <a:r>
              <a:rPr lang="bg-BG" sz="3200" dirty="0" smtClean="0">
                <a:latin typeface="Gabriola" pitchFamily="82" charset="0"/>
              </a:rPr>
              <a:t>, </a:t>
            </a:r>
            <a:r>
              <a:rPr lang="bg-BG" sz="3200" dirty="0" err="1" smtClean="0">
                <a:latin typeface="Gabriola" pitchFamily="82" charset="0"/>
              </a:rPr>
              <a:t>ils</a:t>
            </a:r>
            <a:r>
              <a:rPr lang="bg-BG" sz="3200" dirty="0" smtClean="0">
                <a:latin typeface="Gabriola" pitchFamily="82" charset="0"/>
              </a:rPr>
              <a:t> </a:t>
            </a:r>
            <a:r>
              <a:rPr lang="bg-BG" sz="3200" dirty="0" err="1" smtClean="0">
                <a:latin typeface="Gabriola" pitchFamily="82" charset="0"/>
              </a:rPr>
              <a:t>constituaient</a:t>
            </a:r>
            <a:r>
              <a:rPr lang="bg-BG" sz="3200" dirty="0" smtClean="0">
                <a:latin typeface="Gabriola" pitchFamily="82" charset="0"/>
              </a:rPr>
              <a:t> </a:t>
            </a:r>
            <a:r>
              <a:rPr lang="bg-BG" sz="3200" dirty="0" err="1" smtClean="0">
                <a:latin typeface="Gabriola" pitchFamily="82" charset="0"/>
              </a:rPr>
              <a:t>des</a:t>
            </a:r>
            <a:r>
              <a:rPr lang="bg-BG" sz="3200" dirty="0" smtClean="0">
                <a:latin typeface="Gabriola" pitchFamily="82" charset="0"/>
              </a:rPr>
              <a:t> </a:t>
            </a:r>
            <a:r>
              <a:rPr lang="bg-BG" sz="3200" dirty="0" err="1" smtClean="0">
                <a:latin typeface="Gabriola" pitchFamily="82" charset="0"/>
              </a:rPr>
              <a:t>cérémonies</a:t>
            </a:r>
            <a:r>
              <a:rPr lang="bg-BG" sz="3200" dirty="0" smtClean="0">
                <a:latin typeface="Gabriola" pitchFamily="82" charset="0"/>
              </a:rPr>
              <a:t> </a:t>
            </a:r>
            <a:r>
              <a:rPr lang="bg-BG" sz="3200" dirty="0" err="1" smtClean="0">
                <a:latin typeface="Gabriola" pitchFamily="82" charset="0"/>
              </a:rPr>
              <a:t>religieuses</a:t>
            </a:r>
            <a:r>
              <a:rPr lang="bg-BG" sz="3200" dirty="0" smtClean="0">
                <a:latin typeface="Gabriola" pitchFamily="82" charset="0"/>
              </a:rPr>
              <a:t> </a:t>
            </a:r>
            <a:r>
              <a:rPr lang="bg-BG" sz="3200" dirty="0" err="1" smtClean="0">
                <a:latin typeface="Gabriola" pitchFamily="82" charset="0"/>
              </a:rPr>
              <a:t>en</a:t>
            </a:r>
            <a:r>
              <a:rPr lang="bg-BG" sz="3200" dirty="0" smtClean="0">
                <a:latin typeface="Gabriola" pitchFamily="82" charset="0"/>
              </a:rPr>
              <a:t> </a:t>
            </a:r>
            <a:r>
              <a:rPr lang="bg-BG" sz="3200" dirty="0" err="1" smtClean="0">
                <a:latin typeface="Gabriola" pitchFamily="82" charset="0"/>
              </a:rPr>
              <a:t>l'honneur</a:t>
            </a:r>
            <a:r>
              <a:rPr lang="bg-BG" sz="3200" dirty="0" smtClean="0">
                <a:latin typeface="Gabriola" pitchFamily="82" charset="0"/>
              </a:rPr>
              <a:t> </a:t>
            </a:r>
            <a:r>
              <a:rPr lang="bg-BG" sz="3200" dirty="0" err="1" smtClean="0">
                <a:latin typeface="Gabriola" pitchFamily="82" charset="0"/>
              </a:rPr>
              <a:t>de</a:t>
            </a:r>
            <a:r>
              <a:rPr lang="bg-BG" sz="3200" dirty="0" smtClean="0">
                <a:latin typeface="Gabriola" pitchFamily="82" charset="0"/>
              </a:rPr>
              <a:t> </a:t>
            </a:r>
            <a:r>
              <a:rPr lang="bg-BG" sz="3200" dirty="0" err="1" smtClean="0">
                <a:latin typeface="Gabriola" pitchFamily="82" charset="0"/>
              </a:rPr>
              <a:t>Zeus</a:t>
            </a:r>
            <a:r>
              <a:rPr lang="bg-BG" sz="3200" dirty="0" smtClean="0">
                <a:latin typeface="Gabriola" pitchFamily="82" charset="0"/>
              </a:rPr>
              <a:t> </a:t>
            </a:r>
            <a:r>
              <a:rPr lang="bg-BG" sz="3200" dirty="0" err="1" smtClean="0">
                <a:latin typeface="Gabriola" pitchFamily="82" charset="0"/>
              </a:rPr>
              <a:t>et</a:t>
            </a:r>
            <a:r>
              <a:rPr lang="bg-BG" sz="3200" dirty="0" smtClean="0">
                <a:latin typeface="Gabriola" pitchFamily="82" charset="0"/>
              </a:rPr>
              <a:t> </a:t>
            </a:r>
            <a:endParaRPr lang="bg-BG"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467544" y="4941168"/>
            <a:ext cx="6696744" cy="1473027"/>
          </a:xfrm>
        </p:spPr>
        <p:txBody>
          <a:bodyPr>
            <a:normAutofit lnSpcReduction="10000"/>
          </a:bodyPr>
          <a:lstStyle/>
          <a:p>
            <a:pPr>
              <a:buNone/>
            </a:pPr>
            <a:r>
              <a:rPr lang="bg-BG" dirty="0" smtClean="0"/>
              <a:t>	</a:t>
            </a:r>
            <a:r>
              <a:rPr lang="bg-BG" dirty="0" err="1" smtClean="0">
                <a:latin typeface="Gabriola" pitchFamily="82" charset="0"/>
              </a:rPr>
              <a:t>Au</a:t>
            </a:r>
            <a:r>
              <a:rPr lang="bg-BG" dirty="0" smtClean="0">
                <a:latin typeface="Gabriola" pitchFamily="82" charset="0"/>
              </a:rPr>
              <a:t> </a:t>
            </a:r>
            <a:r>
              <a:rPr lang="bg-BG" dirty="0" err="1" smtClean="0">
                <a:latin typeface="Gabriola" pitchFamily="82" charset="0"/>
              </a:rPr>
              <a:t>fil</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temps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jours</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en-US" dirty="0" err="1" smtClean="0">
                <a:latin typeface="Gabriola" pitchFamily="82" charset="0"/>
              </a:rPr>
              <a:t>J</a:t>
            </a:r>
            <a:r>
              <a:rPr lang="bg-BG" dirty="0" err="1" smtClean="0">
                <a:latin typeface="Gabriola" pitchFamily="82" charset="0"/>
              </a:rPr>
              <a:t>eux</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devenus</a:t>
            </a:r>
            <a:r>
              <a:rPr lang="bg-BG" dirty="0" smtClean="0">
                <a:latin typeface="Gabriola" pitchFamily="82" charset="0"/>
              </a:rPr>
              <a:t> </a:t>
            </a:r>
            <a:r>
              <a:rPr lang="bg-BG" dirty="0" err="1" smtClean="0">
                <a:latin typeface="Gabriola" pitchFamily="82" charset="0"/>
              </a:rPr>
              <a:t>sept</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premier</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dernier</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été</a:t>
            </a:r>
            <a:r>
              <a:rPr lang="bg-BG" dirty="0" smtClean="0">
                <a:latin typeface="Gabriola" pitchFamily="82" charset="0"/>
              </a:rPr>
              <a:t> </a:t>
            </a:r>
            <a:r>
              <a:rPr lang="bg-BG" dirty="0" err="1" smtClean="0">
                <a:latin typeface="Gabriola" pitchFamily="82" charset="0"/>
              </a:rPr>
              <a:t>consacrés</a:t>
            </a:r>
            <a:r>
              <a:rPr lang="bg-BG" dirty="0" smtClean="0">
                <a:latin typeface="Gabriola" pitchFamily="82" charset="0"/>
              </a:rPr>
              <a:t> à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rituels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culte</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sacrifices</a:t>
            </a:r>
            <a:r>
              <a:rPr lang="bg-BG" dirty="0" smtClean="0">
                <a:latin typeface="Gabriola" pitchFamily="82" charset="0"/>
              </a:rPr>
              <a:t>.</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074" name="Picture 2" descr="https://upload.wikimedia.org/wikipedia/commons/thumb/b/bc/Sacrifice_Pothos_Painter_Louvre_G496.jpg/300px-Sacrifice_Pothos_Painter_Louvre_G496.jpg"/>
          <p:cNvPicPr>
            <a:picLocks noChangeAspect="1" noChangeArrowheads="1"/>
          </p:cNvPicPr>
          <p:nvPr/>
        </p:nvPicPr>
        <p:blipFill>
          <a:blip r:embed="rId4" cstate="print"/>
          <a:stretch>
            <a:fillRect/>
          </a:stretch>
        </p:blipFill>
        <p:spPr bwMode="auto">
          <a:xfrm>
            <a:off x="2771800" y="1772816"/>
            <a:ext cx="3600400" cy="28803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467544" y="1484784"/>
            <a:ext cx="8229600" cy="4525963"/>
          </a:xfrm>
        </p:spPr>
        <p:txBody>
          <a:bodyPr/>
          <a:lstStyle/>
          <a:p>
            <a:pPr>
              <a:buNone/>
            </a:pPr>
            <a:r>
              <a:rPr lang="bg-BG" dirty="0" smtClean="0"/>
              <a:t>	</a:t>
            </a:r>
            <a:r>
              <a:rPr lang="en-US" dirty="0"/>
              <a:t>Les c</a:t>
            </a:r>
            <a:r>
              <a:rPr lang="bg-BG" dirty="0" err="1" smtClean="0">
                <a:latin typeface="Gabriola" pitchFamily="82" charset="0"/>
              </a:rPr>
              <a:t>ourses</a:t>
            </a:r>
            <a:r>
              <a:rPr lang="bg-BG" dirty="0" smtClean="0">
                <a:latin typeface="Gabriola" pitchFamily="82" charset="0"/>
              </a:rPr>
              <a:t> </a:t>
            </a:r>
            <a:r>
              <a:rPr lang="bg-BG" dirty="0" err="1" smtClean="0">
                <a:latin typeface="Gabriola" pitchFamily="82" charset="0"/>
              </a:rPr>
              <a:t>augmentaient</a:t>
            </a:r>
            <a:r>
              <a:rPr lang="bg-BG" dirty="0" smtClean="0">
                <a:latin typeface="Gabriola" pitchFamily="82" charset="0"/>
              </a:rPr>
              <a:t> à 18,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comprenaient</a:t>
            </a:r>
            <a:r>
              <a:rPr lang="bg-BG" dirty="0" smtClean="0">
                <a:latin typeface="Gabriola" pitchFamily="82" charset="0"/>
              </a:rPr>
              <a:t> </a:t>
            </a:r>
            <a:r>
              <a:rPr lang="bg-BG" dirty="0" err="1" smtClean="0">
                <a:latin typeface="Gabriola" pitchFamily="82" charset="0"/>
              </a:rPr>
              <a:t>l'exécution</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distances</a:t>
            </a:r>
            <a:r>
              <a:rPr lang="bg-BG" dirty="0" smtClean="0">
                <a:latin typeface="Gabriola" pitchFamily="82" charset="0"/>
              </a:rPr>
              <a:t> </a:t>
            </a:r>
            <a:r>
              <a:rPr lang="bg-BG" dirty="0" err="1" smtClean="0">
                <a:latin typeface="Gabriola" pitchFamily="82" charset="0"/>
              </a:rPr>
              <a:t>différentes</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a:t>
            </a:r>
            <a:r>
              <a:rPr lang="bg-BG" dirty="0" err="1" smtClean="0">
                <a:latin typeface="Gabriola" pitchFamily="82" charset="0"/>
              </a:rPr>
              <a:t>cours</a:t>
            </a:r>
            <a:r>
              <a:rPr lang="bg-BG" dirty="0" smtClean="0">
                <a:latin typeface="Gabriola" pitchFamily="82" charset="0"/>
              </a:rPr>
              <a:t> </a:t>
            </a:r>
            <a:r>
              <a:rPr lang="bg-BG" dirty="0" err="1" smtClean="0">
                <a:latin typeface="Gabriola" pitchFamily="82" charset="0"/>
              </a:rPr>
              <a:t>d'exécution</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a:t>
            </a:r>
            <a:r>
              <a:rPr lang="bg-BG" dirty="0" err="1" smtClean="0">
                <a:latin typeface="Gabriola" pitchFamily="82" charset="0"/>
              </a:rPr>
              <a:t>armure</a:t>
            </a:r>
            <a:r>
              <a:rPr lang="bg-BG" dirty="0" smtClean="0">
                <a:latin typeface="Gabriola" pitchFamily="82" charset="0"/>
              </a:rPr>
              <a:t> </a:t>
            </a:r>
            <a:r>
              <a:rPr lang="bg-BG" dirty="0" err="1" smtClean="0">
                <a:latin typeface="Gabriola" pitchFamily="82" charset="0"/>
              </a:rPr>
              <a:t>complète</a:t>
            </a:r>
            <a:r>
              <a:rPr lang="bg-BG" dirty="0" smtClean="0">
                <a:latin typeface="Gabriola" pitchFamily="82" charset="0"/>
              </a:rPr>
              <a:t>, </a:t>
            </a:r>
            <a:r>
              <a:rPr lang="bg-BG" dirty="0" err="1" smtClean="0">
                <a:latin typeface="Gabriola" pitchFamily="82" charset="0"/>
              </a:rPr>
              <a:t>bagarre</a:t>
            </a:r>
            <a:r>
              <a:rPr lang="bg-BG" dirty="0" smtClean="0">
                <a:latin typeface="Gabriola" pitchFamily="82" charset="0"/>
              </a:rPr>
              <a:t>, </a:t>
            </a:r>
            <a:r>
              <a:rPr lang="bg-BG" dirty="0" err="1" smtClean="0">
                <a:latin typeface="Gabriola" pitchFamily="82" charset="0"/>
              </a:rPr>
              <a:t>saut</a:t>
            </a:r>
            <a:r>
              <a:rPr lang="bg-BG" dirty="0" smtClean="0">
                <a:latin typeface="Gabriola" pitchFamily="82" charset="0"/>
              </a:rPr>
              <a:t>, </a:t>
            </a:r>
            <a:r>
              <a:rPr lang="bg-BG" dirty="0" err="1" smtClean="0">
                <a:latin typeface="Gabriola" pitchFamily="82" charset="0"/>
              </a:rPr>
              <a:t>lutte</a:t>
            </a:r>
            <a:r>
              <a:rPr lang="bg-BG" dirty="0" smtClean="0">
                <a:latin typeface="Gabriola" pitchFamily="82" charset="0"/>
              </a:rPr>
              <a:t>, </a:t>
            </a:r>
            <a:r>
              <a:rPr lang="bg-BG" dirty="0" err="1" smtClean="0">
                <a:latin typeface="Gabriola" pitchFamily="82" charset="0"/>
              </a:rPr>
              <a:t>lance</a:t>
            </a:r>
            <a:r>
              <a:rPr lang="en-US" dirty="0" err="1" smtClean="0">
                <a:latin typeface="Gabriola" pitchFamily="82" charset="0"/>
              </a:rPr>
              <a:t>ment</a:t>
            </a:r>
            <a:r>
              <a:rPr lang="bg-BG" dirty="0" smtClean="0">
                <a:latin typeface="Gabriola" pitchFamily="82" charset="0"/>
              </a:rPr>
              <a:t>, </a:t>
            </a:r>
            <a:r>
              <a:rPr lang="bg-BG" dirty="0" err="1" smtClean="0">
                <a:latin typeface="Gabriola" pitchFamily="82" charset="0"/>
              </a:rPr>
              <a:t>courses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chevaux</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en-US" dirty="0" err="1" smtClean="0">
                <a:latin typeface="Gabriola" pitchFamily="82" charset="0"/>
              </a:rPr>
              <a:t>d’autres</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droit</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participer</a:t>
            </a:r>
            <a:r>
              <a:rPr lang="bg-BG" dirty="0" smtClean="0">
                <a:latin typeface="Gabriola" pitchFamily="82" charset="0"/>
              </a:rPr>
              <a:t> </a:t>
            </a:r>
            <a:r>
              <a:rPr lang="bg-BG" dirty="0" err="1" smtClean="0">
                <a:latin typeface="Gabriola" pitchFamily="82" charset="0"/>
              </a:rPr>
              <a:t>avaient</a:t>
            </a:r>
            <a:r>
              <a:rPr lang="bg-BG" dirty="0" smtClean="0">
                <a:latin typeface="Gabriola" pitchFamily="82" charset="0"/>
              </a:rPr>
              <a:t> </a:t>
            </a:r>
            <a:r>
              <a:rPr lang="bg-BG" dirty="0" err="1" smtClean="0">
                <a:latin typeface="Gabriola" pitchFamily="82" charset="0"/>
              </a:rPr>
              <a:t>seuls</a:t>
            </a:r>
            <a:r>
              <a:rPr lang="bg-BG" dirty="0" smtClean="0">
                <a:latin typeface="Gabriola" pitchFamily="82" charset="0"/>
              </a:rPr>
              <a:t> </a:t>
            </a:r>
            <a:r>
              <a:rPr lang="bg-BG" dirty="0" err="1" smtClean="0">
                <a:latin typeface="Gabriola" pitchFamily="82" charset="0"/>
              </a:rPr>
              <a:t>Grecs</a:t>
            </a:r>
            <a:r>
              <a:rPr lang="bg-BG" dirty="0" smtClean="0">
                <a:latin typeface="Gabriola" pitchFamily="82" charset="0"/>
              </a:rPr>
              <a:t> </a:t>
            </a:r>
            <a:r>
              <a:rPr lang="bg-BG" dirty="0" err="1" smtClean="0">
                <a:latin typeface="Gabriola" pitchFamily="82" charset="0"/>
              </a:rPr>
              <a:t>libres</a:t>
            </a:r>
            <a:r>
              <a:rPr lang="bg-BG" dirty="0" smtClean="0">
                <a:latin typeface="Gabriola" pitchFamily="82" charset="0"/>
              </a:rPr>
              <a:t> </a:t>
            </a:r>
            <a:r>
              <a:rPr lang="bg-BG" dirty="0" err="1" smtClean="0">
                <a:latin typeface="Gabriola" pitchFamily="82" charset="0"/>
              </a:rPr>
              <a:t>qui</a:t>
            </a:r>
            <a:r>
              <a:rPr lang="bg-BG" dirty="0" smtClean="0">
                <a:latin typeface="Gabriola" pitchFamily="82" charset="0"/>
              </a:rPr>
              <a:t> </a:t>
            </a:r>
            <a:r>
              <a:rPr lang="en-US" dirty="0" err="1" smtClean="0">
                <a:latin typeface="Gabriola" pitchFamily="82" charset="0"/>
              </a:rPr>
              <a:t>étaient</a:t>
            </a:r>
            <a:r>
              <a:rPr lang="bg-BG" dirty="0" smtClean="0">
                <a:latin typeface="Gabriola" pitchFamily="82" charset="0"/>
              </a:rPr>
              <a:t> </a:t>
            </a:r>
            <a:r>
              <a:rPr lang="bg-BG" dirty="0" err="1" smtClean="0">
                <a:latin typeface="Gabriola" pitchFamily="82" charset="0"/>
              </a:rPr>
              <a:t>citoyens</a:t>
            </a:r>
            <a:r>
              <a:rPr lang="bg-BG" dirty="0" smtClean="0">
                <a:latin typeface="Gabriola" pitchFamily="82" charset="0"/>
              </a:rPr>
              <a:t> à </a:t>
            </a:r>
            <a:r>
              <a:rPr lang="bg-BG" dirty="0" err="1" smtClean="0">
                <a:latin typeface="Gabriola" pitchFamily="82" charset="0"/>
              </a:rPr>
              <a:t>part</a:t>
            </a:r>
            <a:r>
              <a:rPr lang="bg-BG" dirty="0" smtClean="0">
                <a:latin typeface="Gabriola" pitchFamily="82" charset="0"/>
              </a:rPr>
              <a:t> </a:t>
            </a:r>
            <a:r>
              <a:rPr lang="bg-BG" dirty="0" err="1" smtClean="0">
                <a:latin typeface="Gabriola" pitchFamily="82" charset="0"/>
              </a:rPr>
              <a:t>entière</a:t>
            </a:r>
            <a:r>
              <a:rPr lang="bg-BG" dirty="0" smtClean="0">
                <a:latin typeface="Gabriola" pitchFamily="82" charset="0"/>
              </a:rPr>
              <a:t>, </a:t>
            </a:r>
            <a:r>
              <a:rPr lang="bg-BG" dirty="0" err="1" smtClean="0">
                <a:latin typeface="Gabriola" pitchFamily="82" charset="0"/>
              </a:rPr>
              <a:t>viciés</a:t>
            </a:r>
            <a:r>
              <a:rPr lang="bg-BG" dirty="0" smtClean="0">
                <a:latin typeface="Gabriola" pitchFamily="82" charset="0"/>
              </a:rPr>
              <a:t> </a:t>
            </a:r>
            <a:r>
              <a:rPr lang="bg-BG" dirty="0" err="1" smtClean="0">
                <a:latin typeface="Gabriola" pitchFamily="82" charset="0"/>
              </a:rPr>
              <a:t>par</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crimes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sang</a:t>
            </a:r>
            <a:r>
              <a:rPr lang="bg-BG" dirty="0" smtClean="0">
                <a:latin typeface="Gabriola" pitchFamily="82" charset="0"/>
              </a:rPr>
              <a:t>.</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2050" name="Picture 2" descr="http://www.dinosoria.com/tragedie/jo_antique_02.jpg"/>
          <p:cNvPicPr>
            <a:picLocks noChangeAspect="1" noChangeArrowheads="1"/>
          </p:cNvPicPr>
          <p:nvPr/>
        </p:nvPicPr>
        <p:blipFill>
          <a:blip r:embed="rId4" cstate="print">
            <a:clrChange>
              <a:clrFrom>
                <a:srgbClr val="FBF8F1"/>
              </a:clrFrom>
              <a:clrTo>
                <a:srgbClr val="FBF8F1">
                  <a:alpha val="0"/>
                </a:srgbClr>
              </a:clrTo>
            </a:clrChange>
          </a:blip>
          <a:srcRect/>
          <a:stretch>
            <a:fillRect/>
          </a:stretch>
        </p:blipFill>
        <p:spPr bwMode="auto">
          <a:xfrm rot="20963264">
            <a:off x="-28653" y="4161710"/>
            <a:ext cx="1870494" cy="1823085"/>
          </a:xfrm>
          <a:prstGeom prst="rect">
            <a:avLst/>
          </a:prstGeom>
          <a:noFill/>
        </p:spPr>
      </p:pic>
      <p:pic>
        <p:nvPicPr>
          <p:cNvPr id="2052" name="Picture 4" descr="http://www.lexilogos.com/images/jo_course.jpg"/>
          <p:cNvPicPr>
            <a:picLocks noChangeAspect="1" noChangeArrowheads="1"/>
          </p:cNvPicPr>
          <p:nvPr/>
        </p:nvPicPr>
        <p:blipFill>
          <a:blip r:embed="rId5" cstate="print">
            <a:clrChange>
              <a:clrFrom>
                <a:srgbClr val="F0FBF3"/>
              </a:clrFrom>
              <a:clrTo>
                <a:srgbClr val="F0FBF3">
                  <a:alpha val="0"/>
                </a:srgbClr>
              </a:clrTo>
            </a:clrChange>
          </a:blip>
          <a:srcRect/>
          <a:stretch>
            <a:fillRect/>
          </a:stretch>
        </p:blipFill>
        <p:spPr bwMode="auto">
          <a:xfrm>
            <a:off x="6615474" y="4149080"/>
            <a:ext cx="2308654" cy="1512168"/>
          </a:xfrm>
          <a:prstGeom prst="rect">
            <a:avLst/>
          </a:prstGeom>
          <a:ln>
            <a:noFill/>
          </a:ln>
          <a:effectLst>
            <a:softEdge rad="112500"/>
          </a:effectLst>
        </p:spPr>
      </p:pic>
      <p:pic>
        <p:nvPicPr>
          <p:cNvPr id="2054" name="Picture 6" descr="http://acoeuretacris.a.c.pic.centerblog.net/9f18d006.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316830">
            <a:off x="1261100" y="5059486"/>
            <a:ext cx="2228924" cy="1699555"/>
          </a:xfrm>
          <a:prstGeom prst="rect">
            <a:avLst/>
          </a:prstGeom>
          <a:ln>
            <a:noFill/>
          </a:ln>
          <a:effectLst>
            <a:softEdge rad="112500"/>
          </a:effectLst>
        </p:spPr>
      </p:pic>
      <p:pic>
        <p:nvPicPr>
          <p:cNvPr id="2056" name="Picture 8" descr="http://www.larousse.fr/encyclopedie/data/images/1311426-Amphore_panath%C3%A9na%C3%AFque.jpg"/>
          <p:cNvPicPr>
            <a:picLocks noChangeAspect="1" noChangeArrowheads="1"/>
          </p:cNvPicPr>
          <p:nvPr/>
        </p:nvPicPr>
        <p:blipFill>
          <a:blip r:embed="rId7" cstate="print"/>
          <a:stretch>
            <a:fillRect/>
          </a:stretch>
        </p:blipFill>
        <p:spPr bwMode="auto">
          <a:xfrm rot="21113031">
            <a:off x="5432054" y="3968952"/>
            <a:ext cx="1677725" cy="2101933"/>
          </a:xfrm>
          <a:prstGeom prst="rect">
            <a:avLst/>
          </a:prstGeom>
          <a:ln>
            <a:noFill/>
          </a:ln>
          <a:effectLst>
            <a:softEdge rad="112500"/>
          </a:effectLst>
        </p:spPr>
      </p:pic>
      <p:pic>
        <p:nvPicPr>
          <p:cNvPr id="2058" name="Picture 10" descr="http://www.cndp.fr/archive-musagora/jeux/images/iliade-discobole10.jpg"/>
          <p:cNvPicPr>
            <a:picLocks noChangeAspect="1" noChangeArrowheads="1"/>
          </p:cNvPicPr>
          <p:nvPr/>
        </p:nvPicPr>
        <p:blipFill>
          <a:blip r:embed="rId8" cstate="print"/>
          <a:srcRect/>
          <a:stretch>
            <a:fillRect/>
          </a:stretch>
        </p:blipFill>
        <p:spPr bwMode="auto">
          <a:xfrm rot="21255408">
            <a:off x="2707714" y="4180024"/>
            <a:ext cx="2143125" cy="1704976"/>
          </a:xfrm>
          <a:prstGeom prst="rect">
            <a:avLst/>
          </a:prstGeom>
          <a:ln>
            <a:noFill/>
          </a:ln>
          <a:effectLst>
            <a:softEdge rad="112500"/>
          </a:effectLst>
        </p:spPr>
      </p:pic>
      <p:pic>
        <p:nvPicPr>
          <p:cNvPr id="2060" name="Picture 12" descr="https://upload.wikimedia.org/wikipedia/commons/thumb/c/cf/Pankration_panathenaic_amphora_BM_VaseB610.jpg/220px-Pankration_panathenaic_amphora_BM_VaseB610.jpg"/>
          <p:cNvPicPr>
            <a:picLocks noChangeAspect="1" noChangeArrowheads="1"/>
          </p:cNvPicPr>
          <p:nvPr/>
        </p:nvPicPr>
        <p:blipFill>
          <a:blip r:embed="rId9" cstate="print"/>
          <a:srcRect/>
          <a:stretch>
            <a:fillRect/>
          </a:stretch>
        </p:blipFill>
        <p:spPr bwMode="auto">
          <a:xfrm rot="300655">
            <a:off x="4230993" y="4626414"/>
            <a:ext cx="1728192" cy="21602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3923928" y="1556792"/>
            <a:ext cx="4978896" cy="2476872"/>
          </a:xfrm>
        </p:spPr>
        <p:txBody>
          <a:bodyPr>
            <a:normAutofit fontScale="92500"/>
          </a:bodyPr>
          <a:lstStyle/>
          <a:p>
            <a:pPr>
              <a:buNone/>
            </a:pPr>
            <a:r>
              <a:rPr lang="bg-BG" dirty="0" smtClean="0"/>
              <a:t>	</a:t>
            </a:r>
            <a:r>
              <a:rPr lang="bg-BG" dirty="0" err="1" smtClean="0">
                <a:latin typeface="Gabriola" pitchFamily="82" charset="0"/>
              </a:rPr>
              <a:t>Pendant</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en-US" dirty="0" smtClean="0">
                <a:latin typeface="Gabriola" pitchFamily="82" charset="0"/>
              </a:rPr>
              <a:t>J</a:t>
            </a:r>
            <a:r>
              <a:rPr lang="bg-BG" dirty="0" err="1" smtClean="0">
                <a:latin typeface="Gabriola" pitchFamily="82" charset="0"/>
              </a:rPr>
              <a:t>eux</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peintres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poètes</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érudits</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eu</a:t>
            </a:r>
            <a:r>
              <a:rPr lang="bg-BG" dirty="0" smtClean="0">
                <a:latin typeface="Gabriola" pitchFamily="82" charset="0"/>
              </a:rPr>
              <a:t> </a:t>
            </a:r>
            <a:r>
              <a:rPr lang="bg-BG" dirty="0" err="1" smtClean="0">
                <a:latin typeface="Gabriola" pitchFamily="82" charset="0"/>
              </a:rPr>
              <a:t>l'occasion</a:t>
            </a:r>
            <a:r>
              <a:rPr lang="bg-BG" dirty="0" smtClean="0">
                <a:latin typeface="Gabriola" pitchFamily="82" charset="0"/>
              </a:rPr>
              <a:t> </a:t>
            </a:r>
            <a:r>
              <a:rPr lang="bg-BG" dirty="0" err="1" smtClean="0">
                <a:latin typeface="Gabriola" pitchFamily="82" charset="0"/>
              </a:rPr>
              <a:t>d'en</a:t>
            </a:r>
            <a:r>
              <a:rPr lang="bg-BG" dirty="0" smtClean="0">
                <a:latin typeface="Gabriola" pitchFamily="82" charset="0"/>
              </a:rPr>
              <a:t> </a:t>
            </a:r>
            <a:r>
              <a:rPr lang="bg-BG" dirty="0" err="1" smtClean="0">
                <a:latin typeface="Gabriola" pitchFamily="82" charset="0"/>
              </a:rPr>
              <a:t>présenter</a:t>
            </a:r>
            <a:r>
              <a:rPr lang="bg-BG" dirty="0" smtClean="0">
                <a:latin typeface="Gabriola" pitchFamily="82" charset="0"/>
              </a:rPr>
              <a:t> </a:t>
            </a:r>
            <a:r>
              <a:rPr lang="bg-BG" dirty="0" err="1" smtClean="0">
                <a:latin typeface="Gabriola" pitchFamily="82" charset="0"/>
              </a:rPr>
              <a:t>davantage</a:t>
            </a:r>
            <a:r>
              <a:rPr lang="bg-BG" dirty="0" smtClean="0">
                <a:latin typeface="Gabriola" pitchFamily="82" charset="0"/>
              </a:rPr>
              <a:t> </a:t>
            </a:r>
            <a:r>
              <a:rPr lang="en-US" dirty="0" err="1" smtClean="0">
                <a:latin typeface="Gabriola" pitchFamily="82" charset="0"/>
              </a:rPr>
              <a:t>devant</a:t>
            </a:r>
            <a:r>
              <a:rPr lang="en-US"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nombreux</a:t>
            </a:r>
            <a:r>
              <a:rPr lang="bg-BG" dirty="0" smtClean="0">
                <a:latin typeface="Gabriola" pitchFamily="82" charset="0"/>
              </a:rPr>
              <a:t> </a:t>
            </a:r>
            <a:r>
              <a:rPr lang="bg-BG" dirty="0" err="1" smtClean="0">
                <a:latin typeface="Gabriola" pitchFamily="82" charset="0"/>
              </a:rPr>
              <a:t>publics</a:t>
            </a:r>
            <a:r>
              <a:rPr lang="bg-BG" dirty="0" smtClean="0">
                <a:latin typeface="Gabriola" pitchFamily="82" charset="0"/>
              </a:rPr>
              <a:t> </a:t>
            </a:r>
            <a:r>
              <a:rPr lang="bg-BG" dirty="0" err="1" smtClean="0">
                <a:latin typeface="Gabriola" pitchFamily="82" charset="0"/>
              </a:rPr>
              <a:t>leurs</a:t>
            </a:r>
            <a:r>
              <a:rPr lang="bg-BG" dirty="0" smtClean="0">
                <a:latin typeface="Gabriola" pitchFamily="82" charset="0"/>
              </a:rPr>
              <a:t> </a:t>
            </a:r>
            <a:r>
              <a:rPr lang="bg-BG" dirty="0" err="1" smtClean="0">
                <a:latin typeface="Gabriola" pitchFamily="82" charset="0"/>
              </a:rPr>
              <a:t>œuvres</a:t>
            </a:r>
            <a:r>
              <a:rPr lang="bg-BG" dirty="0" smtClean="0">
                <a:latin typeface="Gabriola" pitchFamily="82" charset="0"/>
              </a:rPr>
              <a:t>, </a:t>
            </a:r>
            <a:r>
              <a:rPr lang="bg-BG" dirty="0" err="1" smtClean="0">
                <a:latin typeface="Gabriola" pitchFamily="82" charset="0"/>
              </a:rPr>
              <a:t>mais</a:t>
            </a:r>
            <a:r>
              <a:rPr lang="bg-BG" dirty="0" smtClean="0">
                <a:latin typeface="Gabriola" pitchFamily="82" charset="0"/>
              </a:rPr>
              <a:t> </a:t>
            </a:r>
            <a:r>
              <a:rPr lang="bg-BG" dirty="0" err="1" smtClean="0">
                <a:latin typeface="Gabriola" pitchFamily="82" charset="0"/>
              </a:rPr>
              <a:t>cette</a:t>
            </a:r>
            <a:r>
              <a:rPr lang="bg-BG" dirty="0" smtClean="0">
                <a:latin typeface="Gabriola" pitchFamily="82" charset="0"/>
              </a:rPr>
              <a:t> </a:t>
            </a:r>
            <a:r>
              <a:rPr lang="bg-BG" dirty="0" err="1" smtClean="0">
                <a:latin typeface="Gabriola" pitchFamily="82" charset="0"/>
              </a:rPr>
              <a:t>activité</a:t>
            </a:r>
            <a:r>
              <a:rPr lang="bg-BG" dirty="0" smtClean="0">
                <a:latin typeface="Gabriola" pitchFamily="82" charset="0"/>
              </a:rPr>
              <a:t> </a:t>
            </a:r>
            <a:r>
              <a:rPr lang="bg-BG" dirty="0" err="1" smtClean="0">
                <a:latin typeface="Gabriola" pitchFamily="82" charset="0"/>
              </a:rPr>
              <a:t>n’etait</a:t>
            </a:r>
            <a:r>
              <a:rPr lang="bg-BG" dirty="0" smtClean="0">
                <a:latin typeface="Gabriola" pitchFamily="82" charset="0"/>
              </a:rPr>
              <a:t> </a:t>
            </a:r>
            <a:r>
              <a:rPr lang="bg-BG" dirty="0" err="1" smtClean="0">
                <a:latin typeface="Gabriola" pitchFamily="82" charset="0"/>
              </a:rPr>
              <a:t>pas</a:t>
            </a:r>
            <a:r>
              <a:rPr lang="bg-BG" dirty="0" smtClean="0">
                <a:latin typeface="Gabriola" pitchFamily="82" charset="0"/>
              </a:rPr>
              <a:t> </a:t>
            </a:r>
            <a:r>
              <a:rPr lang="bg-BG" dirty="0" err="1" smtClean="0">
                <a:latin typeface="Gabriola" pitchFamily="82" charset="0"/>
              </a:rPr>
              <a:t>récompensée</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sp>
        <p:nvSpPr>
          <p:cNvPr id="6" name="Текстово поле 5"/>
          <p:cNvSpPr txBox="1"/>
          <p:nvPr/>
        </p:nvSpPr>
        <p:spPr>
          <a:xfrm>
            <a:off x="323528" y="3933056"/>
            <a:ext cx="6696744" cy="2677656"/>
          </a:xfrm>
          <a:prstGeom prst="rect">
            <a:avLst/>
          </a:prstGeom>
          <a:noFill/>
        </p:spPr>
        <p:txBody>
          <a:bodyPr wrap="square" rtlCol="0">
            <a:spAutoFit/>
          </a:bodyPr>
          <a:lstStyle/>
          <a:p>
            <a:r>
              <a:rPr lang="bg-BG" sz="3000" dirty="0" err="1" smtClean="0">
                <a:latin typeface="Gabriola" pitchFamily="82" charset="0"/>
              </a:rPr>
              <a:t>Les</a:t>
            </a:r>
            <a:r>
              <a:rPr lang="bg-BG" sz="3000" dirty="0" smtClean="0">
                <a:latin typeface="Gabriola" pitchFamily="82" charset="0"/>
              </a:rPr>
              <a:t> </a:t>
            </a:r>
            <a:r>
              <a:rPr lang="bg-BG" sz="3000" dirty="0" err="1" smtClean="0">
                <a:latin typeface="Gabriola" pitchFamily="82" charset="0"/>
              </a:rPr>
              <a:t>lauréats</a:t>
            </a:r>
            <a:r>
              <a:rPr lang="bg-BG" sz="3000" dirty="0" smtClean="0">
                <a:latin typeface="Gabriola" pitchFamily="82" charset="0"/>
              </a:rPr>
              <a:t> </a:t>
            </a:r>
            <a:r>
              <a:rPr lang="bg-BG" sz="3000" dirty="0" err="1" smtClean="0">
                <a:latin typeface="Gabriola" pitchFamily="82" charset="0"/>
              </a:rPr>
              <a:t>ont</a:t>
            </a:r>
            <a:r>
              <a:rPr lang="bg-BG" sz="3000" dirty="0" smtClean="0">
                <a:latin typeface="Gabriola" pitchFamily="82" charset="0"/>
              </a:rPr>
              <a:t> </a:t>
            </a:r>
            <a:r>
              <a:rPr lang="bg-BG" sz="3000" dirty="0" err="1" smtClean="0">
                <a:latin typeface="Gabriola" pitchFamily="82" charset="0"/>
              </a:rPr>
              <a:t>été</a:t>
            </a:r>
            <a:r>
              <a:rPr lang="bg-BG" sz="3000" dirty="0" smtClean="0">
                <a:latin typeface="Gabriola" pitchFamily="82" charset="0"/>
              </a:rPr>
              <a:t> </a:t>
            </a:r>
            <a:r>
              <a:rPr lang="bg-BG" sz="3000" dirty="0" err="1" smtClean="0">
                <a:latin typeface="Gabriola" pitchFamily="82" charset="0"/>
              </a:rPr>
              <a:t>récompensés</a:t>
            </a:r>
            <a:r>
              <a:rPr lang="bg-BG" sz="3000" dirty="0" smtClean="0">
                <a:latin typeface="Gabriola" pitchFamily="82" charset="0"/>
              </a:rPr>
              <a:t> </a:t>
            </a:r>
            <a:r>
              <a:rPr lang="bg-BG" sz="3000" dirty="0" err="1" smtClean="0">
                <a:latin typeface="Gabriola" pitchFamily="82" charset="0"/>
              </a:rPr>
              <a:t>avec</a:t>
            </a:r>
            <a:r>
              <a:rPr lang="bg-BG" sz="3000" dirty="0" smtClean="0">
                <a:latin typeface="Gabriola" pitchFamily="82" charset="0"/>
              </a:rPr>
              <a:t> </a:t>
            </a:r>
            <a:r>
              <a:rPr lang="bg-BG" sz="3000" dirty="0" err="1" smtClean="0">
                <a:latin typeface="Gabriola" pitchFamily="82" charset="0"/>
              </a:rPr>
              <a:t>une</a:t>
            </a:r>
            <a:r>
              <a:rPr lang="bg-BG" sz="3000" dirty="0" smtClean="0">
                <a:latin typeface="Gabriola" pitchFamily="82" charset="0"/>
              </a:rPr>
              <a:t> </a:t>
            </a:r>
            <a:r>
              <a:rPr lang="bg-BG" sz="3000" dirty="0" err="1" smtClean="0">
                <a:latin typeface="Gabriola" pitchFamily="82" charset="0"/>
              </a:rPr>
              <a:t>couronne</a:t>
            </a:r>
            <a:r>
              <a:rPr lang="bg-BG" sz="3000" dirty="0" smtClean="0">
                <a:latin typeface="Gabriola" pitchFamily="82" charset="0"/>
              </a:rPr>
              <a:t> </a:t>
            </a:r>
            <a:r>
              <a:rPr lang="bg-BG" sz="3000" dirty="0" err="1" smtClean="0">
                <a:latin typeface="Gabriola" pitchFamily="82" charset="0"/>
              </a:rPr>
              <a:t>de</a:t>
            </a:r>
            <a:r>
              <a:rPr lang="bg-BG" sz="3000" dirty="0" smtClean="0">
                <a:latin typeface="Gabriola" pitchFamily="82" charset="0"/>
              </a:rPr>
              <a:t> </a:t>
            </a:r>
            <a:r>
              <a:rPr lang="bg-BG" sz="3000" dirty="0" err="1" smtClean="0">
                <a:latin typeface="Gabriola" pitchFamily="82" charset="0"/>
              </a:rPr>
              <a:t>rameaux</a:t>
            </a:r>
            <a:r>
              <a:rPr lang="bg-BG" sz="3000" dirty="0" smtClean="0">
                <a:latin typeface="Gabriola" pitchFamily="82" charset="0"/>
              </a:rPr>
              <a:t> </a:t>
            </a:r>
            <a:r>
              <a:rPr lang="bg-BG" sz="3000" dirty="0" err="1" smtClean="0">
                <a:latin typeface="Gabriola" pitchFamily="82" charset="0"/>
              </a:rPr>
              <a:t>d'olivier</a:t>
            </a:r>
            <a:r>
              <a:rPr lang="bg-BG" sz="3000" dirty="0" smtClean="0">
                <a:latin typeface="Gabriola" pitchFamily="82" charset="0"/>
              </a:rPr>
              <a:t>, </a:t>
            </a:r>
            <a:r>
              <a:rPr lang="bg-BG" sz="3000" dirty="0" err="1" smtClean="0">
                <a:latin typeface="Gabriola" pitchFamily="82" charset="0"/>
              </a:rPr>
              <a:t>des</a:t>
            </a:r>
            <a:r>
              <a:rPr lang="bg-BG" sz="3000" dirty="0" smtClean="0">
                <a:latin typeface="Gabriola" pitchFamily="82" charset="0"/>
              </a:rPr>
              <a:t> </a:t>
            </a:r>
            <a:r>
              <a:rPr lang="bg-BG" sz="3000" dirty="0" err="1" smtClean="0">
                <a:latin typeface="Gabriola" pitchFamily="82" charset="0"/>
              </a:rPr>
              <a:t>dirigeants</a:t>
            </a:r>
            <a:r>
              <a:rPr lang="bg-BG" sz="3000" dirty="0" smtClean="0">
                <a:latin typeface="Gabriola" pitchFamily="82" charset="0"/>
              </a:rPr>
              <a:t> </a:t>
            </a:r>
            <a:r>
              <a:rPr lang="bg-BG" sz="3000" dirty="0" err="1" smtClean="0">
                <a:latin typeface="Gabriola" pitchFamily="82" charset="0"/>
              </a:rPr>
              <a:t>de</a:t>
            </a:r>
            <a:r>
              <a:rPr lang="bg-BG" sz="3000" dirty="0" smtClean="0">
                <a:latin typeface="Gabriola" pitchFamily="82" charset="0"/>
              </a:rPr>
              <a:t> </a:t>
            </a:r>
            <a:r>
              <a:rPr lang="bg-BG" sz="3000" dirty="0" err="1" smtClean="0">
                <a:latin typeface="Gabriola" pitchFamily="82" charset="0"/>
              </a:rPr>
              <a:t>trois</a:t>
            </a:r>
            <a:r>
              <a:rPr lang="bg-BG" sz="3000" dirty="0" smtClean="0">
                <a:latin typeface="Gabriola" pitchFamily="82" charset="0"/>
              </a:rPr>
              <a:t> </a:t>
            </a:r>
            <a:r>
              <a:rPr lang="bg-BG" sz="3000" dirty="0" err="1" smtClean="0">
                <a:latin typeface="Gabriola" pitchFamily="82" charset="0"/>
              </a:rPr>
              <a:t>fois</a:t>
            </a:r>
            <a:r>
              <a:rPr lang="bg-BG" sz="3000" dirty="0" smtClean="0">
                <a:latin typeface="Gabriola" pitchFamily="82" charset="0"/>
              </a:rPr>
              <a:t> </a:t>
            </a:r>
            <a:r>
              <a:rPr lang="bg-BG" sz="3000" dirty="0" err="1" smtClean="0">
                <a:latin typeface="Gabriola" pitchFamily="82" charset="0"/>
              </a:rPr>
              <a:t>avaient</a:t>
            </a:r>
            <a:r>
              <a:rPr lang="bg-BG" sz="3000" dirty="0" smtClean="0">
                <a:latin typeface="Gabriola" pitchFamily="82" charset="0"/>
              </a:rPr>
              <a:t> </a:t>
            </a:r>
            <a:r>
              <a:rPr lang="bg-BG" sz="3000" dirty="0" err="1" smtClean="0">
                <a:latin typeface="Gabriola" pitchFamily="82" charset="0"/>
              </a:rPr>
              <a:t>le</a:t>
            </a:r>
            <a:r>
              <a:rPr lang="bg-BG" sz="3000" dirty="0" smtClean="0">
                <a:latin typeface="Gabriola" pitchFamily="82" charset="0"/>
              </a:rPr>
              <a:t> </a:t>
            </a:r>
            <a:r>
              <a:rPr lang="bg-BG" sz="3000" dirty="0" err="1" smtClean="0">
                <a:latin typeface="Gabriola" pitchFamily="82" charset="0"/>
              </a:rPr>
              <a:t>droit</a:t>
            </a:r>
            <a:r>
              <a:rPr lang="bg-BG" sz="3000" dirty="0" smtClean="0">
                <a:latin typeface="Gabriola" pitchFamily="82" charset="0"/>
              </a:rPr>
              <a:t> </a:t>
            </a:r>
            <a:r>
              <a:rPr lang="bg-BG" sz="3000" dirty="0" err="1" smtClean="0">
                <a:latin typeface="Gabriola" pitchFamily="82" charset="0"/>
              </a:rPr>
              <a:t>de</a:t>
            </a:r>
            <a:r>
              <a:rPr lang="bg-BG" sz="3000" dirty="0" smtClean="0">
                <a:latin typeface="Gabriola" pitchFamily="82" charset="0"/>
              </a:rPr>
              <a:t> </a:t>
            </a:r>
            <a:r>
              <a:rPr lang="bg-BG" sz="3000" dirty="0" err="1" smtClean="0">
                <a:latin typeface="Gabriola" pitchFamily="82" charset="0"/>
              </a:rPr>
              <a:t>mettre</a:t>
            </a:r>
            <a:r>
              <a:rPr lang="bg-BG" sz="3000" dirty="0" smtClean="0">
                <a:latin typeface="Gabriola" pitchFamily="82" charset="0"/>
              </a:rPr>
              <a:t> </a:t>
            </a:r>
            <a:r>
              <a:rPr lang="bg-BG" sz="3000" dirty="0" err="1" smtClean="0">
                <a:latin typeface="Gabriola" pitchFamily="82" charset="0"/>
              </a:rPr>
              <a:t>une</a:t>
            </a:r>
            <a:r>
              <a:rPr lang="bg-BG" sz="3000" dirty="0" smtClean="0">
                <a:latin typeface="Gabriola" pitchFamily="82" charset="0"/>
              </a:rPr>
              <a:t> </a:t>
            </a:r>
            <a:r>
              <a:rPr lang="bg-BG" sz="3000" dirty="0" err="1" smtClean="0">
                <a:latin typeface="Gabriola" pitchFamily="82" charset="0"/>
              </a:rPr>
              <a:t>statue</a:t>
            </a:r>
            <a:r>
              <a:rPr lang="bg-BG" sz="3000" dirty="0" smtClean="0">
                <a:latin typeface="Gabriola" pitchFamily="82" charset="0"/>
              </a:rPr>
              <a:t> </a:t>
            </a:r>
            <a:r>
              <a:rPr lang="bg-BG" sz="3000" dirty="0" err="1" smtClean="0">
                <a:latin typeface="Gabriola" pitchFamily="82" charset="0"/>
              </a:rPr>
              <a:t>dans</a:t>
            </a:r>
            <a:r>
              <a:rPr lang="bg-BG" sz="3000" dirty="0" smtClean="0">
                <a:latin typeface="Gabriola" pitchFamily="82" charset="0"/>
              </a:rPr>
              <a:t> </a:t>
            </a:r>
            <a:r>
              <a:rPr lang="bg-BG" sz="3000" dirty="0" err="1" smtClean="0">
                <a:latin typeface="Gabriola" pitchFamily="82" charset="0"/>
              </a:rPr>
              <a:t>le</a:t>
            </a:r>
            <a:r>
              <a:rPr lang="bg-BG" sz="3000" dirty="0" smtClean="0">
                <a:latin typeface="Gabriola" pitchFamily="82" charset="0"/>
              </a:rPr>
              <a:t> </a:t>
            </a:r>
            <a:r>
              <a:rPr lang="bg-BG" sz="3000" dirty="0" err="1" smtClean="0">
                <a:latin typeface="Gabriola" pitchFamily="82" charset="0"/>
              </a:rPr>
              <a:t>sanctuaire</a:t>
            </a:r>
            <a:r>
              <a:rPr lang="bg-BG" sz="3000" dirty="0" smtClean="0">
                <a:latin typeface="Gabriola" pitchFamily="82" charset="0"/>
              </a:rPr>
              <a:t>, </a:t>
            </a:r>
            <a:r>
              <a:rPr lang="bg-BG" sz="3000" dirty="0" err="1" smtClean="0">
                <a:latin typeface="Gabriola" pitchFamily="82" charset="0"/>
              </a:rPr>
              <a:t>de</a:t>
            </a:r>
            <a:r>
              <a:rPr lang="bg-BG" sz="3000" dirty="0" smtClean="0">
                <a:latin typeface="Gabriola" pitchFamily="82" charset="0"/>
              </a:rPr>
              <a:t> </a:t>
            </a:r>
            <a:r>
              <a:rPr lang="bg-BG" sz="3000" dirty="0" err="1" smtClean="0">
                <a:latin typeface="Gabriola" pitchFamily="82" charset="0"/>
              </a:rPr>
              <a:t>ne</a:t>
            </a:r>
            <a:r>
              <a:rPr lang="bg-BG" sz="3000" dirty="0" smtClean="0">
                <a:latin typeface="Gabriola" pitchFamily="82" charset="0"/>
              </a:rPr>
              <a:t> </a:t>
            </a:r>
            <a:r>
              <a:rPr lang="bg-BG" sz="3000" dirty="0" err="1" smtClean="0">
                <a:latin typeface="Gabriola" pitchFamily="82" charset="0"/>
              </a:rPr>
              <a:t>pas</a:t>
            </a:r>
            <a:r>
              <a:rPr lang="bg-BG" sz="3000" dirty="0" smtClean="0">
                <a:latin typeface="Gabriola" pitchFamily="82" charset="0"/>
              </a:rPr>
              <a:t> </a:t>
            </a:r>
            <a:r>
              <a:rPr lang="bg-BG" sz="3000" dirty="0" err="1" smtClean="0">
                <a:latin typeface="Gabriola" pitchFamily="82" charset="0"/>
              </a:rPr>
              <a:t>payer</a:t>
            </a:r>
            <a:r>
              <a:rPr lang="bg-BG" sz="3000" dirty="0" smtClean="0">
                <a:latin typeface="Gabriola" pitchFamily="82" charset="0"/>
              </a:rPr>
              <a:t> </a:t>
            </a:r>
            <a:r>
              <a:rPr lang="bg-BG" sz="3000" dirty="0" smtClean="0">
                <a:latin typeface="Gabriola" pitchFamily="82" charset="0"/>
              </a:rPr>
              <a:t>d</a:t>
            </a:r>
            <a:r>
              <a:rPr lang="en-US" sz="3000" dirty="0" smtClean="0">
                <a:latin typeface="Gabriola" pitchFamily="82" charset="0"/>
              </a:rPr>
              <a:t>’</a:t>
            </a:r>
            <a:r>
              <a:rPr lang="bg-BG" sz="3000" dirty="0" smtClean="0">
                <a:latin typeface="Gabriola" pitchFamily="82" charset="0"/>
              </a:rPr>
              <a:t> </a:t>
            </a:r>
            <a:r>
              <a:rPr lang="bg-BG" sz="3000" dirty="0" err="1" smtClean="0">
                <a:latin typeface="Gabriola" pitchFamily="82" charset="0"/>
              </a:rPr>
              <a:t>impôts</a:t>
            </a:r>
            <a:r>
              <a:rPr lang="bg-BG" sz="3000" dirty="0" smtClean="0">
                <a:latin typeface="Gabriola" pitchFamily="82" charset="0"/>
              </a:rPr>
              <a:t> </a:t>
            </a:r>
            <a:r>
              <a:rPr lang="bg-BG" sz="3000" dirty="0" err="1" smtClean="0">
                <a:latin typeface="Gabriola" pitchFamily="82" charset="0"/>
              </a:rPr>
              <a:t>et</a:t>
            </a:r>
            <a:r>
              <a:rPr lang="bg-BG" sz="3000" dirty="0" smtClean="0">
                <a:latin typeface="Gabriola" pitchFamily="82" charset="0"/>
              </a:rPr>
              <a:t> </a:t>
            </a:r>
            <a:r>
              <a:rPr lang="bg-BG" sz="3000" dirty="0" err="1" smtClean="0">
                <a:latin typeface="Gabriola" pitchFamily="82" charset="0"/>
              </a:rPr>
              <a:t>d'alimenter</a:t>
            </a:r>
            <a:r>
              <a:rPr lang="bg-BG" sz="3000" dirty="0" smtClean="0">
                <a:latin typeface="Gabriola" pitchFamily="82" charset="0"/>
              </a:rPr>
              <a:t> </a:t>
            </a:r>
            <a:r>
              <a:rPr lang="bg-BG" sz="3000" dirty="0" err="1" smtClean="0">
                <a:latin typeface="Gabriola" pitchFamily="82" charset="0"/>
              </a:rPr>
              <a:t>des</a:t>
            </a:r>
            <a:r>
              <a:rPr lang="bg-BG" sz="3000" dirty="0" smtClean="0">
                <a:latin typeface="Gabriola" pitchFamily="82" charset="0"/>
              </a:rPr>
              <a:t> </a:t>
            </a:r>
            <a:r>
              <a:rPr lang="bg-BG" sz="3000" dirty="0" err="1" smtClean="0">
                <a:latin typeface="Gabriola" pitchFamily="82" charset="0"/>
              </a:rPr>
              <a:t>charges</a:t>
            </a:r>
            <a:r>
              <a:rPr lang="bg-BG" sz="3000" dirty="0" smtClean="0">
                <a:latin typeface="Gabriola" pitchFamily="82" charset="0"/>
              </a:rPr>
              <a:t> </a:t>
            </a:r>
            <a:r>
              <a:rPr lang="bg-BG" sz="3000" dirty="0" err="1" smtClean="0">
                <a:latin typeface="Gabriola" pitchFamily="82" charset="0"/>
              </a:rPr>
              <a:t>publiques</a:t>
            </a:r>
            <a:r>
              <a:rPr lang="bg-BG" sz="3000" dirty="0" smtClean="0">
                <a:latin typeface="Gabriola" pitchFamily="82" charset="0"/>
              </a:rPr>
              <a:t> </a:t>
            </a:r>
            <a:r>
              <a:rPr lang="bg-BG" sz="3000" dirty="0" err="1" smtClean="0">
                <a:latin typeface="Gabriola" pitchFamily="82" charset="0"/>
              </a:rPr>
              <a:t>dans</a:t>
            </a:r>
            <a:r>
              <a:rPr lang="bg-BG" sz="3000" dirty="0" smtClean="0">
                <a:latin typeface="Gabriola" pitchFamily="82" charset="0"/>
              </a:rPr>
              <a:t> </a:t>
            </a:r>
            <a:r>
              <a:rPr lang="bg-BG" sz="3000" dirty="0" err="1" smtClean="0">
                <a:latin typeface="Gabriola" pitchFamily="82" charset="0"/>
              </a:rPr>
              <a:t>la</a:t>
            </a:r>
            <a:r>
              <a:rPr lang="bg-BG" sz="3000" dirty="0" smtClean="0">
                <a:latin typeface="Gabriola" pitchFamily="82" charset="0"/>
              </a:rPr>
              <a:t> </a:t>
            </a:r>
            <a:r>
              <a:rPr lang="bg-BG" sz="3000" dirty="0" err="1" smtClean="0">
                <a:latin typeface="Gabriola" pitchFamily="82" charset="0"/>
              </a:rPr>
              <a:t>maison</a:t>
            </a:r>
            <a:r>
              <a:rPr lang="bg-BG" sz="3000" dirty="0" smtClean="0">
                <a:latin typeface="Gabriola" pitchFamily="82" charset="0"/>
              </a:rPr>
              <a:t> </a:t>
            </a:r>
            <a:r>
              <a:rPr lang="bg-BG" sz="3000" dirty="0" err="1" smtClean="0">
                <a:latin typeface="Gabriola" pitchFamily="82" charset="0"/>
              </a:rPr>
              <a:t>urbaine</a:t>
            </a:r>
            <a:r>
              <a:rPr lang="bg-BG" sz="3000" dirty="0" smtClean="0">
                <a:latin typeface="Gabriola" pitchFamily="82" charset="0"/>
              </a:rPr>
              <a:t>.</a:t>
            </a:r>
          </a:p>
          <a:p>
            <a:endParaRPr lang="bg-BG" dirty="0"/>
          </a:p>
        </p:txBody>
      </p:sp>
      <p:pic>
        <p:nvPicPr>
          <p:cNvPr id="1026" name="Picture 2" descr="http://img.over-blog.com/300x202/4/01/70/45/Suite1/Suite2/Suite3/suite4/suite5/suite6/suite7/Suite8/Suite9/Suite10/Suite12/Suite13/Suite14/suite15/suite16/suite17/S18/la-Victoire-tend-au-vainqueur-une-couronne-faite-avec-les-r.jpg"/>
          <p:cNvPicPr>
            <a:picLocks noChangeAspect="1" noChangeArrowheads="1"/>
          </p:cNvPicPr>
          <p:nvPr/>
        </p:nvPicPr>
        <p:blipFill>
          <a:blip r:embed="rId4" cstate="print"/>
          <a:stretch>
            <a:fillRect/>
          </a:stretch>
        </p:blipFill>
        <p:spPr bwMode="auto">
          <a:xfrm>
            <a:off x="827584" y="1700808"/>
            <a:ext cx="3080659" cy="208823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0" y="1916832"/>
            <a:ext cx="5148064" cy="4104456"/>
          </a:xfrm>
        </p:spPr>
        <p:txBody>
          <a:bodyPr>
            <a:normAutofit/>
          </a:bodyPr>
          <a:lstStyle/>
          <a:p>
            <a:pPr>
              <a:buNone/>
            </a:pPr>
            <a:r>
              <a:rPr lang="bg-BG" dirty="0" smtClean="0"/>
              <a:t>	</a:t>
            </a:r>
            <a:r>
              <a:rPr lang="bg-BG" dirty="0" err="1" smtClean="0">
                <a:latin typeface="Gabriola" pitchFamily="82" charset="0"/>
              </a:rPr>
              <a:t>En</a:t>
            </a:r>
            <a:r>
              <a:rPr lang="bg-BG" dirty="0" smtClean="0">
                <a:latin typeface="Gabriola" pitchFamily="82" charset="0"/>
              </a:rPr>
              <a:t> 394 </a:t>
            </a:r>
            <a:r>
              <a:rPr lang="bg-BG" dirty="0" err="1" smtClean="0">
                <a:latin typeface="Gabriola" pitchFamily="82" charset="0"/>
              </a:rPr>
              <a:t>ap</a:t>
            </a:r>
            <a:r>
              <a:rPr lang="bg-BG" dirty="0" smtClean="0">
                <a:latin typeface="Gabriola" pitchFamily="82" charset="0"/>
              </a:rPr>
              <a:t>. JC. </a:t>
            </a:r>
            <a:r>
              <a:rPr lang="en-US" dirty="0" smtClean="0">
                <a:latin typeface="Gabriola" pitchFamily="82" charset="0"/>
              </a:rPr>
              <a:t>l’</a:t>
            </a:r>
            <a:r>
              <a:rPr lang="bg-BG" dirty="0" err="1" smtClean="0">
                <a:latin typeface="Gabriola" pitchFamily="82" charset="0"/>
              </a:rPr>
              <a:t>empereur</a:t>
            </a:r>
            <a:r>
              <a:rPr lang="bg-BG" dirty="0" smtClean="0">
                <a:latin typeface="Gabriola" pitchFamily="82" charset="0"/>
              </a:rPr>
              <a:t> </a:t>
            </a:r>
            <a:r>
              <a:rPr lang="bg-BG" dirty="0" err="1" smtClean="0">
                <a:latin typeface="Gabriola" pitchFamily="82" charset="0"/>
              </a:rPr>
              <a:t>Théodore</a:t>
            </a:r>
            <a:r>
              <a:rPr lang="bg-BG" dirty="0" smtClean="0">
                <a:latin typeface="Gabriola" pitchFamily="82" charset="0"/>
              </a:rPr>
              <a:t> </a:t>
            </a:r>
            <a:r>
              <a:rPr lang="en-US" dirty="0" smtClean="0">
                <a:latin typeface="Gabriola" pitchFamily="82" charset="0"/>
              </a:rPr>
              <a:t>I</a:t>
            </a:r>
            <a:r>
              <a:rPr lang="bg-BG" dirty="0" smtClean="0">
                <a:latin typeface="Gabriola" pitchFamily="82" charset="0"/>
              </a:rPr>
              <a:t> </a:t>
            </a:r>
            <a:r>
              <a:rPr lang="bg-BG" dirty="0" err="1" smtClean="0">
                <a:latin typeface="Gabriola" pitchFamily="82" charset="0"/>
              </a:rPr>
              <a:t>interdit</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bg-BG" dirty="0" err="1" smtClean="0">
                <a:latin typeface="Gabriola" pitchFamily="82" charset="0"/>
              </a:rPr>
              <a:t>parce</a:t>
            </a:r>
            <a:r>
              <a:rPr lang="en-US" dirty="0">
                <a:latin typeface="Gabriola" pitchFamily="82" charset="0"/>
              </a:rPr>
              <a:t> </a:t>
            </a:r>
            <a:r>
              <a:rPr lang="bg-BG" dirty="0" err="1" smtClean="0">
                <a:latin typeface="Gabriola" pitchFamily="82" charset="0"/>
              </a:rPr>
              <a:t>que</a:t>
            </a:r>
            <a:r>
              <a:rPr lang="bg-BG" dirty="0" smtClean="0">
                <a:latin typeface="Gabriola" pitchFamily="82" charset="0"/>
              </a:rPr>
              <a:t>, </a:t>
            </a:r>
            <a:r>
              <a:rPr lang="bg-BG" dirty="0" err="1" smtClean="0">
                <a:latin typeface="Gabriola" pitchFamily="82" charset="0"/>
              </a:rPr>
              <a:t>dans</a:t>
            </a:r>
            <a:r>
              <a:rPr lang="bg-BG" dirty="0" smtClean="0">
                <a:latin typeface="Gabriola" pitchFamily="82" charset="0"/>
              </a:rPr>
              <a:t> </a:t>
            </a:r>
            <a:r>
              <a:rPr lang="bg-BG" dirty="0" err="1" smtClean="0">
                <a:latin typeface="Gabriola" pitchFamily="82" charset="0"/>
              </a:rPr>
              <a:t>l'ère</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christianisme</a:t>
            </a:r>
            <a:r>
              <a:rPr lang="bg-BG" dirty="0" smtClean="0">
                <a:latin typeface="Gabriola" pitchFamily="82" charset="0"/>
              </a:rPr>
              <a:t> </a:t>
            </a:r>
            <a:r>
              <a:rPr lang="bg-BG" dirty="0" err="1" smtClean="0">
                <a:latin typeface="Gabriola" pitchFamily="82" charset="0"/>
              </a:rPr>
              <a:t>ils</a:t>
            </a:r>
            <a:r>
              <a:rPr lang="bg-BG" dirty="0" smtClean="0">
                <a:latin typeface="Gabriola" pitchFamily="82" charset="0"/>
              </a:rPr>
              <a:t> </a:t>
            </a:r>
            <a:r>
              <a:rPr lang="bg-BG" dirty="0" err="1" smtClean="0">
                <a:latin typeface="Gabriola" pitchFamily="82" charset="0"/>
              </a:rPr>
              <a:t>étaient</a:t>
            </a:r>
            <a:r>
              <a:rPr lang="bg-BG" dirty="0" smtClean="0">
                <a:latin typeface="Gabriola" pitchFamily="82" charset="0"/>
              </a:rPr>
              <a:t> </a:t>
            </a:r>
            <a:r>
              <a:rPr lang="bg-BG" dirty="0" err="1" smtClean="0">
                <a:latin typeface="Gabriola" pitchFamily="82" charset="0"/>
              </a:rPr>
              <a:t>considérés</a:t>
            </a:r>
            <a:r>
              <a:rPr lang="bg-BG" dirty="0" smtClean="0">
                <a:latin typeface="Gabriola" pitchFamily="82" charset="0"/>
              </a:rPr>
              <a:t> </a:t>
            </a:r>
            <a:r>
              <a:rPr lang="bg-BG" dirty="0" err="1" smtClean="0">
                <a:latin typeface="Gabriola" pitchFamily="82" charset="0"/>
              </a:rPr>
              <a:t>comme</a:t>
            </a:r>
            <a:r>
              <a:rPr lang="bg-BG" dirty="0" smtClean="0">
                <a:latin typeface="Gabriola" pitchFamily="82" charset="0"/>
              </a:rPr>
              <a:t> </a:t>
            </a:r>
            <a:r>
              <a:rPr lang="bg-BG" dirty="0" err="1" smtClean="0">
                <a:latin typeface="Gabriola" pitchFamily="82" charset="0"/>
              </a:rPr>
              <a:t>païen</a:t>
            </a:r>
            <a:r>
              <a:rPr lang="en-US" dirty="0" smtClean="0">
                <a:latin typeface="Gabriola" pitchFamily="82" charset="0"/>
              </a:rPr>
              <a:t>s</a:t>
            </a:r>
            <a:r>
              <a:rPr lang="bg-BG" dirty="0" smtClean="0">
                <a:latin typeface="Gabriola" pitchFamily="82" charset="0"/>
              </a:rPr>
              <a:t>. </a:t>
            </a:r>
            <a:r>
              <a:rPr lang="bg-BG" dirty="0" err="1" smtClean="0">
                <a:latin typeface="Gabriola" pitchFamily="82" charset="0"/>
              </a:rPr>
              <a:t>Jusque-là</a:t>
            </a:r>
            <a:r>
              <a:rPr lang="bg-BG" dirty="0" smtClean="0">
                <a:latin typeface="Gabriola" pitchFamily="82" charset="0"/>
              </a:rPr>
              <a:t>, </a:t>
            </a:r>
            <a:r>
              <a:rPr lang="bg-BG" dirty="0" err="1" smtClean="0">
                <a:latin typeface="Gabriola" pitchFamily="82" charset="0"/>
              </a:rPr>
              <a:t>ils</a:t>
            </a:r>
            <a:r>
              <a:rPr lang="bg-BG" dirty="0" smtClean="0">
                <a:latin typeface="Gabriola" pitchFamily="82" charset="0"/>
              </a:rPr>
              <a:t> </a:t>
            </a:r>
            <a:r>
              <a:rPr lang="bg-BG" dirty="0" err="1" smtClean="0">
                <a:latin typeface="Gabriola" pitchFamily="82" charset="0"/>
              </a:rPr>
              <a:t>sont</a:t>
            </a:r>
            <a:r>
              <a:rPr lang="bg-BG" dirty="0" smtClean="0">
                <a:latin typeface="Gabriola" pitchFamily="82" charset="0"/>
              </a:rPr>
              <a:t> </a:t>
            </a:r>
            <a:r>
              <a:rPr lang="bg-BG" dirty="0" err="1" smtClean="0">
                <a:latin typeface="Gabriola" pitchFamily="82" charset="0"/>
              </a:rPr>
              <a:t>déjà</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athlètes</a:t>
            </a:r>
            <a:r>
              <a:rPr lang="bg-BG" dirty="0" smtClean="0">
                <a:latin typeface="Gabriola" pitchFamily="82" charset="0"/>
              </a:rPr>
              <a:t> </a:t>
            </a:r>
            <a:r>
              <a:rPr lang="bg-BG" dirty="0" err="1" smtClean="0">
                <a:latin typeface="Gabriola" pitchFamily="82" charset="0"/>
              </a:rPr>
              <a:t>professionnels</a:t>
            </a:r>
            <a:r>
              <a:rPr lang="bg-BG" dirty="0" smtClean="0">
                <a:latin typeface="Gabriola" pitchFamily="82" charset="0"/>
              </a:rPr>
              <a:t> </a:t>
            </a:r>
            <a:r>
              <a:rPr lang="bg-BG" dirty="0" err="1" smtClean="0">
                <a:latin typeface="Gabriola" pitchFamily="82" charset="0"/>
              </a:rPr>
              <a:t>concernés</a:t>
            </a:r>
            <a:r>
              <a:rPr lang="bg-BG" dirty="0" smtClean="0">
                <a:latin typeface="Gabriola" pitchFamily="82" charset="0"/>
              </a:rPr>
              <a:t> </a:t>
            </a:r>
            <a:r>
              <a:rPr lang="bg-BG" dirty="0" err="1" smtClean="0">
                <a:latin typeface="Gabriola" pitchFamily="82" charset="0"/>
              </a:rPr>
              <a:t>qui</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été</a:t>
            </a:r>
            <a:r>
              <a:rPr lang="bg-BG" dirty="0" smtClean="0">
                <a:latin typeface="Gabriola" pitchFamily="82" charset="0"/>
              </a:rPr>
              <a:t> </a:t>
            </a:r>
            <a:r>
              <a:rPr lang="bg-BG" dirty="0" err="1" smtClean="0">
                <a:latin typeface="Gabriola" pitchFamily="82" charset="0"/>
              </a:rPr>
              <a:t>formés</a:t>
            </a:r>
            <a:r>
              <a:rPr lang="bg-BG" dirty="0" smtClean="0">
                <a:latin typeface="Gabriola" pitchFamily="82" charset="0"/>
              </a:rPr>
              <a:t> </a:t>
            </a:r>
            <a:r>
              <a:rPr lang="bg-BG" dirty="0" err="1" smtClean="0">
                <a:latin typeface="Gabriola" pitchFamily="82" charset="0"/>
              </a:rPr>
              <a:t>pendant</a:t>
            </a:r>
            <a:r>
              <a:rPr lang="bg-BG" dirty="0" smtClean="0">
                <a:latin typeface="Gabriola" pitchFamily="82" charset="0"/>
              </a:rPr>
              <a:t> </a:t>
            </a:r>
            <a:r>
              <a:rPr lang="bg-BG" dirty="0" err="1" smtClean="0">
                <a:latin typeface="Gabriola" pitchFamily="82" charset="0"/>
              </a:rPr>
              <a:t>un</a:t>
            </a:r>
            <a:r>
              <a:rPr lang="bg-BG" dirty="0" smtClean="0">
                <a:latin typeface="Gabriola" pitchFamily="82" charset="0"/>
              </a:rPr>
              <a:t> </a:t>
            </a:r>
            <a:r>
              <a:rPr lang="bg-BG" dirty="0" err="1" smtClean="0">
                <a:latin typeface="Gabriola" pitchFamily="82" charset="0"/>
              </a:rPr>
              <a:t>an</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concourir</a:t>
            </a:r>
            <a:r>
              <a:rPr lang="bg-BG" dirty="0" smtClean="0">
                <a:latin typeface="Gabriola" pitchFamily="82" charset="0"/>
              </a:rPr>
              <a:t> </a:t>
            </a:r>
            <a:r>
              <a:rPr lang="bg-BG" dirty="0" err="1" smtClean="0">
                <a:latin typeface="Gabriola" pitchFamily="82" charset="0"/>
              </a:rPr>
              <a:t>pour</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prix</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a:t>
            </a:r>
            <a:r>
              <a:rPr lang="bg-BG" dirty="0" err="1" smtClean="0">
                <a:latin typeface="Gabriola" pitchFamily="82" charset="0"/>
              </a:rPr>
              <a:t>argent</a:t>
            </a:r>
            <a:r>
              <a:rPr lang="bg-BG" dirty="0" smtClean="0">
                <a:latin typeface="Gabriola" pitchFamily="82" charset="0"/>
              </a:rPr>
              <a:t>. </a:t>
            </a:r>
          </a:p>
          <a:p>
            <a:pPr>
              <a:buNone/>
            </a:pP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6866" name="Picture 2" descr="http://marseillehistoludo.free.fr/marseille/cm2a/images/antiquite/la-vie/olymp1.jpeg"/>
          <p:cNvPicPr>
            <a:picLocks noChangeAspect="1" noChangeArrowheads="1"/>
          </p:cNvPicPr>
          <p:nvPr/>
        </p:nvPicPr>
        <p:blipFill>
          <a:blip r:embed="rId4" cstate="print">
            <a:clrChange>
              <a:clrFrom>
                <a:srgbClr val="A5DAF9"/>
              </a:clrFrom>
              <a:clrTo>
                <a:srgbClr val="A5DAF9">
                  <a:alpha val="0"/>
                </a:srgbClr>
              </a:clrTo>
            </a:clrChange>
          </a:blip>
          <a:srcRect t="3922"/>
          <a:stretch>
            <a:fillRect/>
          </a:stretch>
        </p:blipFill>
        <p:spPr bwMode="auto">
          <a:xfrm>
            <a:off x="5004048" y="1844824"/>
            <a:ext cx="4139952" cy="35283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Les </a:t>
            </a:r>
            <a:r>
              <a:rPr lang="en-US" dirty="0" err="1" smtClean="0">
                <a:latin typeface="Blackadder ITC" pitchFamily="82" charset="0"/>
              </a:rPr>
              <a:t>Jeux</a:t>
            </a:r>
            <a:r>
              <a:rPr lang="en-US" dirty="0" smtClean="0">
                <a:latin typeface="Blackadder ITC" pitchFamily="82" charset="0"/>
              </a:rPr>
              <a:t> </a:t>
            </a:r>
            <a:r>
              <a:rPr lang="en-US" dirty="0" err="1" smtClean="0">
                <a:latin typeface="Blackadder ITC" pitchFamily="82" charset="0"/>
              </a:rPr>
              <a:t>Olympiques</a:t>
            </a:r>
            <a:r>
              <a:rPr lang="en-US" dirty="0" smtClean="0">
                <a:latin typeface="Blackadder ITC" pitchFamily="82" charset="0"/>
              </a:rPr>
              <a:t> de </a:t>
            </a:r>
            <a:r>
              <a:rPr lang="en-US" dirty="0" err="1" smtClean="0">
                <a:latin typeface="Blackadder ITC" pitchFamily="82" charset="0"/>
              </a:rPr>
              <a:t>l’Antiquité</a:t>
            </a:r>
            <a:endParaRPr lang="bg-BG" dirty="0"/>
          </a:p>
        </p:txBody>
      </p:sp>
      <p:sp>
        <p:nvSpPr>
          <p:cNvPr id="3" name="Контейнер за съдържание 2"/>
          <p:cNvSpPr>
            <a:spLocks noGrp="1"/>
          </p:cNvSpPr>
          <p:nvPr>
            <p:ph idx="1"/>
          </p:nvPr>
        </p:nvSpPr>
        <p:spPr>
          <a:xfrm>
            <a:off x="323528" y="5085184"/>
            <a:ext cx="6696744" cy="1772816"/>
          </a:xfrm>
        </p:spPr>
        <p:txBody>
          <a:bodyPr>
            <a:normAutofit/>
          </a:bodyPr>
          <a:lstStyle/>
          <a:p>
            <a:pPr>
              <a:buNone/>
            </a:pPr>
            <a:r>
              <a:rPr lang="bg-BG" dirty="0" smtClean="0">
                <a:latin typeface="Gabriola" pitchFamily="82" charset="0"/>
              </a:rPr>
              <a:t>	</a:t>
            </a:r>
            <a:r>
              <a:rPr lang="bg-BG" dirty="0" err="1" smtClean="0">
                <a:latin typeface="Gabriola" pitchFamily="82" charset="0"/>
              </a:rPr>
              <a:t>Une</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sept</a:t>
            </a:r>
            <a:r>
              <a:rPr lang="bg-BG" dirty="0" smtClean="0">
                <a:latin typeface="Gabriola" pitchFamily="82" charset="0"/>
              </a:rPr>
              <a:t> </a:t>
            </a:r>
            <a:r>
              <a:rPr lang="bg-BG" dirty="0" err="1" smtClean="0">
                <a:latin typeface="Gabriola" pitchFamily="82" charset="0"/>
              </a:rPr>
              <a:t>merveilles</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monde</a:t>
            </a:r>
            <a:r>
              <a:rPr lang="bg-BG" dirty="0" smtClean="0">
                <a:latin typeface="Gabriola" pitchFamily="82" charset="0"/>
              </a:rPr>
              <a:t> -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temple</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statue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Zeus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Phidias</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temple</a:t>
            </a:r>
            <a:r>
              <a:rPr lang="bg-BG" dirty="0" smtClean="0">
                <a:latin typeface="Gabriola" pitchFamily="82" charset="0"/>
              </a:rPr>
              <a:t> </a:t>
            </a:r>
            <a:r>
              <a:rPr lang="bg-BG" dirty="0" err="1" smtClean="0">
                <a:latin typeface="Gabriola" pitchFamily="82" charset="0"/>
              </a:rPr>
              <a:t>d'Héra</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sanctuaires</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été</a:t>
            </a:r>
            <a:r>
              <a:rPr lang="bg-BG" dirty="0" smtClean="0">
                <a:latin typeface="Gabriola" pitchFamily="82" charset="0"/>
              </a:rPr>
              <a:t> </a:t>
            </a:r>
            <a:r>
              <a:rPr lang="bg-BG" dirty="0" err="1" smtClean="0">
                <a:latin typeface="Gabriola" pitchFamily="82" charset="0"/>
              </a:rPr>
              <a:t>brûlés</a:t>
            </a:r>
            <a:r>
              <a:rPr lang="bg-BG" dirty="0" smtClean="0">
                <a:latin typeface="Gabriola" pitchFamily="82" charset="0"/>
              </a:rPr>
              <a:t> </a:t>
            </a:r>
            <a:r>
              <a:rPr lang="bg-BG" dirty="0" err="1" smtClean="0">
                <a:latin typeface="Gabriola" pitchFamily="82" charset="0"/>
              </a:rPr>
              <a:t>par</a:t>
            </a:r>
            <a:r>
              <a:rPr lang="bg-BG" dirty="0" smtClean="0">
                <a:latin typeface="Gabriola" pitchFamily="82" charset="0"/>
              </a:rPr>
              <a:t> </a:t>
            </a:r>
            <a:r>
              <a:rPr lang="bg-BG" dirty="0" err="1" smtClean="0">
                <a:latin typeface="Gabriola" pitchFamily="82" charset="0"/>
              </a:rPr>
              <a:t>Théodore</a:t>
            </a:r>
            <a:r>
              <a:rPr lang="bg-BG" dirty="0" smtClean="0">
                <a:latin typeface="Gabriola" pitchFamily="82" charset="0"/>
              </a:rPr>
              <a:t> II.</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5842" name="Picture 2" descr="https://ppurvanov.files.wordpress.com/2013/12/statue_of_zeus.jp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2555776" y="1340768"/>
            <a:ext cx="4464496" cy="36460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https://upload.wikimedia.org/wikipedia/commons/6/61/Grey_Point.gif">
            <a:hlinkClick r:id="rId5" action="ppaction://hlinksldjump"/>
          </p:cNvPr>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7020272" y="3789040"/>
            <a:ext cx="1944215" cy="19442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a:xfrm>
            <a:off x="457200" y="836712"/>
            <a:ext cx="8229600" cy="580926"/>
          </a:xfrm>
        </p:spPr>
        <p:txBody>
          <a:bodyPr>
            <a:normAutofit fontScale="90000"/>
          </a:bodyPr>
          <a:lstStyle/>
          <a:p>
            <a:r>
              <a:rPr lang="fr-FR" sz="4900" dirty="0" smtClean="0">
                <a:latin typeface="Blackadder ITC" pitchFamily="82" charset="0"/>
              </a:rPr>
              <a:t>La naissance des jeux olympiques modernes</a:t>
            </a:r>
            <a:endParaRPr lang="bg-BG" dirty="0"/>
          </a:p>
        </p:txBody>
      </p:sp>
      <p:sp>
        <p:nvSpPr>
          <p:cNvPr id="3" name="Контейнер за съдържание 2"/>
          <p:cNvSpPr>
            <a:spLocks noGrp="1"/>
          </p:cNvSpPr>
          <p:nvPr>
            <p:ph idx="1"/>
          </p:nvPr>
        </p:nvSpPr>
        <p:spPr>
          <a:xfrm>
            <a:off x="179512" y="2132856"/>
            <a:ext cx="4536504" cy="4149080"/>
          </a:xfrm>
        </p:spPr>
        <p:txBody>
          <a:bodyPr>
            <a:normAutofit/>
          </a:bodyPr>
          <a:lstStyle/>
          <a:p>
            <a:pPr>
              <a:buNone/>
            </a:pPr>
            <a:r>
              <a:rPr lang="bg-BG" dirty="0" smtClean="0"/>
              <a:t>	</a:t>
            </a:r>
            <a:r>
              <a:rPr lang="de-DE" dirty="0" smtClean="0">
                <a:latin typeface="Gabriola" pitchFamily="82" charset="0"/>
              </a:rPr>
              <a:t>Au </a:t>
            </a:r>
            <a:r>
              <a:rPr lang="de-DE" dirty="0" err="1" smtClean="0">
                <a:latin typeface="Gabriola" pitchFamily="82" charset="0"/>
              </a:rPr>
              <a:t>XIXe</a:t>
            </a:r>
            <a:r>
              <a:rPr lang="de-DE" dirty="0" smtClean="0">
                <a:latin typeface="Gabriola" pitchFamily="82" charset="0"/>
              </a:rPr>
              <a:t> </a:t>
            </a:r>
            <a:r>
              <a:rPr lang="de-DE" dirty="0" err="1" smtClean="0">
                <a:latin typeface="Gabriola" pitchFamily="82" charset="0"/>
              </a:rPr>
              <a:t>siècle</a:t>
            </a:r>
            <a:r>
              <a:rPr lang="de-DE" dirty="0" smtClean="0">
                <a:latin typeface="Gabriola" pitchFamily="82" charset="0"/>
              </a:rPr>
              <a:t> i</a:t>
            </a:r>
            <a:r>
              <a:rPr lang="bg-BG" dirty="0" err="1" smtClean="0">
                <a:latin typeface="Gabriola" pitchFamily="82" charset="0"/>
              </a:rPr>
              <a:t>nspiré</a:t>
            </a:r>
            <a:r>
              <a:rPr lang="bg-BG" dirty="0" smtClean="0">
                <a:latin typeface="Gabriola" pitchFamily="82" charset="0"/>
              </a:rPr>
              <a:t> </a:t>
            </a:r>
            <a:r>
              <a:rPr lang="bg-BG" dirty="0" err="1" smtClean="0">
                <a:latin typeface="Gabriola" pitchFamily="82" charset="0"/>
              </a:rPr>
              <a:t>par</a:t>
            </a:r>
            <a:r>
              <a:rPr lang="bg-BG" dirty="0" smtClean="0">
                <a:latin typeface="Gabriola" pitchFamily="82" charset="0"/>
              </a:rPr>
              <a:t> </a:t>
            </a:r>
            <a:r>
              <a:rPr lang="en-US" dirty="0" err="1">
                <a:latin typeface="Gabriola" pitchFamily="82" charset="0"/>
              </a:rPr>
              <a:t>l</a:t>
            </a:r>
            <a:r>
              <a:rPr lang="bg-BG" dirty="0" err="1" smtClean="0">
                <a:latin typeface="Gabriola" pitchFamily="82" charset="0"/>
              </a:rPr>
              <a:t>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l’Antiquité</a:t>
            </a:r>
            <a:r>
              <a:rPr lang="bg-BG" dirty="0" smtClean="0">
                <a:latin typeface="Gabriola" pitchFamily="82" charset="0"/>
              </a:rPr>
              <a:t>, </a:t>
            </a:r>
            <a:r>
              <a:rPr lang="de-DE" dirty="0" smtClean="0">
                <a:latin typeface="Gabriola" pitchFamily="82" charset="0"/>
              </a:rPr>
              <a:t>le </a:t>
            </a:r>
            <a:r>
              <a:rPr lang="de-DE" dirty="0" err="1" smtClean="0">
                <a:latin typeface="Gabriola" pitchFamily="82" charset="0"/>
              </a:rPr>
              <a:t>baron</a:t>
            </a:r>
            <a:r>
              <a:rPr lang="de-DE" dirty="0" smtClean="0">
                <a:latin typeface="Gabriola" pitchFamily="82" charset="0"/>
              </a:rPr>
              <a:t> Pierre de Coubertin </a:t>
            </a:r>
            <a:r>
              <a:rPr lang="de-DE" dirty="0" err="1" smtClean="0">
                <a:latin typeface="Gabriola" pitchFamily="82" charset="0"/>
              </a:rPr>
              <a:t>fonde</a:t>
            </a:r>
            <a:r>
              <a:rPr lang="de-DE"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bg-BG" dirty="0" err="1" smtClean="0">
                <a:latin typeface="Gabriola" pitchFamily="82" charset="0"/>
              </a:rPr>
              <a:t>Olympiques</a:t>
            </a:r>
            <a:r>
              <a:rPr lang="bg-BG" dirty="0" smtClean="0">
                <a:latin typeface="Gabriola" pitchFamily="82" charset="0"/>
              </a:rPr>
              <a:t> </a:t>
            </a:r>
            <a:r>
              <a:rPr lang="bg-BG" dirty="0" err="1" smtClean="0">
                <a:latin typeface="Gabriola" pitchFamily="82" charset="0"/>
              </a:rPr>
              <a:t>modernes</a:t>
            </a:r>
            <a:r>
              <a:rPr lang="bg-BG" dirty="0" smtClean="0">
                <a:latin typeface="Gabriola" pitchFamily="82" charset="0"/>
              </a:rPr>
              <a:t>. </a:t>
            </a:r>
            <a:r>
              <a:rPr lang="de-DE" dirty="0" smtClean="0">
                <a:latin typeface="Gabriola" pitchFamily="82" charset="0"/>
              </a:rPr>
              <a:t>Il </a:t>
            </a:r>
            <a:r>
              <a:rPr lang="de-DE" dirty="0" err="1" smtClean="0">
                <a:latin typeface="Gabriola" pitchFamily="82" charset="0"/>
              </a:rPr>
              <a:t>est</a:t>
            </a:r>
            <a:r>
              <a:rPr lang="de-DE" dirty="0" smtClean="0">
                <a:latin typeface="Gabriola" pitchFamily="82" charset="0"/>
              </a:rPr>
              <a:t> n</a:t>
            </a:r>
            <a:r>
              <a:rPr lang="bg-BG" dirty="0" smtClean="0">
                <a:latin typeface="Gabriola" pitchFamily="82" charset="0"/>
              </a:rPr>
              <a:t>é á </a:t>
            </a:r>
            <a:r>
              <a:rPr lang="de-DE" dirty="0" smtClean="0">
                <a:latin typeface="Gabriola" pitchFamily="82" charset="0"/>
              </a:rPr>
              <a:t>Paris </a:t>
            </a:r>
            <a:r>
              <a:rPr lang="de-DE" dirty="0" smtClean="0">
                <a:latin typeface="Gabriola" pitchFamily="82" charset="0"/>
              </a:rPr>
              <a:t>le</a:t>
            </a:r>
            <a:r>
              <a:rPr lang="en-US" dirty="0" smtClean="0">
                <a:latin typeface="Gabriola" pitchFamily="82" charset="0"/>
              </a:rPr>
              <a:t> </a:t>
            </a:r>
            <a:r>
              <a:rPr lang="en-US" dirty="0" smtClean="0">
                <a:latin typeface="Gabriola" pitchFamily="82" charset="0"/>
              </a:rPr>
              <a:t>01. </a:t>
            </a:r>
            <a:r>
              <a:rPr lang="en-US" dirty="0" err="1" smtClean="0">
                <a:latin typeface="Gabriola" pitchFamily="82" charset="0"/>
              </a:rPr>
              <a:t>Janvier</a:t>
            </a:r>
            <a:r>
              <a:rPr lang="en-US" dirty="0" smtClean="0">
                <a:latin typeface="Gabriola" pitchFamily="82" charset="0"/>
              </a:rPr>
              <a:t>. 1863 </a:t>
            </a:r>
            <a:r>
              <a:rPr lang="de-DE" dirty="0" smtClean="0">
                <a:latin typeface="Gabriola" pitchFamily="82" charset="0"/>
              </a:rPr>
              <a:t>et</a:t>
            </a:r>
            <a:r>
              <a:rPr lang="bg-BG" dirty="0" smtClean="0">
                <a:latin typeface="Gabriola" pitchFamily="82" charset="0"/>
              </a:rPr>
              <a:t> é</a:t>
            </a:r>
            <a:r>
              <a:rPr lang="de-DE" dirty="0" err="1" smtClean="0">
                <a:latin typeface="Gabriola" pitchFamily="82" charset="0"/>
              </a:rPr>
              <a:t>tait</a:t>
            </a:r>
            <a:r>
              <a:rPr lang="de-DE" dirty="0" smtClean="0">
                <a:latin typeface="Gabriola" pitchFamily="82" charset="0"/>
              </a:rPr>
              <a:t> </a:t>
            </a:r>
            <a:r>
              <a:rPr lang="de-DE" dirty="0" err="1" smtClean="0">
                <a:latin typeface="Gabriola" pitchFamily="82" charset="0"/>
              </a:rPr>
              <a:t>un</a:t>
            </a:r>
            <a:r>
              <a:rPr lang="de-DE" dirty="0" smtClean="0">
                <a:latin typeface="Gabriola" pitchFamily="82" charset="0"/>
              </a:rPr>
              <a:t> </a:t>
            </a:r>
            <a:r>
              <a:rPr lang="de-DE" dirty="0" err="1" smtClean="0">
                <a:latin typeface="Gabriola" pitchFamily="82" charset="0"/>
              </a:rPr>
              <a:t>sportif</a:t>
            </a:r>
            <a:r>
              <a:rPr lang="de-DE" dirty="0" smtClean="0">
                <a:latin typeface="Gabriola" pitchFamily="82" charset="0"/>
              </a:rPr>
              <a:t> </a:t>
            </a:r>
            <a:r>
              <a:rPr lang="de-DE" dirty="0" err="1" smtClean="0">
                <a:latin typeface="Gabriola" pitchFamily="82" charset="0"/>
              </a:rPr>
              <a:t>tr</a:t>
            </a:r>
            <a:r>
              <a:rPr lang="bg-BG" dirty="0" smtClean="0">
                <a:latin typeface="Gabriola" pitchFamily="82" charset="0"/>
              </a:rPr>
              <a:t>è</a:t>
            </a:r>
            <a:r>
              <a:rPr lang="de-DE" dirty="0" smtClean="0">
                <a:latin typeface="Gabriola" pitchFamily="82" charset="0"/>
              </a:rPr>
              <a:t>s </a:t>
            </a:r>
            <a:r>
              <a:rPr lang="de-DE" dirty="0" err="1" smtClean="0">
                <a:latin typeface="Gabriola" pitchFamily="82" charset="0"/>
              </a:rPr>
              <a:t>actif</a:t>
            </a:r>
            <a:r>
              <a:rPr lang="en-US" dirty="0" smtClean="0">
                <a:latin typeface="Gabriola" pitchFamily="82" charset="0"/>
              </a:rPr>
              <a:t>. </a:t>
            </a:r>
            <a:endParaRPr lang="bg-BG" dirty="0" smtClean="0">
              <a:latin typeface="Gabriola" pitchFamily="82" charset="0"/>
            </a:endParaRPr>
          </a:p>
          <a:p>
            <a:pPr>
              <a:buNone/>
            </a:pP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7890" name="Picture 2" descr="http://images.china.cn/images1/200712/417186.jpg"/>
          <p:cNvPicPr>
            <a:picLocks noChangeAspect="1" noChangeArrowheads="1"/>
          </p:cNvPicPr>
          <p:nvPr/>
        </p:nvPicPr>
        <p:blipFill>
          <a:blip r:embed="rId4" cstate="print"/>
          <a:srcRect/>
          <a:stretch>
            <a:fillRect/>
          </a:stretch>
        </p:blipFill>
        <p:spPr bwMode="auto">
          <a:xfrm>
            <a:off x="5148064" y="1844824"/>
            <a:ext cx="3288140" cy="37444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fr-FR" dirty="0" smtClean="0">
                <a:latin typeface="Blackadder ITC" pitchFamily="82" charset="0"/>
              </a:rPr>
              <a:t>La naissance des jeux olympiques modernes</a:t>
            </a:r>
            <a:endParaRPr lang="bg-BG" dirty="0"/>
          </a:p>
        </p:txBody>
      </p:sp>
      <p:sp>
        <p:nvSpPr>
          <p:cNvPr id="3" name="Контейнер за съдържание 2"/>
          <p:cNvSpPr>
            <a:spLocks noGrp="1"/>
          </p:cNvSpPr>
          <p:nvPr>
            <p:ph idx="1"/>
          </p:nvPr>
        </p:nvSpPr>
        <p:spPr>
          <a:xfrm>
            <a:off x="107504" y="1556792"/>
            <a:ext cx="5328592" cy="5301208"/>
          </a:xfrm>
        </p:spPr>
        <p:txBody>
          <a:bodyPr>
            <a:normAutofit/>
          </a:bodyPr>
          <a:lstStyle/>
          <a:p>
            <a:pPr>
              <a:buNone/>
            </a:pPr>
            <a:r>
              <a:rPr lang="bg-BG" dirty="0" smtClean="0"/>
              <a:t>	</a:t>
            </a:r>
            <a:r>
              <a:rPr lang="bg-BG" dirty="0" err="1" smtClean="0">
                <a:latin typeface="Gabriola" pitchFamily="82" charset="0"/>
              </a:rPr>
              <a:t>Le</a:t>
            </a:r>
            <a:r>
              <a:rPr lang="bg-BG" dirty="0" smtClean="0">
                <a:latin typeface="Gabriola" pitchFamily="82" charset="0"/>
              </a:rPr>
              <a:t> 23 </a:t>
            </a:r>
            <a:r>
              <a:rPr lang="bg-BG" dirty="0" err="1" smtClean="0">
                <a:latin typeface="Gabriola" pitchFamily="82" charset="0"/>
              </a:rPr>
              <a:t>juin</a:t>
            </a:r>
            <a:r>
              <a:rPr lang="bg-BG" dirty="0" smtClean="0">
                <a:latin typeface="Gabriola" pitchFamily="82" charset="0"/>
              </a:rPr>
              <a:t> 1894, à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Sorbonne</a:t>
            </a:r>
            <a:r>
              <a:rPr lang="bg-BG" dirty="0" smtClean="0">
                <a:latin typeface="Gabriola" pitchFamily="82" charset="0"/>
              </a:rPr>
              <a:t> (</a:t>
            </a:r>
            <a:r>
              <a:rPr lang="bg-BG" dirty="0" err="1" smtClean="0">
                <a:latin typeface="Gabriola" pitchFamily="82" charset="0"/>
              </a:rPr>
              <a:t>Paris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délégués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neuf</a:t>
            </a:r>
            <a:r>
              <a:rPr lang="bg-BG" dirty="0" smtClean="0">
                <a:latin typeface="Gabriola" pitchFamily="82" charset="0"/>
              </a:rPr>
              <a:t> </a:t>
            </a:r>
            <a:r>
              <a:rPr lang="bg-BG" dirty="0" err="1" smtClean="0">
                <a:latin typeface="Gabriola" pitchFamily="82" charset="0"/>
              </a:rPr>
              <a:t>pays</a:t>
            </a:r>
            <a:r>
              <a:rPr lang="bg-BG" dirty="0" smtClean="0">
                <a:latin typeface="Gabriola" pitchFamily="82" charset="0"/>
              </a:rPr>
              <a:t> </a:t>
            </a:r>
            <a:r>
              <a:rPr lang="bg-BG" dirty="0" err="1" smtClean="0">
                <a:latin typeface="Gabriola" pitchFamily="82" charset="0"/>
              </a:rPr>
              <a:t>fondent</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Comité</a:t>
            </a:r>
            <a:r>
              <a:rPr lang="bg-BG" dirty="0" smtClean="0">
                <a:latin typeface="Gabriola" pitchFamily="82" charset="0"/>
              </a:rPr>
              <a:t> International </a:t>
            </a:r>
            <a:r>
              <a:rPr lang="bg-BG" dirty="0" err="1" smtClean="0">
                <a:latin typeface="Gabriola" pitchFamily="82" charset="0"/>
              </a:rPr>
              <a:t>Olympique</a:t>
            </a:r>
            <a:r>
              <a:rPr lang="bg-BG" dirty="0" smtClean="0">
                <a:latin typeface="Gabriola" pitchFamily="82" charset="0"/>
              </a:rPr>
              <a:t> (CIO)</a:t>
            </a:r>
            <a:r>
              <a:rPr lang="en-US" dirty="0" smtClean="0">
                <a:latin typeface="Gabriola" pitchFamily="82" charset="0"/>
              </a:rPr>
              <a:t> et </a:t>
            </a:r>
            <a:r>
              <a:rPr lang="en-US" dirty="0" smtClean="0">
                <a:latin typeface="Gabriola" pitchFamily="82" charset="0"/>
              </a:rPr>
              <a:t>les </a:t>
            </a:r>
            <a:r>
              <a:rPr lang="en-US" dirty="0" err="1" smtClean="0">
                <a:latin typeface="Gabriola" pitchFamily="82" charset="0"/>
              </a:rPr>
              <a:t>délégués</a:t>
            </a:r>
            <a:r>
              <a:rPr lang="en-US" dirty="0" smtClean="0">
                <a:latin typeface="Gabriola" pitchFamily="82" charset="0"/>
              </a:rPr>
              <a:t> </a:t>
            </a:r>
            <a:r>
              <a:rPr lang="en-US" dirty="0" smtClean="0">
                <a:latin typeface="Gabriola" pitchFamily="82" charset="0"/>
              </a:rPr>
              <a:t>de 12 pays </a:t>
            </a:r>
            <a:r>
              <a:rPr lang="en-US" dirty="0" err="1" smtClean="0">
                <a:latin typeface="Gabriola" pitchFamily="82" charset="0"/>
              </a:rPr>
              <a:t>d’Europe</a:t>
            </a:r>
            <a:r>
              <a:rPr lang="en-US" dirty="0" smtClean="0">
                <a:latin typeface="Gabriola" pitchFamily="82" charset="0"/>
              </a:rPr>
              <a:t> et </a:t>
            </a:r>
            <a:r>
              <a:rPr lang="en-US" dirty="0" err="1" smtClean="0">
                <a:latin typeface="Gabriola" pitchFamily="82" charset="0"/>
              </a:rPr>
              <a:t>d’Amerique</a:t>
            </a:r>
            <a:r>
              <a:rPr lang="en-US" dirty="0" smtClean="0">
                <a:latin typeface="Gabriola" pitchFamily="82" charset="0"/>
              </a:rPr>
              <a:t> </a:t>
            </a:r>
            <a:r>
              <a:rPr lang="en-US" dirty="0" err="1" smtClean="0">
                <a:latin typeface="Gabriola" pitchFamily="82" charset="0"/>
              </a:rPr>
              <a:t>adoptent</a:t>
            </a:r>
            <a:r>
              <a:rPr lang="en-US" dirty="0" smtClean="0">
                <a:latin typeface="Gabriola" pitchFamily="82" charset="0"/>
              </a:rPr>
              <a:t> </a:t>
            </a:r>
            <a:r>
              <a:rPr lang="en-US" dirty="0" smtClean="0">
                <a:latin typeface="Gabriola" pitchFamily="82" charset="0"/>
              </a:rPr>
              <a:t>le </a:t>
            </a:r>
            <a:r>
              <a:rPr lang="en-US" dirty="0" err="1" smtClean="0">
                <a:latin typeface="Gabriola" pitchFamily="82" charset="0"/>
              </a:rPr>
              <a:t>projet</a:t>
            </a:r>
            <a:r>
              <a:rPr lang="en-US" dirty="0" smtClean="0">
                <a:latin typeface="Gabriola" pitchFamily="82" charset="0"/>
              </a:rPr>
              <a:t> de Coubertin pour la renaissance des </a:t>
            </a:r>
            <a:r>
              <a:rPr lang="en-US" dirty="0" err="1" smtClean="0">
                <a:latin typeface="Gabriola" pitchFamily="82" charset="0"/>
              </a:rPr>
              <a:t>Jeux</a:t>
            </a:r>
            <a:r>
              <a:rPr lang="en-US" dirty="0" smtClean="0">
                <a:latin typeface="Gabriola" pitchFamily="82" charset="0"/>
              </a:rPr>
              <a:t> </a:t>
            </a:r>
            <a:r>
              <a:rPr lang="en-US" dirty="0" err="1" smtClean="0">
                <a:latin typeface="Gabriola" pitchFamily="82" charset="0"/>
              </a:rPr>
              <a:t>Olympiques</a:t>
            </a:r>
            <a:r>
              <a:rPr lang="en-US" dirty="0" smtClean="0">
                <a:latin typeface="Gabriola" pitchFamily="82" charset="0"/>
              </a:rPr>
              <a:t>.</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4820" name="Picture 4" descr="http://www.lesenrages.antifa-net.fr/wp-content/uploads/2015/01/portrait-of-Frenchman-Pierre-de-Coubertin-1863-1937-regarded-as-the-Father-of-the-modern-Olympic-Games-and-IOCPresident-from-1896-1925.jpg"/>
          <p:cNvPicPr>
            <a:picLocks noChangeAspect="1" noChangeArrowheads="1"/>
          </p:cNvPicPr>
          <p:nvPr/>
        </p:nvPicPr>
        <p:blipFill>
          <a:blip r:embed="rId4" cstate="print"/>
          <a:srcRect/>
          <a:stretch>
            <a:fillRect/>
          </a:stretch>
        </p:blipFill>
        <p:spPr bwMode="auto">
          <a:xfrm>
            <a:off x="5148064" y="1700808"/>
            <a:ext cx="3726239" cy="374441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fr-FR" dirty="0" smtClean="0">
                <a:latin typeface="Blackadder ITC" pitchFamily="82" charset="0"/>
              </a:rPr>
              <a:t>La naissance des jeux olympiques modernes</a:t>
            </a:r>
            <a:endParaRPr lang="bg-BG" dirty="0"/>
          </a:p>
        </p:txBody>
      </p:sp>
      <p:sp>
        <p:nvSpPr>
          <p:cNvPr id="3" name="Контейнер за съдържание 2"/>
          <p:cNvSpPr>
            <a:spLocks noGrp="1"/>
          </p:cNvSpPr>
          <p:nvPr>
            <p:ph idx="1"/>
          </p:nvPr>
        </p:nvSpPr>
        <p:spPr>
          <a:xfrm>
            <a:off x="323528" y="1556792"/>
            <a:ext cx="8579296" cy="1512168"/>
          </a:xfrm>
        </p:spPr>
        <p:txBody>
          <a:bodyPr>
            <a:normAutofit fontScale="70000" lnSpcReduction="20000"/>
          </a:bodyPr>
          <a:lstStyle/>
          <a:p>
            <a:pPr>
              <a:buNone/>
            </a:pPr>
            <a:r>
              <a:rPr lang="bg-BG" sz="4600" dirty="0" smtClean="0"/>
              <a:t>	</a:t>
            </a:r>
            <a:r>
              <a:rPr lang="bg-BG" sz="4600" dirty="0" err="1" smtClean="0">
                <a:latin typeface="Gabriola" pitchFamily="82" charset="0"/>
              </a:rPr>
              <a:t>Les</a:t>
            </a:r>
            <a:r>
              <a:rPr lang="bg-BG" sz="4600" dirty="0" smtClean="0">
                <a:latin typeface="Gabriola" pitchFamily="82" charset="0"/>
              </a:rPr>
              <a:t> </a:t>
            </a:r>
            <a:r>
              <a:rPr lang="bg-BG" sz="4600" dirty="0" err="1" smtClean="0">
                <a:latin typeface="Gabriola" pitchFamily="82" charset="0"/>
              </a:rPr>
              <a:t>premiers</a:t>
            </a:r>
            <a:r>
              <a:rPr lang="bg-BG" sz="4600" dirty="0" smtClean="0">
                <a:latin typeface="Gabriola" pitchFamily="82" charset="0"/>
              </a:rPr>
              <a:t> </a:t>
            </a:r>
            <a:r>
              <a:rPr lang="bg-BG" sz="4600" dirty="0" err="1" smtClean="0">
                <a:latin typeface="Gabriola" pitchFamily="82" charset="0"/>
              </a:rPr>
              <a:t>Jeux</a:t>
            </a:r>
            <a:r>
              <a:rPr lang="bg-BG" sz="4600" dirty="0" smtClean="0">
                <a:latin typeface="Gabriola" pitchFamily="82" charset="0"/>
              </a:rPr>
              <a:t> </a:t>
            </a:r>
            <a:r>
              <a:rPr lang="bg-BG" sz="4600" dirty="0" err="1" smtClean="0">
                <a:latin typeface="Gabriola" pitchFamily="82" charset="0"/>
              </a:rPr>
              <a:t>Olympiques</a:t>
            </a:r>
            <a:r>
              <a:rPr lang="bg-BG" sz="4600" dirty="0" smtClean="0">
                <a:latin typeface="Gabriola" pitchFamily="82" charset="0"/>
              </a:rPr>
              <a:t> </a:t>
            </a:r>
            <a:r>
              <a:rPr lang="bg-BG" sz="4600" dirty="0" err="1" smtClean="0">
                <a:latin typeface="Gabriola" pitchFamily="82" charset="0"/>
              </a:rPr>
              <a:t>de</a:t>
            </a:r>
            <a:r>
              <a:rPr lang="bg-BG" sz="4600" dirty="0" smtClean="0">
                <a:latin typeface="Gabriola" pitchFamily="82" charset="0"/>
              </a:rPr>
              <a:t> </a:t>
            </a:r>
            <a:r>
              <a:rPr lang="bg-BG" sz="4600" dirty="0" err="1" smtClean="0">
                <a:latin typeface="Gabriola" pitchFamily="82" charset="0"/>
              </a:rPr>
              <a:t>l’ère</a:t>
            </a:r>
            <a:r>
              <a:rPr lang="bg-BG" sz="4600" dirty="0" smtClean="0">
                <a:latin typeface="Gabriola" pitchFamily="82" charset="0"/>
              </a:rPr>
              <a:t> </a:t>
            </a:r>
            <a:r>
              <a:rPr lang="bg-BG" sz="4600" dirty="0" err="1" smtClean="0">
                <a:latin typeface="Gabriola" pitchFamily="82" charset="0"/>
              </a:rPr>
              <a:t>moderne</a:t>
            </a:r>
            <a:r>
              <a:rPr lang="bg-BG" sz="4600" dirty="0" smtClean="0">
                <a:latin typeface="Gabriola" pitchFamily="82" charset="0"/>
              </a:rPr>
              <a:t> </a:t>
            </a:r>
            <a:r>
              <a:rPr lang="bg-BG" sz="4600" dirty="0" err="1" smtClean="0">
                <a:latin typeface="Gabriola" pitchFamily="82" charset="0"/>
              </a:rPr>
              <a:t>voient</a:t>
            </a:r>
            <a:r>
              <a:rPr lang="bg-BG" sz="4600" dirty="0" smtClean="0">
                <a:latin typeface="Gabriola" pitchFamily="82" charset="0"/>
              </a:rPr>
              <a:t> </a:t>
            </a:r>
            <a:r>
              <a:rPr lang="bg-BG" sz="4600" dirty="0" err="1" smtClean="0">
                <a:latin typeface="Gabriola" pitchFamily="82" charset="0"/>
              </a:rPr>
              <a:t>le</a:t>
            </a:r>
            <a:r>
              <a:rPr lang="bg-BG" sz="4600" dirty="0" smtClean="0">
                <a:latin typeface="Gabriola" pitchFamily="82" charset="0"/>
              </a:rPr>
              <a:t> </a:t>
            </a:r>
            <a:r>
              <a:rPr lang="bg-BG" sz="4600" dirty="0" err="1" smtClean="0">
                <a:latin typeface="Gabriola" pitchFamily="82" charset="0"/>
              </a:rPr>
              <a:t>jour</a:t>
            </a:r>
            <a:r>
              <a:rPr lang="bg-BG" sz="4600" dirty="0" smtClean="0">
                <a:latin typeface="Gabriola" pitchFamily="82" charset="0"/>
              </a:rPr>
              <a:t> </a:t>
            </a:r>
            <a:r>
              <a:rPr lang="bg-BG" sz="4600" dirty="0" err="1" smtClean="0">
                <a:latin typeface="Gabriola" pitchFamily="82" charset="0"/>
              </a:rPr>
              <a:t>pour</a:t>
            </a:r>
            <a:r>
              <a:rPr lang="bg-BG" sz="4600" dirty="0" smtClean="0">
                <a:latin typeface="Gabriola" pitchFamily="82" charset="0"/>
              </a:rPr>
              <a:t> </a:t>
            </a:r>
            <a:r>
              <a:rPr lang="bg-BG" sz="4600" dirty="0" err="1" smtClean="0">
                <a:latin typeface="Gabriola" pitchFamily="82" charset="0"/>
              </a:rPr>
              <a:t>la</a:t>
            </a:r>
            <a:r>
              <a:rPr lang="bg-BG" sz="4600" dirty="0" smtClean="0">
                <a:latin typeface="Gabriola" pitchFamily="82" charset="0"/>
              </a:rPr>
              <a:t> </a:t>
            </a:r>
            <a:r>
              <a:rPr lang="bg-BG" sz="4600" dirty="0" err="1" smtClean="0">
                <a:latin typeface="Gabriola" pitchFamily="82" charset="0"/>
              </a:rPr>
              <a:t>première</a:t>
            </a:r>
            <a:r>
              <a:rPr lang="bg-BG" sz="4600" dirty="0" smtClean="0">
                <a:latin typeface="Gabriola" pitchFamily="82" charset="0"/>
              </a:rPr>
              <a:t> </a:t>
            </a:r>
            <a:r>
              <a:rPr lang="bg-BG" sz="4600" dirty="0" err="1" smtClean="0">
                <a:latin typeface="Gabriola" pitchFamily="82" charset="0"/>
              </a:rPr>
              <a:t>fois</a:t>
            </a:r>
            <a:r>
              <a:rPr lang="bg-BG" sz="4600" dirty="0" smtClean="0">
                <a:latin typeface="Gabriola" pitchFamily="82" charset="0"/>
              </a:rPr>
              <a:t> </a:t>
            </a:r>
            <a:r>
              <a:rPr lang="bg-BG" sz="4600" dirty="0" err="1" smtClean="0">
                <a:latin typeface="Gabriola" pitchFamily="82" charset="0"/>
              </a:rPr>
              <a:t>en</a:t>
            </a:r>
            <a:r>
              <a:rPr lang="bg-BG" sz="4600" dirty="0" smtClean="0">
                <a:latin typeface="Gabriola" pitchFamily="82" charset="0"/>
              </a:rPr>
              <a:t> 1896 à </a:t>
            </a:r>
            <a:r>
              <a:rPr lang="bg-BG" sz="4600" dirty="0" err="1" smtClean="0">
                <a:latin typeface="Gabriola" pitchFamily="82" charset="0"/>
              </a:rPr>
              <a:t>Athènes</a:t>
            </a:r>
            <a:r>
              <a:rPr lang="bg-BG" sz="4600" dirty="0" smtClean="0">
                <a:latin typeface="Gabriola" pitchFamily="82" charset="0"/>
              </a:rPr>
              <a:t>.</a:t>
            </a:r>
          </a:p>
          <a:p>
            <a:pPr>
              <a:buNone/>
            </a:pPr>
            <a:r>
              <a:rPr lang="bg-BG" sz="4600" dirty="0" smtClean="0">
                <a:latin typeface="Gabriola" pitchFamily="82" charset="0"/>
              </a:rPr>
              <a:t>	</a:t>
            </a:r>
          </a:p>
          <a:p>
            <a:pPr>
              <a:buNone/>
            </a:pP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sp>
        <p:nvSpPr>
          <p:cNvPr id="7" name="Текстово поле 6"/>
          <p:cNvSpPr txBox="1"/>
          <p:nvPr/>
        </p:nvSpPr>
        <p:spPr>
          <a:xfrm>
            <a:off x="539552" y="5301208"/>
            <a:ext cx="6264696" cy="1077218"/>
          </a:xfrm>
          <a:prstGeom prst="rect">
            <a:avLst/>
          </a:prstGeom>
          <a:noFill/>
        </p:spPr>
        <p:txBody>
          <a:bodyPr wrap="square" rtlCol="0">
            <a:spAutoFit/>
          </a:bodyPr>
          <a:lstStyle/>
          <a:p>
            <a:r>
              <a:rPr lang="bg-BG" sz="3200" dirty="0" err="1" smtClean="0">
                <a:latin typeface="Gabriola" pitchFamily="82" charset="0"/>
              </a:rPr>
              <a:t>Ils</a:t>
            </a:r>
            <a:r>
              <a:rPr lang="bg-BG" sz="3200" dirty="0" smtClean="0">
                <a:latin typeface="Gabriola" pitchFamily="82" charset="0"/>
              </a:rPr>
              <a:t> </a:t>
            </a:r>
            <a:r>
              <a:rPr lang="bg-BG" sz="3200" dirty="0" err="1" smtClean="0">
                <a:latin typeface="Gabriola" pitchFamily="82" charset="0"/>
              </a:rPr>
              <a:t>réunissent</a:t>
            </a:r>
            <a:r>
              <a:rPr lang="bg-BG" sz="3200" dirty="0" smtClean="0">
                <a:latin typeface="Gabriola" pitchFamily="82" charset="0"/>
              </a:rPr>
              <a:t> </a:t>
            </a:r>
            <a:r>
              <a:rPr lang="bg-BG" sz="3200" dirty="0" err="1" smtClean="0">
                <a:latin typeface="Gabriola" pitchFamily="82" charset="0"/>
              </a:rPr>
              <a:t>en</a:t>
            </a:r>
            <a:r>
              <a:rPr lang="bg-BG" sz="3200" dirty="0" smtClean="0">
                <a:latin typeface="Gabriola" pitchFamily="82" charset="0"/>
              </a:rPr>
              <a:t> </a:t>
            </a:r>
            <a:r>
              <a:rPr lang="bg-BG" sz="3200" dirty="0" err="1" smtClean="0">
                <a:latin typeface="Gabriola" pitchFamily="82" charset="0"/>
              </a:rPr>
              <a:t>tout</a:t>
            </a:r>
            <a:r>
              <a:rPr lang="bg-BG" sz="3200" dirty="0" smtClean="0">
                <a:latin typeface="Gabriola" pitchFamily="82" charset="0"/>
              </a:rPr>
              <a:t> </a:t>
            </a:r>
            <a:r>
              <a:rPr lang="bg-BG" sz="3200" dirty="0" err="1" smtClean="0">
                <a:latin typeface="Gabriola" pitchFamily="82" charset="0"/>
              </a:rPr>
              <a:t>et</a:t>
            </a:r>
            <a:r>
              <a:rPr lang="bg-BG" sz="3200" dirty="0" smtClean="0">
                <a:latin typeface="Gabriola" pitchFamily="82" charset="0"/>
              </a:rPr>
              <a:t> </a:t>
            </a:r>
            <a:r>
              <a:rPr lang="bg-BG" sz="3200" dirty="0" err="1" smtClean="0">
                <a:latin typeface="Gabriola" pitchFamily="82" charset="0"/>
              </a:rPr>
              <a:t>pour</a:t>
            </a:r>
            <a:r>
              <a:rPr lang="bg-BG" sz="3200" dirty="0" smtClean="0">
                <a:latin typeface="Gabriola" pitchFamily="82" charset="0"/>
              </a:rPr>
              <a:t> </a:t>
            </a:r>
            <a:r>
              <a:rPr lang="bg-BG" sz="3200" dirty="0" err="1" smtClean="0">
                <a:latin typeface="Gabriola" pitchFamily="82" charset="0"/>
              </a:rPr>
              <a:t>tout</a:t>
            </a:r>
            <a:r>
              <a:rPr lang="bg-BG" sz="3200" dirty="0" smtClean="0">
                <a:latin typeface="Gabriola" pitchFamily="82" charset="0"/>
              </a:rPr>
              <a:t> à </a:t>
            </a:r>
            <a:r>
              <a:rPr lang="bg-BG" sz="3200" dirty="0" err="1" smtClean="0">
                <a:latin typeface="Gabriola" pitchFamily="82" charset="0"/>
              </a:rPr>
              <a:t>Athènes</a:t>
            </a:r>
            <a:r>
              <a:rPr lang="bg-BG" sz="3200" dirty="0" smtClean="0">
                <a:latin typeface="Gabriola" pitchFamily="82" charset="0"/>
              </a:rPr>
              <a:t> 311 </a:t>
            </a:r>
            <a:r>
              <a:rPr lang="bg-BG" sz="3200" dirty="0" err="1" smtClean="0">
                <a:latin typeface="Gabriola" pitchFamily="82" charset="0"/>
              </a:rPr>
              <a:t>athlètes</a:t>
            </a:r>
            <a:r>
              <a:rPr lang="bg-BG" sz="3200" dirty="0" smtClean="0">
                <a:latin typeface="Gabriola" pitchFamily="82" charset="0"/>
              </a:rPr>
              <a:t> </a:t>
            </a:r>
            <a:r>
              <a:rPr lang="bg-BG" sz="3200" dirty="0" err="1" smtClean="0">
                <a:latin typeface="Gabriola" pitchFamily="82" charset="0"/>
              </a:rPr>
              <a:t>représentant</a:t>
            </a:r>
            <a:r>
              <a:rPr lang="bg-BG" sz="3200" dirty="0" smtClean="0">
                <a:latin typeface="Gabriola" pitchFamily="82" charset="0"/>
              </a:rPr>
              <a:t> 13 </a:t>
            </a:r>
            <a:r>
              <a:rPr lang="bg-BG" sz="3200" dirty="0" err="1" smtClean="0">
                <a:latin typeface="Gabriola" pitchFamily="82" charset="0"/>
              </a:rPr>
              <a:t>nations</a:t>
            </a:r>
            <a:r>
              <a:rPr lang="bg-BG" sz="3200" dirty="0" smtClean="0">
                <a:latin typeface="Gabriola" pitchFamily="82" charset="0"/>
              </a:rPr>
              <a:t> </a:t>
            </a:r>
            <a:r>
              <a:rPr lang="bg-BG" sz="3200" dirty="0" err="1" smtClean="0">
                <a:latin typeface="Gabriola" pitchFamily="82" charset="0"/>
              </a:rPr>
              <a:t>et</a:t>
            </a:r>
            <a:r>
              <a:rPr lang="bg-BG" sz="3200" dirty="0" smtClean="0">
                <a:latin typeface="Gabriola" pitchFamily="82" charset="0"/>
              </a:rPr>
              <a:t> 9 </a:t>
            </a:r>
            <a:r>
              <a:rPr lang="bg-BG" sz="3200" dirty="0" err="1" smtClean="0">
                <a:latin typeface="Gabriola" pitchFamily="82" charset="0"/>
              </a:rPr>
              <a:t>disciplines</a:t>
            </a:r>
            <a:r>
              <a:rPr lang="bg-BG" sz="3200" dirty="0" smtClean="0">
                <a:latin typeface="Gabriola" pitchFamily="82" charset="0"/>
              </a:rPr>
              <a:t>.</a:t>
            </a:r>
            <a:endParaRPr lang="bg-BG" sz="3200" dirty="0"/>
          </a:p>
        </p:txBody>
      </p:sp>
      <p:pic>
        <p:nvPicPr>
          <p:cNvPr id="33794" name="Picture 2" descr="http://jobdp2013.e-monsite.com/medias/images/jo-1908-londres-1er-defile-des-athletes.jpg"/>
          <p:cNvPicPr>
            <a:picLocks noChangeAspect="1" noChangeArrowheads="1"/>
          </p:cNvPicPr>
          <p:nvPr/>
        </p:nvPicPr>
        <p:blipFill>
          <a:blip r:embed="rId4" cstate="print"/>
          <a:srcRect/>
          <a:stretch>
            <a:fillRect/>
          </a:stretch>
        </p:blipFill>
        <p:spPr bwMode="auto">
          <a:xfrm>
            <a:off x="611560" y="2420888"/>
            <a:ext cx="3960440" cy="2904323"/>
          </a:xfrm>
          <a:prstGeom prst="rect">
            <a:avLst/>
          </a:prstGeom>
          <a:ln>
            <a:noFill/>
          </a:ln>
          <a:effectLst>
            <a:softEdge rad="112500"/>
          </a:effectLst>
        </p:spPr>
      </p:pic>
      <p:pic>
        <p:nvPicPr>
          <p:cNvPr id="33796" name="Picture 4" descr="http://www.larousse.fr/encyclopedie/data/images/1306216-Jeux_Olympiques_Ath%C3%A8nes_1896.jpg"/>
          <p:cNvPicPr>
            <a:picLocks noChangeAspect="1" noChangeArrowheads="1"/>
          </p:cNvPicPr>
          <p:nvPr/>
        </p:nvPicPr>
        <p:blipFill>
          <a:blip r:embed="rId5" cstate="print"/>
          <a:srcRect/>
          <a:stretch>
            <a:fillRect/>
          </a:stretch>
        </p:blipFill>
        <p:spPr bwMode="auto">
          <a:xfrm>
            <a:off x="4860032" y="2348880"/>
            <a:ext cx="3816424" cy="29640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en-US" dirty="0" err="1" smtClean="0">
                <a:latin typeface="Blackadder ITC" pitchFamily="82" charset="0"/>
              </a:rPr>
              <a:t>Teneur</a:t>
            </a:r>
            <a:r>
              <a:rPr lang="en-US" dirty="0" smtClean="0">
                <a:latin typeface="Blackadder ITC" pitchFamily="82" charset="0"/>
              </a:rPr>
              <a:t> </a:t>
            </a:r>
            <a:endParaRPr lang="bg-BG" dirty="0"/>
          </a:p>
        </p:txBody>
      </p:sp>
      <p:sp>
        <p:nvSpPr>
          <p:cNvPr id="3" name="Контейнер за съдържание 2"/>
          <p:cNvSpPr>
            <a:spLocks noGrp="1"/>
          </p:cNvSpPr>
          <p:nvPr>
            <p:ph idx="1"/>
          </p:nvPr>
        </p:nvSpPr>
        <p:spPr>
          <a:xfrm>
            <a:off x="467544" y="1600200"/>
            <a:ext cx="7920880" cy="4493096"/>
          </a:xfrm>
        </p:spPr>
        <p:txBody>
          <a:bodyPr>
            <a:noAutofit/>
          </a:bodyPr>
          <a:lstStyle/>
          <a:p>
            <a:pPr algn="ctr">
              <a:buNone/>
            </a:pPr>
            <a:r>
              <a:rPr lang="en-US" sz="4400" dirty="0" smtClean="0">
                <a:latin typeface="Viner Hand ITC" pitchFamily="66" charset="0"/>
              </a:rPr>
              <a:t>Les </a:t>
            </a:r>
            <a:r>
              <a:rPr lang="en-US" sz="4400" dirty="0" err="1" smtClean="0">
                <a:latin typeface="Viner Hand ITC" pitchFamily="66" charset="0"/>
              </a:rPr>
              <a:t>mythes</a:t>
            </a:r>
            <a:r>
              <a:rPr lang="en-US" sz="4400" dirty="0" smtClean="0">
                <a:latin typeface="Viner Hand ITC" pitchFamily="66" charset="0"/>
              </a:rPr>
              <a:t> </a:t>
            </a:r>
          </a:p>
          <a:p>
            <a:pPr algn="ctr">
              <a:buNone/>
            </a:pPr>
            <a:r>
              <a:rPr lang="fr-FR" sz="4400" dirty="0">
                <a:latin typeface="Viner Hand ITC" pitchFamily="66" charset="0"/>
              </a:rPr>
              <a:t>Les Jeux </a:t>
            </a:r>
            <a:r>
              <a:rPr lang="fr-FR" sz="4400" dirty="0" smtClean="0">
                <a:latin typeface="Viner Hand ITC" pitchFamily="66" charset="0"/>
              </a:rPr>
              <a:t>Olympiques </a:t>
            </a:r>
            <a:r>
              <a:rPr lang="fr-FR" sz="4400" dirty="0">
                <a:latin typeface="Viner Hand ITC" pitchFamily="66" charset="0"/>
              </a:rPr>
              <a:t>de L'Antiquité</a:t>
            </a:r>
          </a:p>
          <a:p>
            <a:pPr algn="ctr">
              <a:buNone/>
            </a:pPr>
            <a:r>
              <a:rPr lang="fr-FR" sz="4400" dirty="0" smtClean="0">
                <a:latin typeface="Viner Hand ITC" pitchFamily="66" charset="0"/>
              </a:rPr>
              <a:t>La naissance des jeux olympiques modernes</a:t>
            </a:r>
          </a:p>
          <a:p>
            <a:pPr algn="ctr">
              <a:buNone/>
            </a:pPr>
            <a:r>
              <a:rPr lang="en-US" sz="4400" dirty="0" err="1" smtClean="0">
                <a:latin typeface="Viner Hand ITC" pitchFamily="66" charset="0"/>
              </a:rPr>
              <a:t>Faits</a:t>
            </a:r>
            <a:r>
              <a:rPr lang="en-US" sz="4400" dirty="0" smtClean="0">
                <a:latin typeface="Viner Hand ITC" pitchFamily="66" charset="0"/>
              </a:rPr>
              <a:t> </a:t>
            </a:r>
            <a:r>
              <a:rPr lang="en-US" sz="4400" dirty="0" err="1" smtClean="0">
                <a:latin typeface="Viner Hand ITC" pitchFamily="66" charset="0"/>
              </a:rPr>
              <a:t>curieux</a:t>
            </a:r>
            <a:endParaRPr lang="bg-BG" sz="4400" dirty="0"/>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13314" name="Picture 2" descr="https://upload.wikimedia.org/wikipedia/commons/6/61/Grey_Point.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252536" y="1052736"/>
            <a:ext cx="1944215" cy="1944216"/>
          </a:xfrm>
          <a:prstGeom prst="rect">
            <a:avLst/>
          </a:prstGeom>
          <a:noFill/>
        </p:spPr>
      </p:pic>
      <p:pic>
        <p:nvPicPr>
          <p:cNvPr id="7" name="Picture 2" descr="https://upload.wikimedia.org/wikipedia/commons/6/61/Grey_Point.gif">
            <a:hlinkClick r:id="rId6"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252536" y="2276872"/>
            <a:ext cx="1944215" cy="1944216"/>
          </a:xfrm>
          <a:prstGeom prst="rect">
            <a:avLst/>
          </a:prstGeom>
          <a:noFill/>
        </p:spPr>
      </p:pic>
      <p:pic>
        <p:nvPicPr>
          <p:cNvPr id="8" name="Picture 2" descr="https://upload.wikimedia.org/wikipedia/commons/6/61/Grey_Point.gif">
            <a:hlinkClick r:id="rId7"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252536" y="3501008"/>
            <a:ext cx="1944215" cy="1944216"/>
          </a:xfrm>
          <a:prstGeom prst="rect">
            <a:avLst/>
          </a:prstGeom>
          <a:noFill/>
        </p:spPr>
      </p:pic>
      <p:pic>
        <p:nvPicPr>
          <p:cNvPr id="9" name="Picture 2" descr="https://upload.wikimedia.org/wikipedia/commons/6/61/Grey_Point.gif">
            <a:hlinkClick r:id="rId8"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252536" y="4725144"/>
            <a:ext cx="1944215" cy="194421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fr-FR" dirty="0" smtClean="0">
                <a:latin typeface="Blackadder ITC" pitchFamily="82" charset="0"/>
              </a:rPr>
              <a:t>La naissance des jeux olympiques modernes</a:t>
            </a:r>
            <a:endParaRPr lang="bg-BG" dirty="0"/>
          </a:p>
        </p:txBody>
      </p:sp>
      <p:sp>
        <p:nvSpPr>
          <p:cNvPr id="3" name="Контейнер за съдържание 2"/>
          <p:cNvSpPr>
            <a:spLocks noGrp="1"/>
          </p:cNvSpPr>
          <p:nvPr>
            <p:ph idx="1"/>
          </p:nvPr>
        </p:nvSpPr>
        <p:spPr>
          <a:xfrm>
            <a:off x="323528" y="1556792"/>
            <a:ext cx="8579296" cy="5301208"/>
          </a:xfrm>
        </p:spPr>
        <p:txBody>
          <a:bodyPr numCol="1">
            <a:normAutofit/>
          </a:bodyPr>
          <a:lstStyle/>
          <a:p>
            <a:pPr>
              <a:buNone/>
            </a:pPr>
            <a:r>
              <a:rPr lang="bg-BG" b="1" dirty="0" smtClean="0"/>
              <a:t>	</a:t>
            </a:r>
            <a:r>
              <a:rPr lang="bg-BG" dirty="0" err="1" smtClean="0">
                <a:latin typeface="Gabriola" pitchFamily="82" charset="0"/>
              </a:rPr>
              <a:t>Au</a:t>
            </a:r>
            <a:r>
              <a:rPr lang="bg-BG" dirty="0" smtClean="0">
                <a:latin typeface="Gabriola" pitchFamily="82" charset="0"/>
              </a:rPr>
              <a:t> </a:t>
            </a:r>
            <a:r>
              <a:rPr lang="bg-BG" dirty="0" err="1" smtClean="0">
                <a:latin typeface="Gabriola" pitchFamily="82" charset="0"/>
              </a:rPr>
              <a:t>cœur</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bg-BG" dirty="0" err="1" smtClean="0">
                <a:latin typeface="Gabriola" pitchFamily="82" charset="0"/>
              </a:rPr>
              <a:t>Olympiques</a:t>
            </a:r>
            <a:r>
              <a:rPr lang="bg-BG" dirty="0" smtClean="0">
                <a:latin typeface="Gabriola" pitchFamily="82" charset="0"/>
              </a:rPr>
              <a:t>, </a:t>
            </a:r>
            <a:r>
              <a:rPr lang="bg-BG" dirty="0" err="1" smtClean="0">
                <a:latin typeface="Gabriola" pitchFamily="82" charset="0"/>
              </a:rPr>
              <a:t>cependant</a:t>
            </a:r>
            <a:r>
              <a:rPr lang="bg-BG" dirty="0" smtClean="0">
                <a:latin typeface="Gabriola" pitchFamily="82" charset="0"/>
              </a:rPr>
              <a:t>, </a:t>
            </a:r>
            <a:r>
              <a:rPr lang="en-US" dirty="0" smtClean="0">
                <a:latin typeface="Gabriola" pitchFamily="82" charset="0"/>
              </a:rPr>
              <a:t>s</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déjà</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nouveaux</a:t>
            </a:r>
            <a:r>
              <a:rPr lang="bg-BG" dirty="0" smtClean="0">
                <a:latin typeface="Gabriola" pitchFamily="82" charset="0"/>
              </a:rPr>
              <a:t> </a:t>
            </a:r>
            <a:r>
              <a:rPr lang="bg-BG" dirty="0" err="1" smtClean="0">
                <a:latin typeface="Gabriola" pitchFamily="82" charset="0"/>
              </a:rPr>
              <a:t>principes</a:t>
            </a:r>
            <a:r>
              <a:rPr lang="bg-BG" dirty="0" smtClean="0">
                <a:latin typeface="Gabriola" pitchFamily="82" charset="0"/>
              </a:rPr>
              <a:t> </a:t>
            </a:r>
            <a:r>
              <a:rPr lang="bg-BG" dirty="0" err="1" smtClean="0">
                <a:latin typeface="Gabriola" pitchFamily="82" charset="0"/>
              </a:rPr>
              <a:t>d'universalité</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d'internationalité</a:t>
            </a:r>
            <a:r>
              <a:rPr lang="bg-BG" dirty="0" smtClean="0">
                <a:latin typeface="Gabriola" pitchFamily="82" charset="0"/>
              </a:rPr>
              <a:t> </a:t>
            </a:r>
            <a:r>
              <a:rPr lang="bg-BG" dirty="0" err="1" smtClean="0">
                <a:latin typeface="Gabriola" pitchFamily="82" charset="0"/>
              </a:rPr>
              <a:t>étranger</a:t>
            </a:r>
            <a:r>
              <a:rPr lang="en-US" dirty="0" smtClean="0">
                <a:latin typeface="Gabriola" pitchFamily="82" charset="0"/>
              </a:rPr>
              <a:t>s</a:t>
            </a:r>
            <a:r>
              <a:rPr lang="bg-BG" dirty="0" smtClean="0">
                <a:latin typeface="Gabriola" pitchFamily="82" charset="0"/>
              </a:rPr>
              <a:t> </a:t>
            </a:r>
            <a:r>
              <a:rPr lang="bg-BG" dirty="0" err="1" smtClean="0">
                <a:latin typeface="Gabriola" pitchFamily="82" charset="0"/>
              </a:rPr>
              <a:t>aux</a:t>
            </a:r>
            <a:r>
              <a:rPr lang="bg-BG" dirty="0" smtClean="0">
                <a:latin typeface="Gabriola" pitchFamily="82" charset="0"/>
              </a:rPr>
              <a:t> </a:t>
            </a:r>
            <a:r>
              <a:rPr lang="bg-BG" dirty="0" err="1" smtClean="0">
                <a:latin typeface="Gabriola" pitchFamily="82" charset="0"/>
              </a:rPr>
              <a:t>Grecs</a:t>
            </a:r>
            <a:r>
              <a:rPr lang="bg-BG" dirty="0" smtClean="0">
                <a:latin typeface="Gabriola" pitchFamily="82" charset="0"/>
              </a:rPr>
              <a:t> </a:t>
            </a:r>
            <a:r>
              <a:rPr lang="bg-BG" dirty="0" err="1" smtClean="0">
                <a:latin typeface="Gabriola" pitchFamily="82" charset="0"/>
              </a:rPr>
              <a:t>anciens</a:t>
            </a:r>
            <a:r>
              <a:rPr lang="bg-BG" dirty="0" smtClean="0">
                <a:latin typeface="Gabriola" pitchFamily="82" charset="0"/>
              </a:rPr>
              <a:t>, i. E. </a:t>
            </a:r>
            <a:r>
              <a:rPr lang="bg-BG" dirty="0" err="1" smtClean="0">
                <a:latin typeface="Gabriola" pitchFamily="82" charset="0"/>
              </a:rPr>
              <a:t>Ils</a:t>
            </a:r>
            <a:r>
              <a:rPr lang="bg-BG" dirty="0" smtClean="0">
                <a:latin typeface="Gabriola" pitchFamily="82" charset="0"/>
              </a:rPr>
              <a:t> </a:t>
            </a:r>
            <a:r>
              <a:rPr lang="bg-BG" dirty="0" err="1" smtClean="0">
                <a:latin typeface="Gabriola" pitchFamily="82" charset="0"/>
              </a:rPr>
              <a:t>sont</a:t>
            </a:r>
            <a:r>
              <a:rPr lang="bg-BG" dirty="0" smtClean="0">
                <a:latin typeface="Gabriola" pitchFamily="82" charset="0"/>
              </a:rPr>
              <a:t> </a:t>
            </a:r>
            <a:r>
              <a:rPr lang="bg-BG" dirty="0" err="1" smtClean="0">
                <a:latin typeface="Gabriola" pitchFamily="82" charset="0"/>
              </a:rPr>
              <a:t>accessibles</a:t>
            </a:r>
            <a:r>
              <a:rPr lang="bg-BG" dirty="0" smtClean="0">
                <a:latin typeface="Gabriola" pitchFamily="82" charset="0"/>
              </a:rPr>
              <a:t> à </a:t>
            </a:r>
            <a:r>
              <a:rPr lang="bg-BG" dirty="0" err="1" smtClean="0">
                <a:latin typeface="Gabriola" pitchFamily="82" charset="0"/>
              </a:rPr>
              <a:t>toutes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personnes</a:t>
            </a:r>
            <a:r>
              <a:rPr lang="bg-BG" dirty="0" smtClean="0">
                <a:latin typeface="Gabriola" pitchFamily="82" charset="0"/>
              </a:rPr>
              <a:t>, </a:t>
            </a:r>
            <a:r>
              <a:rPr lang="bg-BG" dirty="0" err="1" smtClean="0">
                <a:latin typeface="Gabriola" pitchFamily="82" charset="0"/>
              </a:rPr>
              <a:t>indépendamment</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croyances</a:t>
            </a:r>
            <a:r>
              <a:rPr lang="bg-BG" dirty="0" smtClean="0">
                <a:latin typeface="Gabriola" pitchFamily="82" charset="0"/>
              </a:rPr>
              <a:t> </a:t>
            </a:r>
            <a:r>
              <a:rPr lang="bg-BG" dirty="0" err="1" smtClean="0">
                <a:latin typeface="Gabriola" pitchFamily="82" charset="0"/>
              </a:rPr>
              <a:t>religieuses</a:t>
            </a:r>
            <a:r>
              <a:rPr lang="bg-BG" dirty="0" smtClean="0">
                <a:latin typeface="Gabriola" pitchFamily="82" charset="0"/>
              </a:rPr>
              <a:t>, </a:t>
            </a:r>
            <a:r>
              <a:rPr lang="bg-BG" dirty="0" err="1" smtClean="0">
                <a:latin typeface="Gabriola" pitchFamily="82" charset="0"/>
              </a:rPr>
              <a:t>raciales</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politiques</a:t>
            </a:r>
            <a:r>
              <a:rPr lang="bg-BG" dirty="0" smtClean="0">
                <a:latin typeface="Gabriola" pitchFamily="82" charset="0"/>
              </a:rPr>
              <a:t>.</a:t>
            </a:r>
          </a:p>
          <a:p>
            <a:pPr>
              <a:buNone/>
            </a:pP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6" name="Picture 2" descr="https://upload.wikimedia.org/wikipedia/commons/6/61/Grey_Point.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7020272" y="3861048"/>
            <a:ext cx="1944215" cy="1944216"/>
          </a:xfrm>
          <a:prstGeom prst="rect">
            <a:avLst/>
          </a:prstGeom>
          <a:noFill/>
        </p:spPr>
      </p:pic>
      <p:sp>
        <p:nvSpPr>
          <p:cNvPr id="28674" name="AutoShape 2" descr="data:image/jpeg;base64,/9j/4AAQSkZJRgABAQAAAQABAAD/2wCEAAkGBxISEhQTExQWFRUXGSAbGBYYFxcaGBsaGRkeHRgXGhoaHCggHBwlHhcXIjEhJSkrLi4uGR8zODMsOCgtLisBCgoKDg0OGxAQGywkICYsLDcvOCwsLCw0OC8yLCwvLywsLCwsLCwsLDQsNCwsLCwsLCwsLCwsLCwsLCwsLCwsLP/AABEIAMQBAgMBEQACEQEDEQH/xAAcAAEAAgMBAQEAAAAAAAAAAAAABQYDBAcBAgj/xABIEAACAQIDBAcDCgIHBwUAAAABAgMAEQQSIQUxQWEGEyJRcYGRMlKhByMzQmJygpKxwRThJENjorLR8AgVU4OTo8IXNISz8f/EABsBAQADAQEBAQAAAAAAAAAAAAADBAUCAQYH/8QAOREAAgECAwMLAwQDAAIDAQAAAAECAxEEITESQVEFEyJhcYGRobHR8DLB4RQjQvEzUmIGcjSiwhX/2gAMAwEAAhEDEQA/AO40AoBQCgFAKAUAoBQCgFAKAUAoBQCgFAKAUAoBQCgFAKAUAoBQCgFAKAUAoBQCgFAKAUAoBQCgFAKAUAoBQCgFAKAUAoBQCgFAKAUAoBQCgFAKAUAoBQCgFAKAUAoBQCgFAKAUAoBQCgPL15dXsD2vQKA8DDdevFJN2ue2Z7Xp4KAUAoDwsBvrxyS1Z6lc9r08FAeE142lqD2vQKAUAoBQCgFAKAUAoBQCgFAKAUAoBQCgFAKAw4vEBFvx4DvNVsViFQp7T13dpJTpubsYNlsSGYm5Lb/ACq3JrlOMpyd22d10k0lwMeJ2jqQljbex3CocTym9pwoK9tW9PnzM7p4fK8zUjLytlzFu/goHhxrPg62KnsbTfHcl3ZX8ieWzTV7W9SXw8CoLDzPfX0OHw8KENmCKM5ubuzLU5wQ21+kMcMiQIOtxD+zEptbjmdvqLbW+ptuBqKdVReys2X8NgJ1abrSezTWrfolvfxtElA5GVXZTIQTYaCwtewOthmUX51IuspySd3FOxnr04Pl0BFiLg1zOEZxcZK6Z6m07oiMVCYjoSFO4j9CONfO4mhPCSvBtRejXo1vL1OaqrNK5kg2iw9vtL7w/epaHKdSH+XpR4r7/ABM5nh4v6cnwN3FkNGxG61wfDWtPFNVMNJxe669SvTvGokzHs/FZhlPtD4jvqLAYvnVsS+pea4+51WpbLutDcrRIBQCgFAKAUAoBQCgFAKAUAoBQCgFAKAUBoYbF55nXgBYeR1PqfhWdQxXOYqcVoll3PMnnT2aae8jtp4q8jdyCw+8f5/4ay+UK7nXfCCy7fnoWqFO0F1+nz1MuElbqcqC7Ne50AUcyePKpcNOosJzdJXk79y7ePA4qRi6u1LRCLZLm2ZgB3DX/AF41zT5IqzttySXVn87cz2WKitFmSuGwyxiy+Z4mtrD4anQjswRTqVJTd2ZqsHBE9Ktr/wAJhZZ97KLKPtMbLflcgnkDUdapsQci7ydhP1WJhR3N59mr8jnnyRzdZi8RJI2aZkvmO83YZz65aoYJ7U5N6n1X/k9PmsLSp01aCf2y+5Zen+NeA4fGw9r+HkZJVv8AVkC3Vu72VtzZTVnEycLTW7UxuRaMMRzmFqZbaTi+tX08/Bos+x9qxYqJZomzK3qDxVhwIqeE1NbUTJxWFqYaq6VRWa+XXUbtdlc+ZIwwIIuDXFSnGpFxkrpnsZOLuiLl2SQbo3kf8/5Vi1eSJRd6Mu5+/wCC5HFJ5TQgLorI40INiDcAkbj3DxrqhztGnKjVWTTs07pdXV3nk9mclKOpGwYnLlb3TY+B/wBH4Vk0Kzp7NRfxefY/jLU4bV48Sb2liciqw971FiTX0OPxDpQjOPFeFsyhRp7TafA20YEAjcdRV6MlJKS0ZC1Z2Z9V0eCgFAKAUAoBQCgFAKAUAoBQCgFAa+LxAWNnHAG3j/8AtQV6yhRlUW5M7pw2pqJXdkzZZYvtKQfMtb9q+c5PqbGIp9afnf8ABo143py6n7GDHyfOSD7Zv5HT96rYp/vTiv8AZktJdBPqMPWRjfmbwso+IJPoKh/aSzu/Jeab8kd2m9MvP55m/gcJK+qL1Y94sw9Lb/StDC4SvU6VKOwuN2v78LFerVpxyk79yLBhInUdt8/kBX0OHp1YRtUntd1jPqSjJ9FWNirBGU35WFJ2e1uEiE+F7fqRVXGf4mb3/jbSx8ex+hyPo/th8JOk6alTqt7BlOjKfEehseFZdKo6ctpH3mPwcMXQlRnv06nuZ0HbvSWFcTDMO3hMZFlnjI90lcxA3OtwDyXwNXqlaKkpfxksz5PB8m1ZUKlLSrSleL87dj1Xb2mDZ+Bl2TtCIK5fC4lgoPA5jZQ3DMpI14gnmB5GLoVUl9LJa9enytgZuStVpq/vbqfDczqlaJ8YY5lJFlbKe+wP61HUjKUbRdn2XOotJ5q5B47ATjUnrR4kH8t7elYOKwWKWcnzi7WvK9vAv0q1LRdH5xIvrE4hlPIg/AgH41k3pXtZxfbfyaT8y1aXFP583HxntcXBBG/4j4iufpur3TR7a5L7Um1gTkP71h/nWzj6l5UafV65FKhHKcjd6Pz5ore6bfuP1q9yTV28PZ7nYhxcdmp2kkrAgEbjWkmmrorNWPa9AoBQCgFAKAUAoBQCgFAKAUBhxc2RHf3VJ9BUVepzdOU+CZ1CO1JIr+GmL4SVN7IL+Rs1/wDF6Vh0qjqYGpTeq9Hn7l6cVGvGW5/0RuGnCyIx3IoPotwPMkDzrOozUK0ZvSKT8vcszjeDit7+5kw8qG56lpm3sxJCgnfoAdPE11SlTbbVJze9ttK/Yk/M8lGSy2lFG5h9qRKRfDqD9lkY+VXKWNoU5Z0En/y4t/YhnQqSX1vvuix4abOL5WXkwsfSvoKVTnI7Vmu3Iz5x2Xa9+wy1IcnzI4UFiQABck7gBvJoepNuyOZ4XpAMfs/aEMhuYlZ0Y72QEtHfmpUC/Mcb1nqrztOcXuPranJ7wGNw9WH8mk1weSfje/iUvoXsMY3FCFiQuVmYjeAFsCPxFap4elzk7M+k5XxzwWG5yOt0l9/K5G7RwEkMskLg5oyQQLkab2HIixv3WricJRbi9xbw+IpVqca0dJW/rtOodFr4/ZsKHWTDTxgE8Ajqb/8ASYjyrSo/u0kt6a+eB8Vymv0PKE5L6Zxl5p//AKzJ7AdJA20p8GToEUoftBQXX0YH8LVNGteq4GbV5OccBDFLe2n2bn5PyLNU5kny7WF7E8hvryTsrnqVyAx21oi1mgu39plQ/G5rBxOPoylsyo3f/Vl63L1LDzSup5dV2aE80ZFzhyo99HNh8MpqjVnSavKhsrjF/jZLEYyTynfqa+Mwz4nN1JBvk7P5TdT6H4GoqtVT5uSf05eDy8jqMGtpccyR2XP1WHmf7Vl8bAD9fhWhgqnMYWrU63bt0K9ePOVYx6iT6Py3htxQlfQ6fAitLkye1QUX/FtFbFRtUvxzJKtArigFAKAUAoBQCgFAKAUAoDFipgiM53KCfQVHVqKnBze5XOoR2pJI0NvSg4V2U3BAseRYfsap8oTUsJKUdGkTYdWrJMgNjz5Z0B9mRFUjxQfuPiaxsFPZxMVulFJ+BdrxvSb3pv1NHDYd3YhUL205abrnhu76pU6E5yahHat4d7J5TjFZuxurs2RyBJLGgHAuungqm36VbWCq1GlVnGK7Vl2JZEPPRj9EW+77lk2VgoYx82VY8WuCfUbvCt7B4bD0V+3Zve9WUK1WpN9LIkKukAoDjfyi9MnnkfDQtlgU5WI3yMN9z7oO4cd/dbKxWIcnsR0Pv+QeRoUaccRVV5vNdS9/QpeGxjxrIqmwkXK3Ncwa3qoqopNJpbz6GpQhUlGUl9Luu2zX3Ok9H8P/ALowD4uVfn5ioWM6EC9wvI2zMfADhWhSj+np7ctWfHY+r/8A18asNSfQjfP79miRZJujST4uXFWBjmwoT7zPcFvJAg8+VWHRUpufFGRHlGdHCxw++NS/hu8bnOOhfSr/AHemJUqWZguRfqh1uCTy187Cs+hX5pSR9fyryU+UJUpJ2SvfsdtDR6JY9ztLDysSzvMMx4kyHKx/vGuKE3zyb4lnlTDwXJ1SnFWSjl3Zr0P0BW2fl4oDXx0EbraQDL3nS3geFQYilSqQtVSt1++4kpznF9Aq+I2Xka8MyH8YVvC40Pwr56pye6c9qhUXjZ/k0Y4jaVqkX4GljMLKozMlh7y2K/3dBVOvh60FtTjbrVreWS8ianUg8k/nebONl+aw8Q+sM58WYgfvVmvL9mjSW/N9rf8AZFTXTnPhkS/RZ79d3Z7+tafJDuqn/sVcYrbPYS2FxSyZsu5WK35gC/61p0q0al9nc7FacHG1zPUpwKAUAoBQCgFAKAUAoBQGjtv/ANvL9w/pVTHf/Gqf+rJaH+SPaV7ZmKzxvhWPtreInvIvl8j+hrIw1Xbpywst66Prbx0LtWGzJVVueZELOUaNuKDdzVjYH4VmqbhKMnqvtcs7KkmuJ7msgEjG31Y10/E3AX8CT4WppBKo3bdFer3LwbG+8V3/AD+iU2JsYzdtlCRcAN7eZ1A5+lXsDyfz/TktmHVq+952+Igr4jm+indltghVFCqAoHAV9HTpxpx2YKyMyUnJ3Zkrs8PicEqwXQ2NvG2leM6jZNXON/JbsZJcVMJlv1cZGQj6zHIb+AzDzrLwdNOb2tx97/5HjJU8NT5p/U079SzX2Jbo30SjwWJxMuLF48Ookhci6sLt27cXXKBl4FgfdNS0sOqc5SnotCjyhyvUxuHp0sO+lN2kt98sux8eHeipdL+k0uPkzkFYk0RBuW/Fj7xt8NKqV60qrvuN7krkylgIbN7zer+y6kdc6L40JsyGV9AkFz4Iv+S1qUpWpJvgfCcoUXLlCdOO+fqzkPRDo8+PxGXcgOaV+4E7h9ptQPM8Ky6FJ1Z9W8+85U5QhgMPf+WkV9+xFj6NbEV9tS9WoEWHkZrDcLXCKPxfBTVilSTxDtojI5Qx0o8kQ23eU0l92/D1Ou1pnwwoDwi9Grgrm2dgWBeFRzjtofu8R4DyrDxvJiS26KXWvbh2LuL9DFfxm+/3K/BKPqExv3E9huVzu8GuOYrHptL/ABvZfDc+r8SuusuST/lmvP52HiznNHfTq9PysW/e3lRSvKKl/H3bDjk7byVwuJOHwwA+lmN1HEKbAN/l48q0KVWWGwtl9c3l1LS5XnBVat39MSU6J/RPbd1hA8AFq/ySrUpW/wBmV8Z9a7CcrVKgoBQCgFAKAUAoBQCgFAas5WVZYwdbFWHcWW4+BBqGezVjKC7H4Hcbxakc8LnIrbmjbLzGpZfMEP8ACvkXdQT3xdvuvO5sq201ufz2N7HRGaZSlh1iCRr6KulnJPAXWrNaDrVk4fySbvouLZFTkqcGpbnb2MmHOERtesxL7zYWTmTc3I5m4rumsJCWd6j7MvnijyXPSW6K8yf2VtiSdrJCFQaFy9wOQAXU8ga1sNjaleVowtFb7/j7lOrQjTWcs+wnK0iqKAxYrELGjO5sqgljroBvJtwFG7HqV3ZFfw+xomxIx+DkQ9YLSBWDRyqbXYFb2fQG+oNuFyag5pbe3HvNL9fKWG/S1ldL6XvT4da9PI2umuBefA4iNLlilwBvJQhso8ctvOuq8XKm0iPkuvGhi6dSWifrkQ+2ujCrs4YPDICztGM1uIYM8rn7qt8AOAqKdBc1sR6v7L+F5Tk8f+qrvJKWXc0orv8Ad72bW3diSSYaLAQHJHlVZJTwjS3ZAv2nYjwsDe1xfqpTbgqcdCDB42nTxEsZWzldtLre/qS8dLEtsfY8WDg6qBNwJ1IzO1t7HvOnIeAqSFNU42iU8Vi6mLrc5WevkuCRp9H8DDggIWkU4idmkf3nfUsQu8INeQ8Tr5TgoK29neNxc8VJStaMUlFcF78SfqUoigFARm18fLAM4jEicSGIK8yMp051SxeIq0FtKG0u21vJ5E9GnCo7N2ZXMbjMLMc0kbxM39YlmUnnbf5C9Y9arhaz2pwcW96s1+fC5dhCrTyi0+pmm2B+ciAcSRyMFDr3XAKkbwwB3Gqzw1qkOkpRbtdej4Ml53ovKzW48xGMzzSS8Fvl5fVjA8Lg+RpUq7daVXhp6L3EYbMFDj8ZaOjtocIHfQG7HwJ09Rb1rc5OSo4VSl2lDE3nWaRN1pFUUAoBQCgFAKAUAoBQCgKjtrFPh8Y0ia5kDFeDKLhh4gC9+FjWHiqk6GKc470u9b/cv0YKpR2XxNDa0KuGxEOsUmjjij6EXHC7W15nvFVcTTjO9an9Mtep9ff8zJqUmv256rTrRFJLmsGJCBQGtvIBJAHebn9+FUr7WTdkkr/PnEnatpqb2zcK+JbKo6uFT2iNwt3k+0/M7uQ0qzh6M8S9ldGC1/ve+0jqTVJXecvngi7bOxEH0ULKQg3LqB4sNLnxuda+ioTo25uk1lw9zMqRn9U95vVYIhQHhFAcV+ULo7/uuWOfAyyQidyDGjFQrAX0IOqnXsm9vDQU60XDpRZpUKvOrZmr2I/A/KXtSLR3SS3/ABYv3jK/vXCxMjuWFpPdYmYflhxFu1h4G8JHX4FTUixXFEX6KPF+B9/+rmJfsx4aHN3dY7n0VQafqW9EP0cVqyL2n012rKO3KmETW5yiHQd3WZpW/wCWCa8dSb6juNCktFfz/HidG6CdEUwimdnafETKM8zXvlNiEXMS1t1ydSQN1gBYpw2c95TrVnPJZJFtqQgFAKAwYzFJGLyHKp0uQba953DzqOrVhTV5uyOoQlJ2iU3bWz+qJmw5DQt7QFmUciNxX9OWlfP4vDc0+doZweu9d/V6GlRq7fQqa/PMiROAQ6aDMCyXvZhuI7xvtxGoPAmjtJdKGSvmuv2/osbN+jI2Nk4LrdCcsa9qVzuAGijx9r1qXD0OdyeUVnJ9XD1OKtTY013Ejido/wATLFGgywiRVRe/KRmY8gNw51bqYh4mpCEco3Vuu2992ny0EaXNRbetsy7V9EZooBQCgFAKAUAoBQCgFAVnpth2CRzrvjOv3W7+VwB+I1lcqU3sxqx1j6MuYOSu4PeVnAYlYpbb4JhZgfcbTX7SG+vI99ZVGap1P+Ja9j+6ZcnFzh/0vnmYoUSMMZB1jByiR62JXQs1tSNwAG83riMYU03NXd7Jfd+286blLKOStmzLO0kjrETnkJsIxYRxnuyjS4420Ftb626lt1JKm3d8Ny7lll5dZ4tmKclkuO9nQNlbPWCMIvix4s3En/XdX0mHoRowUI/GZVWo6krs3KnIxQGCfGRoyqzAM1yq72IG8hRqQLjXnXjaWRJGlOSckskVj5TNhtjMC3VDNLEwljA3kqCGUcypaw77VHWhtxsSYefNzzONQWkTMvEeh7qxZScZWZsqN0V69WCO5kGJcDKHa3dmNvSurs8siY6FdHmx2KSEDsAhpm4CMHW/NvZHM8jXdKDlI4rVdiN/A/S4FaRjHtAKAUB8TRK6lWF1IsQeIrmUVJOMtGeptO6Oe4/DNhZygdo76pIL6qdwcDeBuP6HdXzNWk8NW2U2uD6uvj81NaE1Vhe1+K9jDiCrhw6iOZRmutgki2udBpe3aBXQ+lcTSkmpK01w0f2vvutTqN1Zp3j6DEzHq4cMnEB35u4uL8lW3+hSo3sQoQ7X2vj2L5kIrpSqS7uwleiWHEk5cfRwrlU95N9fE3ZuVxVzk6nt1ttfTFWXzxfeivipbNOz1Zdq3zOFAKAUAoBQCgFAKAUBixURZGUEqSNGG8HgfI1xOLlFpOx7F2dysYDpMrAw4tQpN0ZvqEjRlb3T8OOlZlLHRkubxC6r7u/h6FyeGae1SIPbuxWgUkHPATdHGuUng3IiwvuJC7t1UMVhHRWWcdz4dvb7FmjXU3nk95EwYkqWf659k9xO9vEcOZvwqpGTTct+739ieUb5bie2NkwXzkwLTsPm4R7Sg/Wf3b89wvztfwyjhenUXSei+74Faret0Y/TvZZejWLmxAaeQgKTaNF9mw3t3k3017juvWng6lSsnUnpuS+ZlOvGEHsR7ybq8VxQENiwIsWkx9mVBCW91lYtH5NnceOUcahlLYmm9Hl7FyF6mHdNaxe13Ws/CyfZcmamKZzP5Q+hEaJPj8M3UuqtJLHa8cmUXYgfVY6m40PIkmqtfDQqK7LuHxUotRZyTbWFZCHZQpf3WupPEjiN9ZtCcZXSd7GlUTWbJPoJ0UbaUzxiQRrGoZ2y5jYmwCi4FzY6n41dpUttlWrW5tXO/dGujuHwMXVQLYb2Y6u595jxPwHACrsYqKsjNqVJTd2S1dHAoBQCgNDbKy9UWhNpE7QG8NbepHG4+NqgxKqc23Tea+WJKWztWloVXF7Sjx0ao9opxrGxPYe+9QeF+48QN9ZFStDGQUZdGW7g+q5ejTlQldZreV3EFgDHICrxnQHeAd6+FzmHi3fWdNNLYmrNfLfdFqNm9qOjNrY+BlxDFYxqRZnO5F3epta3cD36S4ejUrNqPe+COKtSNNXZaW2th8FH1MPzji5ax0vxZ24eA13CtV4ijhIc1TzfzNspc1OtLblkvmhL7AMjQiSU3eTtW3AA+yoHAWt5k1cwjm6alU1efsiCtsqdo6IkaskQoBQCgFAKAUAoBQCgKN002d1UnXhc0UlhKBwYey47j3Hvvf2rVicoUNifOJdF6+/z7mhham0tjetCH2btNsMcjfO4aTevAqdCVH1XHFf5GqlGs6D2XnB+nVwfFf2WKlNVFdZSR94TJhWxEmjtHlEBOoPWXKyeSC9dU1GhKc9WrbPfv8DmTdVRjpfXu3GjiCwsty00ti5O/t6qnibgnxA4G8E09P5S179F7+BLG2u5ae/sdNwzRwCHD37RGVQN5yjtMe4ab+886+khsUlGl4GRLam3M36nIxQGHGYZZUaNxdWFj/LuPOuZwU4uL0O6dSVOSlHVEfs3Gsj/AMNMfnALo5/rUHH744jzqrRrSjPmamu58V78UWK1JSjz1PTeuD9uHgffSjD9Zg8VH78Ei/mjI/erb0K0HaSZ+eOlEobD4RveW/qq189g42q1Y8H7n0GIfQgy8f7P0OuNflEo/wC4T/41tUFkzIxT0R2G9WCoe0AoBQCgMEmLRZFjJszAlb/Wt7QHMXBtz8a4dSKkovVnSi2rnNtq4dYsTLA+kbNdT7mbVW8Bex5DvAr5yvTUK0qctG/C+/7PqNanJypqa1GKnMuHZZR8/h2Cg/WKElShPHK3H+dJydSi1P6oteDyseRSjUTj9MjLjccyKMHh9APpWBsXe3b14ILEX7h3CuqlRxisPS73xe/u+aHkIJvnZ93YNgbNE8oiXWJSGlf3rblH2b6AeJPABhcOqs1CP0rV8ers/sVquxHaer0OlgV9IZIoBQCgFAKAUAoBQCgPmQkA5Rc20BNrnuvwrx3tkeogo+keEmDRynqybqySjLqNCM3s/GqaxdCacZ5cU/lid0KkelHPsK9tHonIoY4ciaFtcmYZhzU7iR37zusaoVcBKN3S6UXu393zxLUMUn9eTKs7EMEe4CkBgQQbAnQg6ggMRWc73tItq1roltknJmx0wuAx6tfflNzcfZXfflytVmj0L4ifd1v2RDUz/aj39hNdDneXGSySnM6x2buBZh2QOAWxFu+9XMC5TxEpz1S9d3cQYm0aSjHS5ea2DPFAeEXoCJ2ngkxAMLkrIvajkGjC2518DYEeG64rivh41YfMmS4XEyoVOPFPRojtk7cfrDgcYuWfKcjgHJKtvaHcbb/23VBRqyvzdTX1L+JwcHT/AFOHd4b1vi+Hsfnvakp/hcKDvXMp8VIX9qo04Wr1O4mqSvTgdZ/2fov6JiX758v5Y0P/AJ1p0l0TNxDvJHUZEzC27mN45ipSBOxgweILZlbR00Yd9/ZYcj+oI4VxCd21vR3OFrNaP5Y2a7IxQCgKr8oS2hik1BWUajeAVOo5ggHyrN5TX7cZcGXMG+k1xRXdoFsZGSbfxMC9sD+ti4OvMXvbiG03gVQq3xEbv6469a4lmFqT/wCX5Mg5MYcwcHWy38UsAT+UHxNU3N32uzyLCjlYntk9GcRKu7qo29p39phvsF35eOtr7+4C5RwNWov9U9W9fD3K9TEwi+LLTBtHA4KPq1kU21IXtuTxLZdx8bCtKNXDYWOwn933lNwrVpbTRL7OxRljEhQoG1VW9rLwJA3E77a1bpTc47VrXIZx2Xa9zaqQ4FAKAUAoBQCgFAKAUBVOl/R5pLzwqC9u3GRpIBuP3xwIsbbjWdjMK59OCz3rj+S3h6+z0ZaehRsIzK2bDO6ON8d7PpwXhIPskX5HfWTC8Xek2nw3/n16i/KzVpq64/NDex2PGNjJdQuKjF7gW61F9oEcHUXNuRt3CWpU/UQ6WU15r3I4Q5mWX0vyMmPxStLhgPo4cOrheBIjzm/MsFB8K6qyTnBLSMb+V/Y8hFqMuLdjY6E7QECYrESXIAQDvZyW7I5k29a7wFTm4zqS6vHM5xUNtxgi2dDcU8sDySG7tK1+4WsAByAAHlWlgpynT2patsqYmKjOy4E6rA7jfh6Gx+NW7lc9oDT2ngeuSwYo6m6SDejd/McCDoQSK7hPZfUcThtLrK9hukKdfHh8cghxSn5p9erkv2bxvwzbip5Dfulnhtpc5TzXmu05p4qUL055X8Gfn/pWMsksf/DxU6+klZLjarJ9hrKV6cTq/wAk2PbCbLjk6mSSOSaVnaMZiliqBiu8jsH0qV1HTS6La32OaeHWIk1tpPK18r950bZe2YMQLxSK45HXwYb1bkanhOM1eLK1fD1aEtmrFp/NOJpbexggnwkl/pJOoYd4kBK+jKPU99V63RqQmux9/wCSxhaXO0qkeC2vDXyJ2rRRFAaG2mvhpiD/AFTEEH7BIINRVs6UuxndP612lM2ptg4rZzZvpYmTPzB0Vx439b1lVa/P4V31Vr+5ehS5uuraO5D7LxhSTByrvzdU3MKQP8Eij8IqrSnszpzXY/nYyepG8Zxfb87zNh5IYJJsSyhwJXGHj4GzH5w/ZUWtz8K6jzdKUqslfN7K79exHL25xUFwV/Y1cfjZp/nMTKVQ6qvePsR33faNhzJqOpOpV6VWWXzRfd+J3CMYZQWfzV/YnuiXR/riJXTJANVQ6mQjczm2q8tAeAte9zB4TbtOStHcuPW/liviK+z0U7v07DoFbRnCgFAKAUAoBQCgFAKAUB8yNYE2JtwG8+F68bsgilbWXZeMJYyiGXcWN4zcbwyuACR686za0cLXzbs/DxuXqbr0skrrx9CNfouzWMOMhmcaqbgPpu7QLX8/hUDwbecJpv5vz8yRYhLKUWkVrGRywSOkqFGykZeABN+ydxXfuqlOMqcmpqzsWYuM0nFklKnV9RB7kZxEg75ChdQfBVRfxGppR2dmHBbT7bESe1tS4uy7Cb6HbYEGz8Q51MbkgHiXVQo82q1g63N4eTe4hxFPbrRXEnugWKL4WzG7I7qx4k5i1/71W8DNypZ6psr4qNqmRMR49WneAe0iK5/EWFvLKD+IVYVRObhwRC4NR2jbqQ5NbG4COXLnUEowZG+srDcynh+hFwbgkV1GTjocyinqfmb5TIer2ljE/ty//URW/eqtRdIvU3eCOvdAdsYfZ+ycAMQ+QShyGsSLu7PY21Gj77W01tVujRnUXRzsUq9WMJZkp0jl2dJBJiFeAyqhKSxuBIXA7KhoyHJJsMt9b2r2OF2qiUo/bzJY8o1adNqE8uDs14O68iUwfRyDPHO4leRRdBLNLJkJGtg7EX58qr81FSvrbrLD5QrSpuCtFPXZilftsiR2jj1hCF9zuqDxY2FKlRQtfe7FWMHK9htbFCKGWQ/UQnzA0+NKs9iDlwR7CO1JIpuzdsX2VOjHtRJ1f4ZABGfRrfhrNp1r4SUXqlbx0Lk6dq6a3/GVzZMoDQFvYlzQSDkSNfISIR9wVSpNJxvo7p/O/wAizUV9q2qzRoyo6P1AuZElYdkEkt2V7I8VqFxlF7G9MkTTW1uaLFh+is1laaWHD2AChyGZQOVwoO83udSToauxwU9ZtR8/wVniY6RTZvYLZuzYG6yfFLiH36kML95VSxPmTUsKOFpvanPafzccSqV5q0Y2Rddn4xZkDoGCn2SwK3HAgHW3jatSnNTjdaFGcXF2Zs12cigFAKAUAoBQCgFAKAUAoCr9KeiwnvLDlWX6ysAUktwYHc3c38iKWJwnOdKGvk+33LNHEbHRlp6HN8ZhUVykqNhpRwILR+PvgcxnvWPOnFO0lsvxXv6mlGTavF3Xzu9D7xWJmMWSQ9dGvsOGzlPBt6g8Ua3gCK9m5uNpZrc9bfODPIqKldZP58yPp9pdZIXPtNhyjfeWIqCPHIp/FXrqbUr8Y28jxU9mNuv7iEkYRVOglxAvzEaD4Xl+FIq1JLjL0D/yX4IsvQPaPV42eBt0jNb76Mf1XN+UVcwNTZrSg99ytiYXpxlwNbZG3bbRM7HsTSPFf7IyCM/4PjXFKvbEbb0ba9LHVSl+zsrVJMue1tuCDFYeJjZJVYE9zXUITyvmH4h3Vo1K+xVjF6O5ThS2oSktxOVZISg9MPksw2PxJxLSyxOwAcJlIbKLAjMNGsAO7Qad/LgmSRqNKxc9n7Ojhhjw6L83GgRQdeyosL33nSulkRvMRbLgVs6wxK3vBFDeoF66c5NWbZyoxWdiOx23AuNw+FXUtmMnIZGKL4ki/kO+qk66VaNNb9fAsRpXpubKz8pG0M8seHU+wrSNbg2QlPMAE/iFUuUKl5KC3Z+xawkLJye/I++mu38+Bw4HtYgBm5BQCw/PYeRr3GV9qhFf7HmGo2qvqK3Df+kRDc2FjcjnGkUn6Z/WqUU+lH/leSTLDt0Zf9PzujRgxCqsGbcsrObb8vzY0/I1RxaSjfjf0JGm27cPczwbSmLyyxjLJIzFpbgZAxuVVmsE3+1v3AW1v3GpNylOKze/h37jlwikoy0Rr5I83bdppGPsx3Nz3GRhcn7qtfvrjZjfpPafV7+yO7u2Ssuv2Lx0Y6IsbSYlFRd6wDj3GQkkt90k+W6tLDYNvpVFbq9yjWxO6D7/AGL1WoURQCgFAKAUAoBQCgFAKAUAoDQ2vtaPDLnkD5OLKjMB97LuHM6VHUqKmryO4U3N2RVtr9MMHKlmwss68CYxlHMMTceIqnUxVKSzi2uwtU8PUi8pJd5S5Nr4LNdMFb/5Mt/gNKz3Vo3uoebLip1bZz8kY5DhJdYzJh37pD1kR5Z1AdfEqR4V41Sl9N4vrzXjqernI65rqyZsT9rBCE6SwOz2uDnik3uhGjWIG7gL8DXUlejs74u/c96OFlV2tz9TzBYgnaEMqf1sisPGQ2ceTFx5V5B/vqS3/c9kv2mnuI4C+FU8UlIP/MjXL/8AS9RW/b7H9vwSfz7ic21jmxa4Utq7QOp7zJGx+LFF/NVmtJ1VC+rT8UQU4825dq8C4/J/0l/iY+qkN5oxv99NwbxGgPkeNX8FiOcjsy1RUxVHYldaMttXSqKAiek220wcDStq25F95juHhxPIVDXrKlDaZLRpOpKyOabAxbfxcE8rXZ3klc/ZVGF+QusgtyrIoSfOxnLe2zRqxXNuK3WRoR4xpnxOIk3mNifGQiNV8g/otRKTnKc3wfmduOyoxXEx44Oy4RDvMXZv9qeWx9LelczTahF8Puz2Fk5Pr+yJTZ+NQPicRa4ZDDAlu07MoRbDfZUAv94DeRU9OaUpVOqy6yKUW1GHeyNhgw8Y/pDszf8AChykj78h7I8FzHwqFQpx+t9y+7JXKb+ld79jMdq4PS+DJA78TJf4Cw9K652j/p/9mec3U/28kWjo90owMQvHgpI+90USerk5qu0MTRiujBruv5larQqS1kn5Fs2N0jhxRIiEhtvJRgo5Fjpfle9XaWIhU+m/gVKlGUPqJipyIUAoBQCgFAKAUAoBQCgFAKAEUBV9rdB8NK2eIth5PeiNh5ru9LVUqYOEneOT6izDFTirPNdZXcX0P2mui4hJl/tDc/lkVh8arPC11pK66/zcnWIovWNuz8WMEHQfGt9KcNEvE9XHceSoB8RXKwdV/VsruXsdPFU1pd979zUxWwsAmh2kuYe5HmUHjohNvWuZYeisnUOo1ar/AIEP/DmCSOWGaKcRuHXK1m7JBsY2s3Dheq+xsSUotO3zQl2ttNSTVza2qImMsuHN4JtXT68L3zDMvuhrgMNLMw7r91FFtyho9epnMLqylqvM+MLh3bAriIz28NOSbakKyxlX8A6n1PdXkYN0VJaxZ65JVdl70Y8NtAYbExYqL6MtmyjgD9LD4i5tyKGvIz5uoqkdPl0euG3Bwlr8szt0UgZQym6sAQRuIOoNbyd1dGM1bI+69ByPp5tE4rG9UrAJDdcx9kEayueQtb8Gm+sbFz52rsrRfGzUw0ebp7T1fxGtgIhKMViQCsEEDRRX72Tq0H3iHZjzcd9cRjtbU9yVl6HUns7MN7d2RuzIOsTIXEUZYNLK24BQcqgfWbVjlGpJHdeoqcNpW0W9kk5Wd9XuNvasi4mYGMpDAiCOMysF7CC17asxNzuB313UtUneOSSsrnMOhHPN6uxt4PY2AOjbRAa1tI2VQOIu28anu313GhR31DmVWrugSLdCJ8obDTYadDuJjj+HZYH1qV4KVrwaa7F+SP8AVRvaaa7/AOj6w3RLah0zwwjvTKh8uqQV6sLiNLpdn4R48RR4N/Otk7s/oFHcNippMSw4MzBPiSx9bcqnhgo61G5EMsW9IKxbYIFRQiKFUaBVAAHgBV1JJWRVbbd2ZK9PBQCgFAKAUAoBQCgFAKAUAoBQCgK90ixu0Uv/AA2Hidfezlnt39Wcgv4Magqyqr6EvngT0o0n9Tfzrz9Dme3sbiJD/TJMUo9w4cKnkOtVT42NZlaU5f5HLw/JoU4xX0JeP4Igy4Qbuvc/ejT9nqF82lv8l7kv7nV5/gl9kdGpsUR1OGZE4yTO2UeGVUv5A1LTw8qmkfH4iKdaMNZeHxkrtPotgMGv9Jxchl9yILm/KcxA5sQKlnh6NJdOWfURwr1an0Ry6ytw7Y/hpC2EeRVIswlCHMO5lHZI3+tVlU5uV6bfeTuntq07dxq4yYm7dUIg2pVQwQngVDE23ncbam1hpXE887WO4rde50b5MOkyvGMJIwDp9ESfaT3RzXu7rdxrSwWITXNvXcZ+LotPbWhP9NOki4KAkEdc4IjXn75Huj46DjVjEV1Sj17iGhRdSXUcWw8hJOhe5uwBN246ka2vr/oViRu+s1nZG9ituPKEhk+bgQ/QxKFAPf2iSW5sTUkqrlaMslwRwqSj0lm+LJvY2x9mYqyLiZ4peCy9WATysLHwzXqenRoVMlJp9ZFUqVoZuKa6rjbPQrEYbXqv4iP34iwkHihzW8gwryphJQ3XXVr9xDExnvs+sr3WYUGzLOhH242+BjW1QWp7014eyJ+nut5+7NrZeIyPfCS4oN3JCpv4hZbN5iu6fRf7bl4fk5mrrppeP4Oj9HtpbVewkw6FPfl+YfzVc+v4RWlRnXf1Lxy9zPqworR+GfsXEVbKooBQCgFAKAUAoBQCgFAKAUAoBQCgFAKAGgMXUKNQq38APjavLI9uym9JU2w9xGqCPugkCyW5vKot+ECqlZYh6adTz8y1S5ha69a9ihz7InjJzbPmdr3LSddICe+8QUHzJqi6cl/B9936F1VIv+a8l6n1hsBtGQ5YcM8V/chEP/cYBvVqKNZ5Rjbut5njlSX1Sv338i99EugiQ/O4rLNMeB7Sp+b2m5ndw7zdoYRR6U82U62JcsoZI1MZsTF45iDhcPhUDdmYg9fYHssoRhY7tGtXkqU6r+lLr3nUakKa+pvq3HuI6L4vDyNNGkOPJtriL9cLbgpZslvQ0dCcHtK0u3UKtCa2XePZoSe1OisWOwyM0Qw+IKg3CgFXtqrW9pb3/UVJPDxqxu1ZkcK8qUrJ3RQMdsTaeHOV4nmUbuwMQluQKsVHkDVCVKvDJq/mXY1KM807eRqrs+aTQ7OkueMaTp/izIPQVzsSetPwujraiv5+jLb0bwu2IrLGhWP3cTKrqB3DIA6/pyq3SjiI5LTrZWqyoS116l8R0GGIso61Ez8bdpfIsAfhV5K6zKLdnkZ1UDcLV0eHtAKAUAoBQCgFAKAUAoBQCgFAKAUAoBQCgFAKAUAoBQCgFAKAUAoBQCgFAKAUAoBQCgFAKAUAoBQCgFAKAUAoBQCgFAKAUAoBQCgFAKAUAoBQCgFAKAUAoBQCgFAKAUAoBQCgFAKAUAoBQCgFAKAUAoBQCgFAKAUAoBQCgFAKAUAoBQCgFAKAUAoBQCgFAKAUAoBQCg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28676" name="AutoShape 4" descr="data:image/jpeg;base64,/9j/4AAQSkZJRgABAQAAAQABAAD/2wCEAAkGBxISEhQTExQWFRUXGSAbGBYYFxcaGBsaGRkeHRgXGhoaHCggHBwlHhcXIjEhJSkrLi4uGR8zODMsOCgtLisBCgoKDg0OGxAQGywkICYsLDcvOCwsLCw0OC8yLCwvLywsLCwsLCwsLDQsNCwsLCwsLCwsLCwsLCwsLCwsLCwsLP/AABEIAMQBAgMBEQACEQEDEQH/xAAcAAEAAgMBAQEAAAAAAAAAAAAABQYDBAcBAgj/xABIEAACAQIDBAcDCgIHBwUAAAABAgMAEQQSIQUxQWEGEyJRcYGRMlKhByMzQmJygpKxwRThJENjorLR8AgVU4OTo8IXNISz8f/EABsBAQADAQEBAQAAAAAAAAAAAAADBAUCAQYH/8QAOREAAgECAwMLAwQDAAIDAQAAAAECAxEEITESQVEFEyJhcYGRobHR8DLB4RQjQvEzUmIGcjSiwhX/2gAMAwEAAhEDEQA/AO40AoBQCgFAKAUAoBQCgFAKAUAoBQCgFAKAUAoBQCgFAKAUAoBQCgFAKAUAoBQCgFAKAUAoBQCgFAKAUAoBQCgFAKAUAoBQCgFAKAUAoBQCgFAKAUAoBQCgFAKAUAoBQCgFAKAUAoBQCgPL15dXsD2vQKA8DDdevFJN2ue2Z7Xp4KAUAoDwsBvrxyS1Z6lc9r08FAeE142lqD2vQKAUAoBQCgFAKAUAoBQCgFAKAUAoBQCgFAKAw4vEBFvx4DvNVsViFQp7T13dpJTpubsYNlsSGYm5Lb/ACq3JrlOMpyd22d10k0lwMeJ2jqQljbex3CocTym9pwoK9tW9PnzM7p4fK8zUjLytlzFu/goHhxrPg62KnsbTfHcl3ZX8ieWzTV7W9SXw8CoLDzPfX0OHw8KENmCKM5ubuzLU5wQ21+kMcMiQIOtxD+zEptbjmdvqLbW+ptuBqKdVReys2X8NgJ1abrSezTWrfolvfxtElA5GVXZTIQTYaCwtewOthmUX51IuspySd3FOxnr04Pl0BFiLg1zOEZxcZK6Z6m07oiMVCYjoSFO4j9CONfO4mhPCSvBtRejXo1vL1OaqrNK5kg2iw9vtL7w/epaHKdSH+XpR4r7/ABM5nh4v6cnwN3FkNGxG61wfDWtPFNVMNJxe669SvTvGokzHs/FZhlPtD4jvqLAYvnVsS+pea4+51WpbLutDcrRIBQCgFAKAUAoBQCgFAKAUAoBQCgFAKAUBoYbF55nXgBYeR1PqfhWdQxXOYqcVoll3PMnnT2aae8jtp4q8jdyCw+8f5/4ay+UK7nXfCCy7fnoWqFO0F1+nz1MuElbqcqC7Ne50AUcyePKpcNOosJzdJXk79y7ePA4qRi6u1LRCLZLm2ZgB3DX/AF41zT5IqzttySXVn87cz2WKitFmSuGwyxiy+Z4mtrD4anQjswRTqVJTd2ZqsHBE9Ktr/wAJhZZ97KLKPtMbLflcgnkDUdapsQci7ydhP1WJhR3N59mr8jnnyRzdZi8RJI2aZkvmO83YZz65aoYJ7U5N6n1X/k9PmsLSp01aCf2y+5Zen+NeA4fGw9r+HkZJVv8AVkC3Vu72VtzZTVnEycLTW7UxuRaMMRzmFqZbaTi+tX08/Bos+x9qxYqJZomzK3qDxVhwIqeE1NbUTJxWFqYaq6VRWa+XXUbtdlc+ZIwwIIuDXFSnGpFxkrpnsZOLuiLl2SQbo3kf8/5Vi1eSJRd6Mu5+/wCC5HFJ5TQgLorI40INiDcAkbj3DxrqhztGnKjVWTTs07pdXV3nk9mclKOpGwYnLlb3TY+B/wBH4Vk0Kzp7NRfxefY/jLU4bV48Sb2liciqw971FiTX0OPxDpQjOPFeFsyhRp7TafA20YEAjcdRV6MlJKS0ZC1Z2Z9V0eCgFAKAUAoBQCgFAKAUAoBQCgFAa+LxAWNnHAG3j/8AtQV6yhRlUW5M7pw2pqJXdkzZZYvtKQfMtb9q+c5PqbGIp9afnf8ABo143py6n7GDHyfOSD7Zv5HT96rYp/vTiv8AZktJdBPqMPWRjfmbwso+IJPoKh/aSzu/Jeab8kd2m9MvP55m/gcJK+qL1Y94sw9Lb/StDC4SvU6VKOwuN2v78LFerVpxyk79yLBhInUdt8/kBX0OHp1YRtUntd1jPqSjJ9FWNirBGU35WFJ2e1uEiE+F7fqRVXGf4mb3/jbSx8ex+hyPo/th8JOk6alTqt7BlOjKfEehseFZdKo6ctpH3mPwcMXQlRnv06nuZ0HbvSWFcTDMO3hMZFlnjI90lcxA3OtwDyXwNXqlaKkpfxksz5PB8m1ZUKlLSrSleL87dj1Xb2mDZ+Bl2TtCIK5fC4lgoPA5jZQ3DMpI14gnmB5GLoVUl9LJa9enytgZuStVpq/vbqfDczqlaJ8YY5lJFlbKe+wP61HUjKUbRdn2XOotJ5q5B47ATjUnrR4kH8t7elYOKwWKWcnzi7WvK9vAv0q1LRdH5xIvrE4hlPIg/AgH41k3pXtZxfbfyaT8y1aXFP583HxntcXBBG/4j4iufpur3TR7a5L7Um1gTkP71h/nWzj6l5UafV65FKhHKcjd6Pz5ore6bfuP1q9yTV28PZ7nYhxcdmp2kkrAgEbjWkmmrorNWPa9AoBQCgFAKAUAoBQCgFAKAUBhxc2RHf3VJ9BUVepzdOU+CZ1CO1JIr+GmL4SVN7IL+Rs1/wDF6Vh0qjqYGpTeq9Hn7l6cVGvGW5/0RuGnCyIx3IoPotwPMkDzrOozUK0ZvSKT8vcszjeDit7+5kw8qG56lpm3sxJCgnfoAdPE11SlTbbVJze9ttK/Yk/M8lGSy2lFG5h9qRKRfDqD9lkY+VXKWNoU5Z0En/y4t/YhnQqSX1vvuix4abOL5WXkwsfSvoKVTnI7Vmu3Iz5x2Xa9+wy1IcnzI4UFiQABck7gBvJoepNuyOZ4XpAMfs/aEMhuYlZ0Y72QEtHfmpUC/Mcb1nqrztOcXuPranJ7wGNw9WH8mk1weSfje/iUvoXsMY3FCFiQuVmYjeAFsCPxFap4elzk7M+k5XxzwWG5yOt0l9/K5G7RwEkMskLg5oyQQLkab2HIixv3WricJRbi9xbw+IpVqca0dJW/rtOodFr4/ZsKHWTDTxgE8Ajqb/8ASYjyrSo/u0kt6a+eB8Vymv0PKE5L6Zxl5p//AKzJ7AdJA20p8GToEUoftBQXX0YH8LVNGteq4GbV5OccBDFLe2n2bn5PyLNU5kny7WF7E8hvryTsrnqVyAx21oi1mgu39plQ/G5rBxOPoylsyo3f/Vl63L1LDzSup5dV2aE80ZFzhyo99HNh8MpqjVnSavKhsrjF/jZLEYyTynfqa+Mwz4nN1JBvk7P5TdT6H4GoqtVT5uSf05eDy8jqMGtpccyR2XP1WHmf7Vl8bAD9fhWhgqnMYWrU63bt0K9ePOVYx6iT6Py3htxQlfQ6fAitLkye1QUX/FtFbFRtUvxzJKtArigFAKAUAoBQCgFAKAUAoDFipgiM53KCfQVHVqKnBze5XOoR2pJI0NvSg4V2U3BAseRYfsap8oTUsJKUdGkTYdWrJMgNjz5Z0B9mRFUjxQfuPiaxsFPZxMVulFJ+BdrxvSb3pv1NHDYd3YhUL205abrnhu76pU6E5yahHat4d7J5TjFZuxurs2RyBJLGgHAuungqm36VbWCq1GlVnGK7Vl2JZEPPRj9EW+77lk2VgoYx82VY8WuCfUbvCt7B4bD0V+3Zve9WUK1WpN9LIkKukAoDjfyi9MnnkfDQtlgU5WI3yMN9z7oO4cd/dbKxWIcnsR0Pv+QeRoUaccRVV5vNdS9/QpeGxjxrIqmwkXK3Ncwa3qoqopNJpbz6GpQhUlGUl9Luu2zX3Ok9H8P/ALowD4uVfn5ioWM6EC9wvI2zMfADhWhSj+np7ctWfHY+r/8A18asNSfQjfP79miRZJujST4uXFWBjmwoT7zPcFvJAg8+VWHRUpufFGRHlGdHCxw++NS/hu8bnOOhfSr/AHemJUqWZguRfqh1uCTy187Cs+hX5pSR9fyryU+UJUpJ2SvfsdtDR6JY9ztLDysSzvMMx4kyHKx/vGuKE3zyb4lnlTDwXJ1SnFWSjl3Zr0P0BW2fl4oDXx0EbraQDL3nS3geFQYilSqQtVSt1++4kpznF9Aq+I2Xka8MyH8YVvC40Pwr56pye6c9qhUXjZ/k0Y4jaVqkX4GljMLKozMlh7y2K/3dBVOvh60FtTjbrVreWS8ianUg8k/nebONl+aw8Q+sM58WYgfvVmvL9mjSW/N9rf8AZFTXTnPhkS/RZ79d3Z7+tafJDuqn/sVcYrbPYS2FxSyZsu5WK35gC/61p0q0al9nc7FacHG1zPUpwKAUAoBQCgFAKAUAoBQGjtv/ANvL9w/pVTHf/Gqf+rJaH+SPaV7ZmKzxvhWPtreInvIvl8j+hrIw1Xbpywst66Prbx0LtWGzJVVueZELOUaNuKDdzVjYH4VmqbhKMnqvtcs7KkmuJ7msgEjG31Y10/E3AX8CT4WppBKo3bdFer3LwbG+8V3/AD+iU2JsYzdtlCRcAN7eZ1A5+lXsDyfz/TktmHVq+952+Igr4jm+indltghVFCqAoHAV9HTpxpx2YKyMyUnJ3Zkrs8PicEqwXQ2NvG2leM6jZNXON/JbsZJcVMJlv1cZGQj6zHIb+AzDzrLwdNOb2tx97/5HjJU8NT5p/U079SzX2Jbo30SjwWJxMuLF48Ookhci6sLt27cXXKBl4FgfdNS0sOqc5SnotCjyhyvUxuHp0sO+lN2kt98sux8eHeipdL+k0uPkzkFYk0RBuW/Fj7xt8NKqV60qrvuN7krkylgIbN7zer+y6kdc6L40JsyGV9AkFz4Iv+S1qUpWpJvgfCcoUXLlCdOO+fqzkPRDo8+PxGXcgOaV+4E7h9ptQPM8Ky6FJ1Z9W8+85U5QhgMPf+WkV9+xFj6NbEV9tS9WoEWHkZrDcLXCKPxfBTVilSTxDtojI5Qx0o8kQ23eU0l92/D1Ou1pnwwoDwi9Grgrm2dgWBeFRzjtofu8R4DyrDxvJiS26KXWvbh2LuL9DFfxm+/3K/BKPqExv3E9huVzu8GuOYrHptL/ABvZfDc+r8SuusuST/lmvP52HiznNHfTq9PysW/e3lRSvKKl/H3bDjk7byVwuJOHwwA+lmN1HEKbAN/l48q0KVWWGwtl9c3l1LS5XnBVat39MSU6J/RPbd1hA8AFq/ySrUpW/wBmV8Z9a7CcrVKgoBQCgFAKAUAoBQCgFAas5WVZYwdbFWHcWW4+BBqGezVjKC7H4Hcbxakc8LnIrbmjbLzGpZfMEP8ACvkXdQT3xdvuvO5sq201ufz2N7HRGaZSlh1iCRr6KulnJPAXWrNaDrVk4fySbvouLZFTkqcGpbnb2MmHOERtesxL7zYWTmTc3I5m4rumsJCWd6j7MvnijyXPSW6K8yf2VtiSdrJCFQaFy9wOQAXU8ga1sNjaleVowtFb7/j7lOrQjTWcs+wnK0iqKAxYrELGjO5sqgljroBvJtwFG7HqV3ZFfw+xomxIx+DkQ9YLSBWDRyqbXYFb2fQG+oNuFyag5pbe3HvNL9fKWG/S1ldL6XvT4da9PI2umuBefA4iNLlilwBvJQhso8ctvOuq8XKm0iPkuvGhi6dSWifrkQ+2ujCrs4YPDICztGM1uIYM8rn7qt8AOAqKdBc1sR6v7L+F5Tk8f+qrvJKWXc0orv8Ad72bW3diSSYaLAQHJHlVZJTwjS3ZAv2nYjwsDe1xfqpTbgqcdCDB42nTxEsZWzldtLre/qS8dLEtsfY8WDg6qBNwJ1IzO1t7HvOnIeAqSFNU42iU8Vi6mLrc5WevkuCRp9H8DDggIWkU4idmkf3nfUsQu8INeQ8Tr5TgoK29neNxc8VJStaMUlFcF78SfqUoigFARm18fLAM4jEicSGIK8yMp051SxeIq0FtKG0u21vJ5E9GnCo7N2ZXMbjMLMc0kbxM39YlmUnnbf5C9Y9arhaz2pwcW96s1+fC5dhCrTyi0+pmm2B+ciAcSRyMFDr3XAKkbwwB3Gqzw1qkOkpRbtdej4Ml53ovKzW48xGMzzSS8Fvl5fVjA8Lg+RpUq7daVXhp6L3EYbMFDj8ZaOjtocIHfQG7HwJ09Rb1rc5OSo4VSl2lDE3nWaRN1pFUUAoBQCgFAKAUAoBQCgKjtrFPh8Y0ia5kDFeDKLhh4gC9+FjWHiqk6GKc470u9b/cv0YKpR2XxNDa0KuGxEOsUmjjij6EXHC7W15nvFVcTTjO9an9Mtep9ff8zJqUmv256rTrRFJLmsGJCBQGtvIBJAHebn9+FUr7WTdkkr/PnEnatpqb2zcK+JbKo6uFT2iNwt3k+0/M7uQ0qzh6M8S9ldGC1/ve+0jqTVJXecvngi7bOxEH0ULKQg3LqB4sNLnxuda+ioTo25uk1lw9zMqRn9U95vVYIhQHhFAcV+ULo7/uuWOfAyyQidyDGjFQrAX0IOqnXsm9vDQU60XDpRZpUKvOrZmr2I/A/KXtSLR3SS3/ABYv3jK/vXCxMjuWFpPdYmYflhxFu1h4G8JHX4FTUixXFEX6KPF+B9/+rmJfsx4aHN3dY7n0VQafqW9EP0cVqyL2n012rKO3KmETW5yiHQd3WZpW/wCWCa8dSb6juNCktFfz/HidG6CdEUwimdnafETKM8zXvlNiEXMS1t1ydSQN1gBYpw2c95TrVnPJZJFtqQgFAKAwYzFJGLyHKp0uQba953DzqOrVhTV5uyOoQlJ2iU3bWz+qJmw5DQt7QFmUciNxX9OWlfP4vDc0+doZweu9d/V6GlRq7fQqa/PMiROAQ6aDMCyXvZhuI7xvtxGoPAmjtJdKGSvmuv2/osbN+jI2Nk4LrdCcsa9qVzuAGijx9r1qXD0OdyeUVnJ9XD1OKtTY013Ejido/wATLFGgywiRVRe/KRmY8gNw51bqYh4mpCEco3Vuu2992ny0EaXNRbetsy7V9EZooBQCgFAKAUAoBQCgFAVnpth2CRzrvjOv3W7+VwB+I1lcqU3sxqx1j6MuYOSu4PeVnAYlYpbb4JhZgfcbTX7SG+vI99ZVGap1P+Ja9j+6ZcnFzh/0vnmYoUSMMZB1jByiR62JXQs1tSNwAG83riMYU03NXd7Jfd+286blLKOStmzLO0kjrETnkJsIxYRxnuyjS4420Ftb626lt1JKm3d8Ny7lll5dZ4tmKclkuO9nQNlbPWCMIvix4s3En/XdX0mHoRowUI/GZVWo6krs3KnIxQGCfGRoyqzAM1yq72IG8hRqQLjXnXjaWRJGlOSckskVj5TNhtjMC3VDNLEwljA3kqCGUcypaw77VHWhtxsSYefNzzONQWkTMvEeh7qxZScZWZsqN0V69WCO5kGJcDKHa3dmNvSurs8siY6FdHmx2KSEDsAhpm4CMHW/NvZHM8jXdKDlI4rVdiN/A/S4FaRjHtAKAUB8TRK6lWF1IsQeIrmUVJOMtGeptO6Oe4/DNhZygdo76pIL6qdwcDeBuP6HdXzNWk8NW2U2uD6uvj81NaE1Vhe1+K9jDiCrhw6iOZRmutgki2udBpe3aBXQ+lcTSkmpK01w0f2vvutTqN1Zp3j6DEzHq4cMnEB35u4uL8lW3+hSo3sQoQ7X2vj2L5kIrpSqS7uwleiWHEk5cfRwrlU95N9fE3ZuVxVzk6nt1ttfTFWXzxfeivipbNOz1Zdq3zOFAKAUAoBQCgFAKAUBixURZGUEqSNGG8HgfI1xOLlFpOx7F2dysYDpMrAw4tQpN0ZvqEjRlb3T8OOlZlLHRkubxC6r7u/h6FyeGae1SIPbuxWgUkHPATdHGuUng3IiwvuJC7t1UMVhHRWWcdz4dvb7FmjXU3nk95EwYkqWf659k9xO9vEcOZvwqpGTTct+739ieUb5bie2NkwXzkwLTsPm4R7Sg/Wf3b89wvztfwyjhenUXSei+74Faret0Y/TvZZejWLmxAaeQgKTaNF9mw3t3k3017juvWng6lSsnUnpuS+ZlOvGEHsR7ybq8VxQENiwIsWkx9mVBCW91lYtH5NnceOUcahlLYmm9Hl7FyF6mHdNaxe13Ws/CyfZcmamKZzP5Q+hEaJPj8M3UuqtJLHa8cmUXYgfVY6m40PIkmqtfDQqK7LuHxUotRZyTbWFZCHZQpf3WupPEjiN9ZtCcZXSd7GlUTWbJPoJ0UbaUzxiQRrGoZ2y5jYmwCi4FzY6n41dpUttlWrW5tXO/dGujuHwMXVQLYb2Y6u595jxPwHACrsYqKsjNqVJTd2S1dHAoBQCgNDbKy9UWhNpE7QG8NbepHG4+NqgxKqc23Tea+WJKWztWloVXF7Sjx0ao9opxrGxPYe+9QeF+48QN9ZFStDGQUZdGW7g+q5ejTlQldZreV3EFgDHICrxnQHeAd6+FzmHi3fWdNNLYmrNfLfdFqNm9qOjNrY+BlxDFYxqRZnO5F3epta3cD36S4ejUrNqPe+COKtSNNXZaW2th8FH1MPzji5ax0vxZ24eA13CtV4ijhIc1TzfzNspc1OtLblkvmhL7AMjQiSU3eTtW3AA+yoHAWt5k1cwjm6alU1efsiCtsqdo6IkaskQoBQCgFAKAUAoBQCgKN002d1UnXhc0UlhKBwYey47j3Hvvf2rVicoUNifOJdF6+/z7mhham0tjetCH2btNsMcjfO4aTevAqdCVH1XHFf5GqlGs6D2XnB+nVwfFf2WKlNVFdZSR94TJhWxEmjtHlEBOoPWXKyeSC9dU1GhKc9WrbPfv8DmTdVRjpfXu3GjiCwsty00ti5O/t6qnibgnxA4G8E09P5S179F7+BLG2u5ae/sdNwzRwCHD37RGVQN5yjtMe4ab+886+khsUlGl4GRLam3M36nIxQGHGYZZUaNxdWFj/LuPOuZwU4uL0O6dSVOSlHVEfs3Gsj/AMNMfnALo5/rUHH744jzqrRrSjPmamu58V78UWK1JSjz1PTeuD9uHgffSjD9Zg8VH78Ei/mjI/erb0K0HaSZ+eOlEobD4RveW/qq189g42q1Y8H7n0GIfQgy8f7P0OuNflEo/wC4T/41tUFkzIxT0R2G9WCoe0AoBQCgMEmLRZFjJszAlb/Wt7QHMXBtz8a4dSKkovVnSi2rnNtq4dYsTLA+kbNdT7mbVW8Bex5DvAr5yvTUK0qctG/C+/7PqNanJypqa1GKnMuHZZR8/h2Cg/WKElShPHK3H+dJydSi1P6oteDyseRSjUTj9MjLjccyKMHh9APpWBsXe3b14ILEX7h3CuqlRxisPS73xe/u+aHkIJvnZ93YNgbNE8oiXWJSGlf3rblH2b6AeJPABhcOqs1CP0rV8ers/sVquxHaer0OlgV9IZIoBQCgFAKAUAoBQCgPmQkA5Rc20BNrnuvwrx3tkeogo+keEmDRynqybqySjLqNCM3s/GqaxdCacZ5cU/lid0KkelHPsK9tHonIoY4ciaFtcmYZhzU7iR37zusaoVcBKN3S6UXu393zxLUMUn9eTKs7EMEe4CkBgQQbAnQg6ggMRWc73tItq1roltknJmx0wuAx6tfflNzcfZXfflytVmj0L4ifd1v2RDUz/aj39hNdDneXGSySnM6x2buBZh2QOAWxFu+9XMC5TxEpz1S9d3cQYm0aSjHS5ea2DPFAeEXoCJ2ngkxAMLkrIvajkGjC2518DYEeG64rivh41YfMmS4XEyoVOPFPRojtk7cfrDgcYuWfKcjgHJKtvaHcbb/23VBRqyvzdTX1L+JwcHT/AFOHd4b1vi+Hsfnvakp/hcKDvXMp8VIX9qo04Wr1O4mqSvTgdZ/2fov6JiX758v5Y0P/AJ1p0l0TNxDvJHUZEzC27mN45ipSBOxgweILZlbR00Yd9/ZYcj+oI4VxCd21vR3OFrNaP5Y2a7IxQCgKr8oS2hik1BWUajeAVOo5ggHyrN5TX7cZcGXMG+k1xRXdoFsZGSbfxMC9sD+ti4OvMXvbiG03gVQq3xEbv6469a4lmFqT/wCX5Mg5MYcwcHWy38UsAT+UHxNU3N32uzyLCjlYntk9GcRKu7qo29p39phvsF35eOtr7+4C5RwNWov9U9W9fD3K9TEwi+LLTBtHA4KPq1kU21IXtuTxLZdx8bCtKNXDYWOwn933lNwrVpbTRL7OxRljEhQoG1VW9rLwJA3E77a1bpTc47VrXIZx2Xa9zaqQ4FAKAUAoBQCgFAKAUBVOl/R5pLzwqC9u3GRpIBuP3xwIsbbjWdjMK59OCz3rj+S3h6+z0ZaehRsIzK2bDO6ON8d7PpwXhIPskX5HfWTC8Xek2nw3/n16i/KzVpq64/NDex2PGNjJdQuKjF7gW61F9oEcHUXNuRt3CWpU/UQ6WU15r3I4Q5mWX0vyMmPxStLhgPo4cOrheBIjzm/MsFB8K6qyTnBLSMb+V/Y8hFqMuLdjY6E7QECYrESXIAQDvZyW7I5k29a7wFTm4zqS6vHM5xUNtxgi2dDcU8sDySG7tK1+4WsAByAAHlWlgpynT2patsqYmKjOy4E6rA7jfh6Gx+NW7lc9oDT2ngeuSwYo6m6SDejd/McCDoQSK7hPZfUcThtLrK9hukKdfHh8cghxSn5p9erkv2bxvwzbip5Dfulnhtpc5TzXmu05p4qUL055X8Gfn/pWMsksf/DxU6+klZLjarJ9hrKV6cTq/wAk2PbCbLjk6mSSOSaVnaMZiliqBiu8jsH0qV1HTS6La32OaeHWIk1tpPK18r950bZe2YMQLxSK45HXwYb1bkanhOM1eLK1fD1aEtmrFp/NOJpbexggnwkl/pJOoYd4kBK+jKPU99V63RqQmux9/wCSxhaXO0qkeC2vDXyJ2rRRFAaG2mvhpiD/AFTEEH7BIINRVs6UuxndP612lM2ptg4rZzZvpYmTPzB0Vx439b1lVa/P4V31Vr+5ehS5uuraO5D7LxhSTByrvzdU3MKQP8Eij8IqrSnszpzXY/nYyepG8Zxfb87zNh5IYJJsSyhwJXGHj4GzH5w/ZUWtz8K6jzdKUqslfN7K79exHL25xUFwV/Y1cfjZp/nMTKVQ6qvePsR33faNhzJqOpOpV6VWWXzRfd+J3CMYZQWfzV/YnuiXR/riJXTJANVQ6mQjczm2q8tAeAte9zB4TbtOStHcuPW/liviK+z0U7v07DoFbRnCgFAKAUAoBQCgFAKAUB8yNYE2JtwG8+F68bsgilbWXZeMJYyiGXcWN4zcbwyuACR686za0cLXzbs/DxuXqbr0skrrx9CNfouzWMOMhmcaqbgPpu7QLX8/hUDwbecJpv5vz8yRYhLKUWkVrGRywSOkqFGykZeABN+ydxXfuqlOMqcmpqzsWYuM0nFklKnV9RB7kZxEg75ChdQfBVRfxGppR2dmHBbT7bESe1tS4uy7Cb6HbYEGz8Q51MbkgHiXVQo82q1g63N4eTe4hxFPbrRXEnugWKL4WzG7I7qx4k5i1/71W8DNypZ6psr4qNqmRMR49WneAe0iK5/EWFvLKD+IVYVRObhwRC4NR2jbqQ5NbG4COXLnUEowZG+srDcynh+hFwbgkV1GTjocyinqfmb5TIer2ljE/ty//URW/eqtRdIvU3eCOvdAdsYfZ+ycAMQ+QShyGsSLu7PY21Gj77W01tVujRnUXRzsUq9WMJZkp0jl2dJBJiFeAyqhKSxuBIXA7KhoyHJJsMt9b2r2OF2qiUo/bzJY8o1adNqE8uDs14O68iUwfRyDPHO4leRRdBLNLJkJGtg7EX58qr81FSvrbrLD5QrSpuCtFPXZilftsiR2jj1hCF9zuqDxY2FKlRQtfe7FWMHK9htbFCKGWQ/UQnzA0+NKs9iDlwR7CO1JIpuzdsX2VOjHtRJ1f4ZABGfRrfhrNp1r4SUXqlbx0Lk6dq6a3/GVzZMoDQFvYlzQSDkSNfISIR9wVSpNJxvo7p/O/wAizUV9q2qzRoyo6P1AuZElYdkEkt2V7I8VqFxlF7G9MkTTW1uaLFh+is1laaWHD2AChyGZQOVwoO83udSToauxwU9ZtR8/wVniY6RTZvYLZuzYG6yfFLiH36kML95VSxPmTUsKOFpvanPafzccSqV5q0Y2Rddn4xZkDoGCn2SwK3HAgHW3jatSnNTjdaFGcXF2Zs12cigFAKAUAoBQCgFAKAUAoCr9KeiwnvLDlWX6ysAUktwYHc3c38iKWJwnOdKGvk+33LNHEbHRlp6HN8ZhUVykqNhpRwILR+PvgcxnvWPOnFO0lsvxXv6mlGTavF3Xzu9D7xWJmMWSQ9dGvsOGzlPBt6g8Ua3gCK9m5uNpZrc9bfODPIqKldZP58yPp9pdZIXPtNhyjfeWIqCPHIp/FXrqbUr8Y28jxU9mNuv7iEkYRVOglxAvzEaD4Xl+FIq1JLjL0D/yX4IsvQPaPV42eBt0jNb76Mf1XN+UVcwNTZrSg99ytiYXpxlwNbZG3bbRM7HsTSPFf7IyCM/4PjXFKvbEbb0ba9LHVSl+zsrVJMue1tuCDFYeJjZJVYE9zXUITyvmH4h3Vo1K+xVjF6O5ThS2oSktxOVZISg9MPksw2PxJxLSyxOwAcJlIbKLAjMNGsAO7Qad/LgmSRqNKxc9n7Ojhhjw6L83GgRQdeyosL33nSulkRvMRbLgVs6wxK3vBFDeoF66c5NWbZyoxWdiOx23AuNw+FXUtmMnIZGKL4ki/kO+qk66VaNNb9fAsRpXpubKz8pG0M8seHU+wrSNbg2QlPMAE/iFUuUKl5KC3Z+xawkLJye/I++mu38+Bw4HtYgBm5BQCw/PYeRr3GV9qhFf7HmGo2qvqK3Df+kRDc2FjcjnGkUn6Z/WqUU+lH/leSTLDt0Zf9PzujRgxCqsGbcsrObb8vzY0/I1RxaSjfjf0JGm27cPczwbSmLyyxjLJIzFpbgZAxuVVmsE3+1v3AW1v3GpNylOKze/h37jlwikoy0Rr5I83bdppGPsx3Nz3GRhcn7qtfvrjZjfpPafV7+yO7u2Ssuv2Lx0Y6IsbSYlFRd6wDj3GQkkt90k+W6tLDYNvpVFbq9yjWxO6D7/AGL1WoURQCgFAKAUAoBQCgFAKAUAoDQ2vtaPDLnkD5OLKjMB97LuHM6VHUqKmryO4U3N2RVtr9MMHKlmwss68CYxlHMMTceIqnUxVKSzi2uwtU8PUi8pJd5S5Nr4LNdMFb/5Mt/gNKz3Vo3uoebLip1bZz8kY5DhJdYzJh37pD1kR5Z1AdfEqR4V41Sl9N4vrzXjqernI65rqyZsT9rBCE6SwOz2uDnik3uhGjWIG7gL8DXUlejs74u/c96OFlV2tz9TzBYgnaEMqf1sisPGQ2ceTFx5V5B/vqS3/c9kv2mnuI4C+FU8UlIP/MjXL/8AS9RW/b7H9vwSfz7ic21jmxa4Utq7QOp7zJGx+LFF/NVmtJ1VC+rT8UQU4825dq8C4/J/0l/iY+qkN5oxv99NwbxGgPkeNX8FiOcjsy1RUxVHYldaMttXSqKAiek220wcDStq25F95juHhxPIVDXrKlDaZLRpOpKyOabAxbfxcE8rXZ3klc/ZVGF+QusgtyrIoSfOxnLe2zRqxXNuK3WRoR4xpnxOIk3mNifGQiNV8g/otRKTnKc3wfmduOyoxXEx44Oy4RDvMXZv9qeWx9LelczTahF8Puz2Fk5Pr+yJTZ+NQPicRa4ZDDAlu07MoRbDfZUAv94DeRU9OaUpVOqy6yKUW1GHeyNhgw8Y/pDszf8AChykj78h7I8FzHwqFQpx+t9y+7JXKb+ld79jMdq4PS+DJA78TJf4Cw9K652j/p/9mec3U/28kWjo90owMQvHgpI+90USerk5qu0MTRiujBruv5larQqS1kn5Fs2N0jhxRIiEhtvJRgo5Fjpfle9XaWIhU+m/gVKlGUPqJipyIUAoBQCgFAKAUAoBQCgFAKAEUBV9rdB8NK2eIth5PeiNh5ru9LVUqYOEneOT6izDFTirPNdZXcX0P2mui4hJl/tDc/lkVh8arPC11pK66/zcnWIovWNuz8WMEHQfGt9KcNEvE9XHceSoB8RXKwdV/VsruXsdPFU1pd979zUxWwsAmh2kuYe5HmUHjohNvWuZYeisnUOo1ar/AIEP/DmCSOWGaKcRuHXK1m7JBsY2s3Dheq+xsSUotO3zQl2ttNSTVza2qImMsuHN4JtXT68L3zDMvuhrgMNLMw7r91FFtyho9epnMLqylqvM+MLh3bAriIz28NOSbakKyxlX8A6n1PdXkYN0VJaxZ65JVdl70Y8NtAYbExYqL6MtmyjgD9LD4i5tyKGvIz5uoqkdPl0euG3Bwlr8szt0UgZQym6sAQRuIOoNbyd1dGM1bI+69ByPp5tE4rG9UrAJDdcx9kEayueQtb8Gm+sbFz52rsrRfGzUw0ebp7T1fxGtgIhKMViQCsEEDRRX72Tq0H3iHZjzcd9cRjtbU9yVl6HUns7MN7d2RuzIOsTIXEUZYNLK24BQcqgfWbVjlGpJHdeoqcNpW0W9kk5Wd9XuNvasi4mYGMpDAiCOMysF7CC17asxNzuB313UtUneOSSsrnMOhHPN6uxt4PY2AOjbRAa1tI2VQOIu28anu313GhR31DmVWrugSLdCJ8obDTYadDuJjj+HZYH1qV4KVrwaa7F+SP8AVRvaaa7/AOj6w3RLah0zwwjvTKh8uqQV6sLiNLpdn4R48RR4N/Otk7s/oFHcNippMSw4MzBPiSx9bcqnhgo61G5EMsW9IKxbYIFRQiKFUaBVAAHgBV1JJWRVbbd2ZK9PBQCgFAKAUAoBQCgFAKAUAoBQCgK90ixu0Uv/AA2Hidfezlnt39Wcgv4Magqyqr6EvngT0o0n9Tfzrz9Dme3sbiJD/TJMUo9w4cKnkOtVT42NZlaU5f5HLw/JoU4xX0JeP4Igy4Qbuvc/ejT9nqF82lv8l7kv7nV5/gl9kdGpsUR1OGZE4yTO2UeGVUv5A1LTw8qmkfH4iKdaMNZeHxkrtPotgMGv9Jxchl9yILm/KcxA5sQKlnh6NJdOWfURwr1an0Ry6ytw7Y/hpC2EeRVIswlCHMO5lHZI3+tVlU5uV6bfeTuntq07dxq4yYm7dUIg2pVQwQngVDE23ncbam1hpXE887WO4rde50b5MOkyvGMJIwDp9ESfaT3RzXu7rdxrSwWITXNvXcZ+LotPbWhP9NOki4KAkEdc4IjXn75Huj46DjVjEV1Sj17iGhRdSXUcWw8hJOhe5uwBN246ka2vr/oViRu+s1nZG9ituPKEhk+bgQ/QxKFAPf2iSW5sTUkqrlaMslwRwqSj0lm+LJvY2x9mYqyLiZ4peCy9WATysLHwzXqenRoVMlJp9ZFUqVoZuKa6rjbPQrEYbXqv4iP34iwkHihzW8gwryphJQ3XXVr9xDExnvs+sr3WYUGzLOhH242+BjW1QWp7014eyJ+nut5+7NrZeIyPfCS4oN3JCpv4hZbN5iu6fRf7bl4fk5mrrppeP4Oj9HtpbVewkw6FPfl+YfzVc+v4RWlRnXf1Lxy9zPqworR+GfsXEVbKooBQCgFAKAUAoBQCgFAKAUAoBQCgFAKAGgMXUKNQq38APjavLI9uym9JU2w9xGqCPugkCyW5vKot+ECqlZYh6adTz8y1S5ha69a9ihz7InjJzbPmdr3LSddICe+8QUHzJqi6cl/B9936F1VIv+a8l6n1hsBtGQ5YcM8V/chEP/cYBvVqKNZ5Rjbut5njlSX1Sv338i99EugiQ/O4rLNMeB7Sp+b2m5ndw7zdoYRR6U82U62JcsoZI1MZsTF45iDhcPhUDdmYg9fYHssoRhY7tGtXkqU6r+lLr3nUakKa+pvq3HuI6L4vDyNNGkOPJtriL9cLbgpZslvQ0dCcHtK0u3UKtCa2XePZoSe1OisWOwyM0Qw+IKg3CgFXtqrW9pb3/UVJPDxqxu1ZkcK8qUrJ3RQMdsTaeHOV4nmUbuwMQluQKsVHkDVCVKvDJq/mXY1KM807eRqrs+aTQ7OkueMaTp/izIPQVzsSetPwujraiv5+jLb0bwu2IrLGhWP3cTKrqB3DIA6/pyq3SjiI5LTrZWqyoS116l8R0GGIso61Ez8bdpfIsAfhV5K6zKLdnkZ1UDcLV0eHtAKAUAoBQCgFAKAUAoBQCgFAKAUAoBQCgFAKAUAoBQCgFAKAUAoBQCgFAKAUAoBQCgFAKAUAoBQCgFAKAUAoBQCgFAKAUAoBQCgFAKAUAoBQCgFAKAUAoBQCgFAKAUAoBQCgFAKAUAoBQCgFAKAUAoBQCgFAKAUAoBQCgFAKAUAoBQCgFAKAUAoBQCgFAKAUAoBQCgF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pic>
        <p:nvPicPr>
          <p:cNvPr id="28678" name="Picture 6" descr="http://www.itespresso.fr/wp-content/uploads/2012/05/jeux-olympiques-or-londres-%C2%A9-Seamartini-Graphics-Fotolia.com-Copie.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5656" y="3352146"/>
            <a:ext cx="4619043" cy="350585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err="1" smtClean="0">
                <a:latin typeface="Viner Hand ITC" pitchFamily="66" charset="0"/>
              </a:rPr>
              <a:t>Faits</a:t>
            </a:r>
            <a:r>
              <a:rPr lang="en-US" dirty="0" smtClean="0">
                <a:latin typeface="Viner Hand ITC" pitchFamily="66" charset="0"/>
              </a:rPr>
              <a:t> </a:t>
            </a:r>
            <a:r>
              <a:rPr lang="en-US" dirty="0" err="1" smtClean="0">
                <a:latin typeface="Viner Hand ITC" pitchFamily="66" charset="0"/>
              </a:rPr>
              <a:t>curieux</a:t>
            </a:r>
            <a:r>
              <a:rPr lang="en-US" dirty="0" smtClean="0">
                <a:latin typeface="Viner Hand ITC" pitchFamily="66" charset="0"/>
              </a:rPr>
              <a:t> </a:t>
            </a:r>
            <a:endParaRPr lang="bg-BG" dirty="0"/>
          </a:p>
        </p:txBody>
      </p:sp>
      <p:sp>
        <p:nvSpPr>
          <p:cNvPr id="3" name="Контейнер за съдържание 2"/>
          <p:cNvSpPr>
            <a:spLocks noGrp="1"/>
          </p:cNvSpPr>
          <p:nvPr>
            <p:ph idx="1"/>
          </p:nvPr>
        </p:nvSpPr>
        <p:spPr>
          <a:xfrm>
            <a:off x="0" y="1556792"/>
            <a:ext cx="6948264" cy="5301208"/>
          </a:xfrm>
        </p:spPr>
        <p:txBody>
          <a:bodyPr>
            <a:normAutofit fontScale="92500" lnSpcReduction="20000"/>
          </a:bodyPr>
          <a:lstStyle/>
          <a:p>
            <a:pPr algn="ctr">
              <a:buNone/>
            </a:pPr>
            <a:r>
              <a:rPr lang="fr-FR" dirty="0" smtClean="0">
                <a:latin typeface="Gabriola" pitchFamily="82" charset="0"/>
              </a:rPr>
              <a:t>Les 5 anneaux entrelacés représentent les cinq continents unis par l’olympisme, et les six couleurs représentent toutes les nations. </a:t>
            </a:r>
            <a:r>
              <a:rPr lang="de-DE" dirty="0" err="1" smtClean="0">
                <a:latin typeface="Gabriola" pitchFamily="82" charset="0"/>
              </a:rPr>
              <a:t>Première</a:t>
            </a:r>
            <a:r>
              <a:rPr lang="de-DE" dirty="0" smtClean="0">
                <a:latin typeface="Gabriola" pitchFamily="82" charset="0"/>
              </a:rPr>
              <a:t> </a:t>
            </a:r>
            <a:r>
              <a:rPr lang="de-DE" dirty="0" err="1" smtClean="0">
                <a:latin typeface="Gabriola" pitchFamily="82" charset="0"/>
              </a:rPr>
              <a:t>apparition</a:t>
            </a:r>
            <a:r>
              <a:rPr lang="de-DE" dirty="0" smtClean="0">
                <a:latin typeface="Gabriola" pitchFamily="82" charset="0"/>
              </a:rPr>
              <a:t> en 1913.</a:t>
            </a:r>
          </a:p>
          <a:p>
            <a:pPr algn="ctr">
              <a:buNone/>
            </a:pPr>
            <a:endParaRPr lang="de-DE" dirty="0" smtClean="0">
              <a:latin typeface="Gabriola" pitchFamily="82" charset="0"/>
            </a:endParaRPr>
          </a:p>
          <a:p>
            <a:pPr algn="ctr">
              <a:buNone/>
            </a:pPr>
            <a:r>
              <a:rPr lang="fr-FR" dirty="0" smtClean="0">
                <a:latin typeface="Gabriola" pitchFamily="82" charset="0"/>
              </a:rPr>
              <a:t>Le croquet était une discipline olympique</a:t>
            </a:r>
          </a:p>
          <a:p>
            <a:pPr algn="ctr">
              <a:buNone/>
            </a:pPr>
            <a:endParaRPr lang="fr-FR" dirty="0" smtClean="0">
              <a:latin typeface="Gabriola" pitchFamily="82" charset="0"/>
            </a:endParaRPr>
          </a:p>
          <a:p>
            <a:pPr algn="ctr">
              <a:buNone/>
            </a:pPr>
            <a:r>
              <a:rPr lang="fr-FR" dirty="0" smtClean="0">
                <a:latin typeface="Gabriola" pitchFamily="82" charset="0"/>
              </a:rPr>
              <a:t>La médaille d’or est composée d’argent</a:t>
            </a:r>
          </a:p>
          <a:p>
            <a:pPr algn="ctr">
              <a:buNone/>
            </a:pPr>
            <a:endParaRPr lang="fr-FR" dirty="0" smtClean="0">
              <a:latin typeface="Gabriola" pitchFamily="82" charset="0"/>
            </a:endParaRPr>
          </a:p>
          <a:p>
            <a:pPr algn="ctr">
              <a:buNone/>
            </a:pPr>
            <a:r>
              <a:rPr lang="fr-FR" dirty="0" smtClean="0">
                <a:latin typeface="Gabriola" pitchFamily="82" charset="0"/>
              </a:rPr>
              <a:t>	2012 : 1ère fois que chaque pays présente au moins une femme</a:t>
            </a:r>
          </a:p>
          <a:p>
            <a:pPr>
              <a:buNone/>
            </a:pPr>
            <a:r>
              <a:rPr lang="fr-FR"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2770" name="Picture 2" descr="https://encrypted-tbn3.gstatic.com/images?q=tbn:ANd9GcQT_xzvZyo578sEcsxpxeqNRdd3PjCkKvNoU8z39syUypVIV9k4H0UHGuw"/>
          <p:cNvPicPr>
            <a:picLocks noChangeAspect="1" noChangeArrowheads="1"/>
          </p:cNvPicPr>
          <p:nvPr/>
        </p:nvPicPr>
        <p:blipFill>
          <a:blip r:embed="rId4" cstate="print">
            <a:clrChange>
              <a:clrFrom>
                <a:srgbClr val="FAFBFD"/>
              </a:clrFrom>
              <a:clrTo>
                <a:srgbClr val="FAFBFD">
                  <a:alpha val="0"/>
                </a:srgbClr>
              </a:clrTo>
            </a:clrChange>
          </a:blip>
          <a:srcRect/>
          <a:stretch>
            <a:fillRect/>
          </a:stretch>
        </p:blipFill>
        <p:spPr bwMode="auto">
          <a:xfrm>
            <a:off x="0" y="1772816"/>
            <a:ext cx="755576" cy="755577"/>
          </a:xfrm>
          <a:prstGeom prst="rect">
            <a:avLst/>
          </a:prstGeom>
          <a:noFill/>
        </p:spPr>
      </p:pic>
      <p:pic>
        <p:nvPicPr>
          <p:cNvPr id="7" name="Picture 2" descr="https://encrypted-tbn3.gstatic.com/images?q=tbn:ANd9GcQT_xzvZyo578sEcsxpxeqNRdd3PjCkKvNoU8z39syUypVIV9k4H0UHGuw"/>
          <p:cNvPicPr>
            <a:picLocks noChangeAspect="1" noChangeArrowheads="1"/>
          </p:cNvPicPr>
          <p:nvPr/>
        </p:nvPicPr>
        <p:blipFill>
          <a:blip r:embed="rId4" cstate="print">
            <a:clrChange>
              <a:clrFrom>
                <a:srgbClr val="FAFBFD"/>
              </a:clrFrom>
              <a:clrTo>
                <a:srgbClr val="FAFBFD">
                  <a:alpha val="0"/>
                </a:srgbClr>
              </a:clrTo>
            </a:clrChange>
          </a:blip>
          <a:srcRect/>
          <a:stretch>
            <a:fillRect/>
          </a:stretch>
        </p:blipFill>
        <p:spPr bwMode="auto">
          <a:xfrm>
            <a:off x="539552" y="3501008"/>
            <a:ext cx="713234" cy="713235"/>
          </a:xfrm>
          <a:prstGeom prst="rect">
            <a:avLst/>
          </a:prstGeom>
          <a:noFill/>
        </p:spPr>
      </p:pic>
      <p:pic>
        <p:nvPicPr>
          <p:cNvPr id="8" name="Picture 2" descr="https://encrypted-tbn3.gstatic.com/images?q=tbn:ANd9GcQT_xzvZyo578sEcsxpxeqNRdd3PjCkKvNoU8z39syUypVIV9k4H0UHGuw"/>
          <p:cNvPicPr>
            <a:picLocks noChangeAspect="1" noChangeArrowheads="1"/>
          </p:cNvPicPr>
          <p:nvPr/>
        </p:nvPicPr>
        <p:blipFill>
          <a:blip r:embed="rId4" cstate="print">
            <a:clrChange>
              <a:clrFrom>
                <a:srgbClr val="FAFBFD"/>
              </a:clrFrom>
              <a:clrTo>
                <a:srgbClr val="FAFBFD">
                  <a:alpha val="0"/>
                </a:srgbClr>
              </a:clrTo>
            </a:clrChange>
          </a:blip>
          <a:srcRect/>
          <a:stretch>
            <a:fillRect/>
          </a:stretch>
        </p:blipFill>
        <p:spPr bwMode="auto">
          <a:xfrm>
            <a:off x="539552" y="4437112"/>
            <a:ext cx="713234" cy="713235"/>
          </a:xfrm>
          <a:prstGeom prst="rect">
            <a:avLst/>
          </a:prstGeom>
          <a:noFill/>
        </p:spPr>
      </p:pic>
      <p:pic>
        <p:nvPicPr>
          <p:cNvPr id="9" name="Picture 2" descr="https://encrypted-tbn3.gstatic.com/images?q=tbn:ANd9GcQT_xzvZyo578sEcsxpxeqNRdd3PjCkKvNoU8z39syUypVIV9k4H0UHGuw"/>
          <p:cNvPicPr>
            <a:picLocks noChangeAspect="1" noChangeArrowheads="1"/>
          </p:cNvPicPr>
          <p:nvPr/>
        </p:nvPicPr>
        <p:blipFill>
          <a:blip r:embed="rId4" cstate="print">
            <a:clrChange>
              <a:clrFrom>
                <a:srgbClr val="FAFBFD"/>
              </a:clrFrom>
              <a:clrTo>
                <a:srgbClr val="FAFBFD">
                  <a:alpha val="0"/>
                </a:srgbClr>
              </a:clrTo>
            </a:clrChange>
          </a:blip>
          <a:srcRect/>
          <a:stretch>
            <a:fillRect/>
          </a:stretch>
        </p:blipFill>
        <p:spPr bwMode="auto">
          <a:xfrm>
            <a:off x="0" y="5373216"/>
            <a:ext cx="713234" cy="713235"/>
          </a:xfrm>
          <a:prstGeom prst="rect">
            <a:avLst/>
          </a:prstGeom>
          <a:noFill/>
        </p:spPr>
      </p:pic>
      <p:pic>
        <p:nvPicPr>
          <p:cNvPr id="32772" name="Picture 4" descr="croquet jeux olympiques"/>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5868144" y="2852936"/>
            <a:ext cx="3275856"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err="1" smtClean="0">
                <a:latin typeface="Viner Hand ITC" pitchFamily="66" charset="0"/>
              </a:rPr>
              <a:t>Faits</a:t>
            </a:r>
            <a:r>
              <a:rPr lang="en-US" dirty="0" smtClean="0">
                <a:latin typeface="Viner Hand ITC" pitchFamily="66" charset="0"/>
              </a:rPr>
              <a:t> </a:t>
            </a:r>
            <a:r>
              <a:rPr lang="en-US" dirty="0" err="1" smtClean="0">
                <a:latin typeface="Viner Hand ITC" pitchFamily="66" charset="0"/>
              </a:rPr>
              <a:t>curieux</a:t>
            </a:r>
            <a:endParaRPr lang="bg-BG" dirty="0"/>
          </a:p>
        </p:txBody>
      </p:sp>
      <p:sp>
        <p:nvSpPr>
          <p:cNvPr id="3" name="Контейнер за съдържание 2"/>
          <p:cNvSpPr>
            <a:spLocks noGrp="1"/>
          </p:cNvSpPr>
          <p:nvPr>
            <p:ph idx="1"/>
          </p:nvPr>
        </p:nvSpPr>
        <p:spPr>
          <a:xfrm>
            <a:off x="395536" y="4581128"/>
            <a:ext cx="6696744" cy="2276872"/>
          </a:xfrm>
        </p:spPr>
        <p:txBody>
          <a:bodyPr>
            <a:normAutofit fontScale="92500" lnSpcReduction="10000"/>
          </a:bodyPr>
          <a:lstStyle/>
          <a:p>
            <a:pPr>
              <a:buNone/>
            </a:pPr>
            <a:r>
              <a:rPr lang="fr-FR" dirty="0" smtClean="0">
                <a:latin typeface="Gabriola" pitchFamily="82" charset="0"/>
              </a:rPr>
              <a:t>	Michel Bréal est l'inventeur du marathon moderne. C'est lui en effet qui, en 1894, suggéra au baron Pierre de Coubertin d'introduire cette épreuve dans les premiers Jeux Olympiques modernes en 1896.</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31746" name="Picture 2" descr="https://upload.wikimedia.org/wikipedia/commons/d/d0/Louis_entering_Kallimarmaron_at_the_1896_Athens_Olympics.jpg"/>
          <p:cNvPicPr>
            <a:picLocks noChangeAspect="1" noChangeArrowheads="1"/>
          </p:cNvPicPr>
          <p:nvPr/>
        </p:nvPicPr>
        <p:blipFill>
          <a:blip r:embed="rId4" cstate="print"/>
          <a:srcRect/>
          <a:stretch>
            <a:fillRect/>
          </a:stretch>
        </p:blipFill>
        <p:spPr bwMode="auto">
          <a:xfrm rot="21434364">
            <a:off x="136894" y="1524875"/>
            <a:ext cx="2971898" cy="2059774"/>
          </a:xfrm>
          <a:prstGeom prst="rect">
            <a:avLst/>
          </a:prstGeom>
          <a:ln>
            <a:noFill/>
          </a:ln>
          <a:effectLst>
            <a:softEdge rad="112500"/>
          </a:effectLst>
        </p:spPr>
      </p:pic>
      <p:pic>
        <p:nvPicPr>
          <p:cNvPr id="7" name="Picture 2" descr="https://encrypted-tbn3.gstatic.com/images?q=tbn:ANd9GcQT_xzvZyo578sEcsxpxeqNRdd3PjCkKvNoU8z39syUypVIV9k4H0UHGuw"/>
          <p:cNvPicPr>
            <a:picLocks noChangeAspect="1" noChangeArrowheads="1"/>
          </p:cNvPicPr>
          <p:nvPr/>
        </p:nvPicPr>
        <p:blipFill>
          <a:blip r:embed="rId5" cstate="print">
            <a:clrChange>
              <a:clrFrom>
                <a:srgbClr val="FAFBFD"/>
              </a:clrFrom>
              <a:clrTo>
                <a:srgbClr val="FAFBFD">
                  <a:alpha val="0"/>
                </a:srgbClr>
              </a:clrTo>
            </a:clrChange>
          </a:blip>
          <a:srcRect/>
          <a:stretch>
            <a:fillRect/>
          </a:stretch>
        </p:blipFill>
        <p:spPr bwMode="auto">
          <a:xfrm>
            <a:off x="0" y="4653136"/>
            <a:ext cx="755576" cy="755577"/>
          </a:xfrm>
          <a:prstGeom prst="rect">
            <a:avLst/>
          </a:prstGeom>
          <a:noFill/>
        </p:spPr>
      </p:pic>
      <p:pic>
        <p:nvPicPr>
          <p:cNvPr id="31748" name="Picture 4" descr="Breal1.jpg"/>
          <p:cNvPicPr>
            <a:picLocks noChangeAspect="1" noChangeArrowheads="1"/>
          </p:cNvPicPr>
          <p:nvPr/>
        </p:nvPicPr>
        <p:blipFill>
          <a:blip r:embed="rId6" cstate="print"/>
          <a:stretch>
            <a:fillRect/>
          </a:stretch>
        </p:blipFill>
        <p:spPr bwMode="auto">
          <a:xfrm>
            <a:off x="6588224" y="2060848"/>
            <a:ext cx="2376264" cy="31997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750" name="Picture 6" descr="https://upload.wikimedia.org/wikipedia/commons/thumb/4/43/1896_Olympic_marathon.jpg/640px-1896_Olympic_marathon.jpg"/>
          <p:cNvPicPr>
            <a:picLocks noChangeAspect="1" noChangeArrowheads="1"/>
          </p:cNvPicPr>
          <p:nvPr/>
        </p:nvPicPr>
        <p:blipFill>
          <a:blip r:embed="rId7" cstate="print"/>
          <a:srcRect/>
          <a:stretch>
            <a:fillRect/>
          </a:stretch>
        </p:blipFill>
        <p:spPr bwMode="auto">
          <a:xfrm rot="398746">
            <a:off x="2924125" y="2252270"/>
            <a:ext cx="3198539" cy="22289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3" name="Контейнер за съдържание 2"/>
          <p:cNvSpPr>
            <a:spLocks noGrp="1"/>
          </p:cNvSpPr>
          <p:nvPr>
            <p:ph idx="1"/>
          </p:nvPr>
        </p:nvSpPr>
        <p:spPr>
          <a:xfrm>
            <a:off x="251520" y="404664"/>
            <a:ext cx="8579296" cy="5301208"/>
          </a:xfrm>
        </p:spPr>
        <p:txBody>
          <a:bodyPr>
            <a:normAutofit/>
          </a:bodyPr>
          <a:lstStyle/>
          <a:p>
            <a:pPr algn="ctr">
              <a:buNone/>
            </a:pPr>
            <a:r>
              <a:rPr lang="en-US" dirty="0" smtClean="0"/>
              <a:t>	</a:t>
            </a:r>
            <a:r>
              <a:rPr lang="en-US" dirty="0" smtClean="0">
                <a:latin typeface="Gabriola" pitchFamily="82" charset="0"/>
              </a:rPr>
              <a:t>“</a:t>
            </a:r>
            <a:r>
              <a:rPr lang="bg-BG" dirty="0" err="1" smtClean="0">
                <a:latin typeface="Gabriola" pitchFamily="82" charset="0"/>
              </a:rPr>
              <a:t>L’important</a:t>
            </a:r>
            <a:r>
              <a:rPr lang="bg-BG" dirty="0" smtClean="0">
                <a:latin typeface="Gabriola" pitchFamily="82" charset="0"/>
              </a:rPr>
              <a:t> </a:t>
            </a:r>
            <a:r>
              <a:rPr lang="bg-BG" dirty="0" err="1" smtClean="0">
                <a:latin typeface="Gabriola" pitchFamily="82" charset="0"/>
              </a:rPr>
              <a:t>dans</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vie</a:t>
            </a:r>
            <a:r>
              <a:rPr lang="bg-BG" dirty="0" smtClean="0">
                <a:latin typeface="Gabriola" pitchFamily="82" charset="0"/>
              </a:rPr>
              <a:t> </a:t>
            </a:r>
            <a:r>
              <a:rPr lang="bg-BG" dirty="0" err="1" smtClean="0">
                <a:latin typeface="Gabriola" pitchFamily="82" charset="0"/>
              </a:rPr>
              <a:t>n’est</a:t>
            </a:r>
            <a:r>
              <a:rPr lang="bg-BG" dirty="0" smtClean="0">
                <a:latin typeface="Gabriola" pitchFamily="82" charset="0"/>
              </a:rPr>
              <a:t> </a:t>
            </a:r>
            <a:r>
              <a:rPr lang="bg-BG" dirty="0" err="1" smtClean="0">
                <a:latin typeface="Gabriola" pitchFamily="82" charset="0"/>
              </a:rPr>
              <a:t>point</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triomphe</a:t>
            </a:r>
            <a:r>
              <a:rPr lang="bg-BG" dirty="0" smtClean="0">
                <a:latin typeface="Gabriola" pitchFamily="82" charset="0"/>
              </a:rPr>
              <a:t> </a:t>
            </a:r>
            <a:r>
              <a:rPr lang="bg-BG" dirty="0" err="1" smtClean="0">
                <a:latin typeface="Gabriola" pitchFamily="82" charset="0"/>
              </a:rPr>
              <a:t>mais</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combat</a:t>
            </a:r>
            <a:r>
              <a:rPr lang="bg-BG" dirty="0" smtClean="0">
                <a:latin typeface="Gabriola" pitchFamily="82" charset="0"/>
              </a:rPr>
              <a:t>, </a:t>
            </a:r>
            <a:r>
              <a:rPr lang="bg-BG" dirty="0" err="1" smtClean="0">
                <a:latin typeface="Gabriola" pitchFamily="82" charset="0"/>
              </a:rPr>
              <a:t>l’essentiel</a:t>
            </a:r>
            <a:r>
              <a:rPr lang="bg-BG" dirty="0" smtClean="0">
                <a:latin typeface="Gabriola" pitchFamily="82" charset="0"/>
              </a:rPr>
              <a:t> </a:t>
            </a:r>
            <a:r>
              <a:rPr lang="bg-BG" dirty="0" err="1" smtClean="0">
                <a:latin typeface="Gabriola" pitchFamily="82" charset="0"/>
              </a:rPr>
              <a:t>ce</a:t>
            </a:r>
            <a:r>
              <a:rPr lang="bg-BG" dirty="0" smtClean="0">
                <a:latin typeface="Gabriola" pitchFamily="82" charset="0"/>
              </a:rPr>
              <a:t> </a:t>
            </a:r>
            <a:r>
              <a:rPr lang="bg-BG" dirty="0" err="1" smtClean="0">
                <a:latin typeface="Gabriola" pitchFamily="82" charset="0"/>
              </a:rPr>
              <a:t>n’est</a:t>
            </a:r>
            <a:r>
              <a:rPr lang="bg-BG" dirty="0" smtClean="0">
                <a:latin typeface="Gabriola" pitchFamily="82" charset="0"/>
              </a:rPr>
              <a:t> </a:t>
            </a:r>
            <a:r>
              <a:rPr lang="bg-BG" dirty="0" err="1" smtClean="0">
                <a:latin typeface="Gabriola" pitchFamily="82" charset="0"/>
              </a:rPr>
              <a:t>pas</a:t>
            </a:r>
            <a:r>
              <a:rPr lang="bg-BG" dirty="0" smtClean="0">
                <a:latin typeface="Gabriola" pitchFamily="82" charset="0"/>
              </a:rPr>
              <a:t> </a:t>
            </a:r>
            <a:r>
              <a:rPr lang="bg-BG" dirty="0" err="1" smtClean="0">
                <a:latin typeface="Gabriola" pitchFamily="82" charset="0"/>
              </a:rPr>
              <a:t>d’avoir</a:t>
            </a:r>
            <a:r>
              <a:rPr lang="bg-BG" dirty="0" smtClean="0">
                <a:latin typeface="Gabriola" pitchFamily="82" charset="0"/>
              </a:rPr>
              <a:t> </a:t>
            </a:r>
            <a:r>
              <a:rPr lang="bg-BG" dirty="0" err="1" smtClean="0">
                <a:latin typeface="Gabriola" pitchFamily="82" charset="0"/>
              </a:rPr>
              <a:t>vaincu</a:t>
            </a:r>
            <a:r>
              <a:rPr lang="bg-BG" dirty="0" smtClean="0">
                <a:latin typeface="Gabriola" pitchFamily="82" charset="0"/>
              </a:rPr>
              <a:t>, </a:t>
            </a:r>
            <a:r>
              <a:rPr lang="bg-BG" dirty="0" err="1" smtClean="0">
                <a:latin typeface="Gabriola" pitchFamily="82" charset="0"/>
              </a:rPr>
              <a:t>mais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s’être</a:t>
            </a:r>
            <a:r>
              <a:rPr lang="bg-BG" dirty="0" smtClean="0">
                <a:latin typeface="Gabriola" pitchFamily="82" charset="0"/>
              </a:rPr>
              <a:t> </a:t>
            </a:r>
            <a:r>
              <a:rPr lang="bg-BG" dirty="0" err="1" smtClean="0">
                <a:latin typeface="Gabriola" pitchFamily="82" charset="0"/>
              </a:rPr>
              <a:t>bien</a:t>
            </a:r>
            <a:r>
              <a:rPr lang="bg-BG" dirty="0" smtClean="0">
                <a:latin typeface="Gabriola" pitchFamily="82" charset="0"/>
              </a:rPr>
              <a:t> </a:t>
            </a:r>
            <a:r>
              <a:rPr lang="bg-BG" dirty="0" err="1" smtClean="0">
                <a:latin typeface="Gabriola" pitchFamily="82" charset="0"/>
              </a:rPr>
              <a:t>battu</a:t>
            </a:r>
            <a:r>
              <a:rPr lang="en-US" dirty="0" smtClean="0">
                <a:latin typeface="Gabriola" pitchFamily="82" charset="0"/>
              </a:rPr>
              <a:t>.” </a:t>
            </a:r>
            <a:r>
              <a:rPr lang="bg-BG" dirty="0" smtClean="0">
                <a:latin typeface="Gabriola" pitchFamily="82" charset="0"/>
              </a:rPr>
              <a:t> </a:t>
            </a:r>
            <a:r>
              <a:rPr lang="en-US" dirty="0" smtClean="0">
                <a:latin typeface="Gabriola" pitchFamily="82" charset="0"/>
              </a:rPr>
              <a:t>- baron Pierre de Coubertin </a:t>
            </a:r>
          </a:p>
          <a:p>
            <a:pPr algn="ctr">
              <a:buNone/>
            </a:pPr>
            <a:r>
              <a:rPr lang="en-US" dirty="0" smtClean="0">
                <a:latin typeface="Gabriola" pitchFamily="82" charset="0"/>
              </a:rPr>
              <a:t>“Plus </a:t>
            </a:r>
            <a:r>
              <a:rPr lang="en-US" dirty="0" err="1" smtClean="0">
                <a:latin typeface="Gabriola" pitchFamily="82" charset="0"/>
              </a:rPr>
              <a:t>vite</a:t>
            </a:r>
            <a:r>
              <a:rPr lang="en-US" dirty="0" smtClean="0">
                <a:latin typeface="Gabriola" pitchFamily="82" charset="0"/>
              </a:rPr>
              <a:t>, plus haut, plus fort.” </a:t>
            </a:r>
            <a:endParaRPr lang="bg-BG" dirty="0" smtClean="0">
              <a:latin typeface="Gabriola" pitchFamily="82" charset="0"/>
            </a:endParaRPr>
          </a:p>
          <a:p>
            <a:pPr>
              <a:buNone/>
            </a:pPr>
            <a:endParaRPr lang="bg-BG" dirty="0">
              <a:latin typeface="Gabriola" pitchFamily="82" charset="0"/>
            </a:endParaRPr>
          </a:p>
        </p:txBody>
      </p:sp>
      <p:pic>
        <p:nvPicPr>
          <p:cNvPr id="30723" name="Picture 3" descr="http://evtinibileti.info/wp-content/uploads/2011/11/olympic-ring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1640" y="2708919"/>
            <a:ext cx="6696744" cy="414908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t>Conception </a:t>
            </a:r>
            <a:endParaRPr lang="bg-BG" dirty="0"/>
          </a:p>
        </p:txBody>
      </p:sp>
      <p:sp>
        <p:nvSpPr>
          <p:cNvPr id="3" name="Контейнер за съдържание 2"/>
          <p:cNvSpPr>
            <a:spLocks noGrp="1"/>
          </p:cNvSpPr>
          <p:nvPr>
            <p:ph idx="1"/>
          </p:nvPr>
        </p:nvSpPr>
        <p:spPr>
          <a:xfrm>
            <a:off x="323528" y="2708920"/>
            <a:ext cx="8579296" cy="4149080"/>
          </a:xfrm>
        </p:spPr>
        <p:txBody>
          <a:bodyPr>
            <a:normAutofit/>
          </a:bodyPr>
          <a:lstStyle/>
          <a:p>
            <a:pPr algn="ctr">
              <a:buNone/>
            </a:pPr>
            <a:r>
              <a:rPr lang="en-US" sz="6000" b="1" dirty="0" smtClean="0">
                <a:latin typeface="Gabriola" pitchFamily="82" charset="0"/>
              </a:rPr>
              <a:t>Margarita </a:t>
            </a:r>
            <a:r>
              <a:rPr lang="en-US" sz="6000" b="1" dirty="0" err="1" smtClean="0">
                <a:latin typeface="Gabriola" pitchFamily="82" charset="0"/>
              </a:rPr>
              <a:t>Nikolaeva</a:t>
            </a:r>
            <a:r>
              <a:rPr lang="en-US" sz="6000" b="1" dirty="0" smtClean="0">
                <a:latin typeface="Gabriola" pitchFamily="82" charset="0"/>
              </a:rPr>
              <a:t> </a:t>
            </a:r>
            <a:r>
              <a:rPr lang="en-US" sz="6000" b="1" dirty="0" err="1" smtClean="0">
                <a:latin typeface="Gabriola" pitchFamily="82" charset="0"/>
              </a:rPr>
              <a:t>Valcheva</a:t>
            </a:r>
            <a:endParaRPr lang="bg-BG" sz="6000" b="1"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normAutofit/>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251520" y="1628800"/>
            <a:ext cx="4834880" cy="4781127"/>
          </a:xfrm>
        </p:spPr>
        <p:txBody>
          <a:bodyPr>
            <a:normAutofit/>
          </a:bodyPr>
          <a:lstStyle/>
          <a:p>
            <a:pPr>
              <a:buNone/>
            </a:pPr>
            <a:r>
              <a:rPr lang="bg-BG" dirty="0" smtClean="0"/>
              <a:t>	</a:t>
            </a:r>
            <a:r>
              <a:rPr lang="bg-BG" sz="3600" dirty="0" err="1" smtClean="0">
                <a:latin typeface="Gabriola" pitchFamily="82" charset="0"/>
              </a:rPr>
              <a:t>Les</a:t>
            </a:r>
            <a:r>
              <a:rPr lang="bg-BG" sz="3600" dirty="0" smtClean="0">
                <a:latin typeface="Gabriola" pitchFamily="82" charset="0"/>
              </a:rPr>
              <a:t> </a:t>
            </a:r>
            <a:r>
              <a:rPr lang="en-US" sz="3600" dirty="0" smtClean="0">
                <a:latin typeface="Gabriola" pitchFamily="82" charset="0"/>
              </a:rPr>
              <a:t>J</a:t>
            </a:r>
            <a:r>
              <a:rPr lang="bg-BG" sz="3600" dirty="0" err="1" smtClean="0">
                <a:latin typeface="Gabriola" pitchFamily="82" charset="0"/>
              </a:rPr>
              <a:t>eux</a:t>
            </a:r>
            <a:r>
              <a:rPr lang="bg-BG" sz="3600" dirty="0" smtClean="0">
                <a:latin typeface="Gabriola" pitchFamily="82" charset="0"/>
              </a:rPr>
              <a:t> </a:t>
            </a:r>
            <a:r>
              <a:rPr lang="bg-BG" sz="3600" dirty="0" err="1" smtClean="0">
                <a:latin typeface="Gabriola" pitchFamily="82" charset="0"/>
              </a:rPr>
              <a:t>Olympiques</a:t>
            </a:r>
            <a:r>
              <a:rPr lang="bg-BG" sz="3600" dirty="0" smtClean="0">
                <a:latin typeface="Gabriola" pitchFamily="82" charset="0"/>
              </a:rPr>
              <a:t> </a:t>
            </a:r>
            <a:r>
              <a:rPr lang="bg-BG" sz="3600" dirty="0" err="1" smtClean="0">
                <a:latin typeface="Gabriola" pitchFamily="82" charset="0"/>
              </a:rPr>
              <a:t>sont</a:t>
            </a:r>
            <a:r>
              <a:rPr lang="bg-BG" sz="3600" dirty="0" smtClean="0">
                <a:latin typeface="Gabriola" pitchFamily="82" charset="0"/>
              </a:rPr>
              <a:t> </a:t>
            </a:r>
            <a:r>
              <a:rPr lang="bg-BG" sz="3600" dirty="0" err="1" smtClean="0">
                <a:latin typeface="Gabriola" pitchFamily="82" charset="0"/>
              </a:rPr>
              <a:t>un</a:t>
            </a:r>
            <a:r>
              <a:rPr lang="bg-BG" sz="3600" dirty="0" smtClean="0">
                <a:latin typeface="Gabriola" pitchFamily="82" charset="0"/>
              </a:rPr>
              <a:t> </a:t>
            </a:r>
            <a:r>
              <a:rPr lang="bg-BG" sz="3600" dirty="0" err="1" smtClean="0">
                <a:latin typeface="Gabriola" pitchFamily="82" charset="0"/>
              </a:rPr>
              <a:t>événement</a:t>
            </a:r>
            <a:r>
              <a:rPr lang="bg-BG" sz="3600" dirty="0" smtClean="0">
                <a:latin typeface="Gabriola" pitchFamily="82" charset="0"/>
              </a:rPr>
              <a:t> </a:t>
            </a:r>
            <a:r>
              <a:rPr lang="bg-BG" sz="3600" dirty="0" err="1" smtClean="0">
                <a:latin typeface="Gabriola" pitchFamily="82" charset="0"/>
              </a:rPr>
              <a:t>particulièrement</a:t>
            </a:r>
            <a:r>
              <a:rPr lang="bg-BG" sz="3600" dirty="0" smtClean="0">
                <a:latin typeface="Gabriola" pitchFamily="82" charset="0"/>
              </a:rPr>
              <a:t> </a:t>
            </a:r>
            <a:r>
              <a:rPr lang="bg-BG" sz="3600" dirty="0" err="1" smtClean="0">
                <a:latin typeface="Gabriola" pitchFamily="82" charset="0"/>
              </a:rPr>
              <a:t>spécial</a:t>
            </a:r>
            <a:r>
              <a:rPr lang="bg-BG" sz="3600" dirty="0" smtClean="0">
                <a:latin typeface="Gabriola" pitchFamily="82" charset="0"/>
              </a:rPr>
              <a:t> </a:t>
            </a:r>
            <a:r>
              <a:rPr lang="bg-BG" sz="3600" dirty="0" err="1" smtClean="0">
                <a:latin typeface="Gabriola" pitchFamily="82" charset="0"/>
              </a:rPr>
              <a:t>avec</a:t>
            </a:r>
            <a:r>
              <a:rPr lang="bg-BG" sz="3600" dirty="0" smtClean="0">
                <a:latin typeface="Gabriola" pitchFamily="82" charset="0"/>
              </a:rPr>
              <a:t> </a:t>
            </a:r>
            <a:r>
              <a:rPr lang="bg-BG" sz="3600" dirty="0" err="1" smtClean="0">
                <a:latin typeface="Gabriola" pitchFamily="82" charset="0"/>
              </a:rPr>
              <a:t>une</a:t>
            </a:r>
            <a:r>
              <a:rPr lang="bg-BG" sz="3600" dirty="0" smtClean="0">
                <a:latin typeface="Gabriola" pitchFamily="82" charset="0"/>
              </a:rPr>
              <a:t> </a:t>
            </a:r>
            <a:r>
              <a:rPr lang="bg-BG" sz="3600" dirty="0" err="1" smtClean="0">
                <a:latin typeface="Gabriola" pitchFamily="82" charset="0"/>
              </a:rPr>
              <a:t>histoire</a:t>
            </a:r>
            <a:r>
              <a:rPr lang="bg-BG" sz="3600" dirty="0" smtClean="0">
                <a:latin typeface="Gabriola" pitchFamily="82" charset="0"/>
              </a:rPr>
              <a:t> </a:t>
            </a:r>
            <a:r>
              <a:rPr lang="bg-BG" sz="3600" dirty="0" err="1" smtClean="0">
                <a:latin typeface="Gabriola" pitchFamily="82" charset="0"/>
              </a:rPr>
              <a:t>très</a:t>
            </a:r>
            <a:r>
              <a:rPr lang="bg-BG" sz="3600" dirty="0" smtClean="0">
                <a:latin typeface="Gabriola" pitchFamily="82" charset="0"/>
              </a:rPr>
              <a:t> </a:t>
            </a:r>
            <a:r>
              <a:rPr lang="bg-BG" sz="3600" dirty="0" err="1" smtClean="0">
                <a:latin typeface="Gabriola" pitchFamily="82" charset="0"/>
              </a:rPr>
              <a:t>longue</a:t>
            </a:r>
            <a:r>
              <a:rPr lang="bg-BG" sz="3600" dirty="0" smtClean="0">
                <a:latin typeface="Gabriola" pitchFamily="82" charset="0"/>
              </a:rPr>
              <a:t>. </a:t>
            </a:r>
            <a:r>
              <a:rPr lang="bg-BG" sz="3600" dirty="0" err="1" smtClean="0">
                <a:latin typeface="Gabriola" pitchFamily="82" charset="0"/>
              </a:rPr>
              <a:t>On</a:t>
            </a:r>
            <a:r>
              <a:rPr lang="bg-BG" sz="3600" dirty="0" smtClean="0">
                <a:latin typeface="Gabriola" pitchFamily="82" charset="0"/>
              </a:rPr>
              <a:t> </a:t>
            </a:r>
            <a:r>
              <a:rPr lang="bg-BG" sz="3600" dirty="0" err="1" smtClean="0">
                <a:latin typeface="Gabriola" pitchFamily="82" charset="0"/>
              </a:rPr>
              <a:t>ne</a:t>
            </a:r>
            <a:r>
              <a:rPr lang="bg-BG" sz="3600" dirty="0" smtClean="0">
                <a:latin typeface="Gabriola" pitchFamily="82" charset="0"/>
              </a:rPr>
              <a:t> </a:t>
            </a:r>
            <a:r>
              <a:rPr lang="bg-BG" sz="3600" dirty="0" err="1" smtClean="0">
                <a:latin typeface="Gabriola" pitchFamily="82" charset="0"/>
              </a:rPr>
              <a:t>savait</a:t>
            </a:r>
            <a:r>
              <a:rPr lang="bg-BG" sz="3600" dirty="0" smtClean="0">
                <a:latin typeface="Gabriola" pitchFamily="82" charset="0"/>
              </a:rPr>
              <a:t> </a:t>
            </a:r>
            <a:r>
              <a:rPr lang="bg-BG" sz="3600" dirty="0" err="1" smtClean="0">
                <a:latin typeface="Gabriola" pitchFamily="82" charset="0"/>
              </a:rPr>
              <a:t>pas</a:t>
            </a:r>
            <a:r>
              <a:rPr lang="bg-BG" sz="3600" dirty="0" smtClean="0">
                <a:latin typeface="Gabriola" pitchFamily="82" charset="0"/>
              </a:rPr>
              <a:t> </a:t>
            </a:r>
            <a:r>
              <a:rPr lang="bg-BG" sz="3600" dirty="0" err="1" smtClean="0">
                <a:latin typeface="Gabriola" pitchFamily="82" charset="0"/>
              </a:rPr>
              <a:t>l’année</a:t>
            </a:r>
            <a:r>
              <a:rPr lang="bg-BG" sz="3600" dirty="0" smtClean="0">
                <a:latin typeface="Gabriola" pitchFamily="82" charset="0"/>
              </a:rPr>
              <a:t> </a:t>
            </a:r>
            <a:r>
              <a:rPr lang="bg-BG" sz="3600" dirty="0" smtClean="0">
                <a:latin typeface="Gabriola" pitchFamily="82" charset="0"/>
              </a:rPr>
              <a:t>o</a:t>
            </a:r>
            <a:r>
              <a:rPr lang="en-US" sz="3600" dirty="0" smtClean="0">
                <a:latin typeface="Gabriola" pitchFamily="82" charset="0"/>
              </a:rPr>
              <a:t>ù</a:t>
            </a:r>
            <a:r>
              <a:rPr lang="bg-BG" sz="3600" dirty="0" smtClean="0">
                <a:latin typeface="Gabriola" pitchFamily="82" charset="0"/>
              </a:rPr>
              <a:t> </a:t>
            </a:r>
            <a:r>
              <a:rPr lang="bg-BG" sz="3600" dirty="0" err="1" smtClean="0">
                <a:latin typeface="Gabriola" pitchFamily="82" charset="0"/>
              </a:rPr>
              <a:t>les</a:t>
            </a:r>
            <a:r>
              <a:rPr lang="bg-BG" sz="3600" dirty="0" smtClean="0">
                <a:latin typeface="Gabriola" pitchFamily="82" charset="0"/>
              </a:rPr>
              <a:t> </a:t>
            </a:r>
            <a:r>
              <a:rPr lang="bg-BG" sz="3600" dirty="0" err="1" smtClean="0">
                <a:latin typeface="Gabriola" pitchFamily="82" charset="0"/>
              </a:rPr>
              <a:t>premieres</a:t>
            </a:r>
            <a:r>
              <a:rPr lang="bg-BG" sz="3600" dirty="0" smtClean="0">
                <a:latin typeface="Gabriola" pitchFamily="82" charset="0"/>
              </a:rPr>
              <a:t> </a:t>
            </a:r>
            <a:r>
              <a:rPr lang="en-US" sz="3600" dirty="0" smtClean="0">
                <a:latin typeface="Gabriola" pitchFamily="82" charset="0"/>
              </a:rPr>
              <a:t>J</a:t>
            </a:r>
            <a:r>
              <a:rPr lang="bg-BG" sz="3600" dirty="0" err="1" smtClean="0">
                <a:latin typeface="Gabriola" pitchFamily="82" charset="0"/>
              </a:rPr>
              <a:t>eux</a:t>
            </a:r>
            <a:r>
              <a:rPr lang="bg-BG" sz="3600" dirty="0" smtClean="0">
                <a:latin typeface="Gabriola" pitchFamily="82" charset="0"/>
              </a:rPr>
              <a:t> </a:t>
            </a:r>
            <a:r>
              <a:rPr lang="en-US" sz="3600" dirty="0" smtClean="0">
                <a:latin typeface="Gabriola" pitchFamily="82" charset="0"/>
              </a:rPr>
              <a:t>O</a:t>
            </a:r>
            <a:r>
              <a:rPr lang="bg-BG" sz="3600" dirty="0" err="1" smtClean="0">
                <a:latin typeface="Gabriola" pitchFamily="82" charset="0"/>
              </a:rPr>
              <a:t>lympiques</a:t>
            </a:r>
            <a:r>
              <a:rPr lang="bg-BG" sz="3600" dirty="0" smtClean="0">
                <a:latin typeface="Gabriola" pitchFamily="82" charset="0"/>
              </a:rPr>
              <a:t> </a:t>
            </a:r>
            <a:r>
              <a:rPr lang="bg-BG" sz="3600" dirty="0" err="1" smtClean="0">
                <a:latin typeface="Gabriola" pitchFamily="82" charset="0"/>
              </a:rPr>
              <a:t>ont</a:t>
            </a:r>
            <a:r>
              <a:rPr lang="bg-BG" sz="3600" dirty="0" smtClean="0">
                <a:latin typeface="Gabriola" pitchFamily="82" charset="0"/>
              </a:rPr>
              <a:t> </a:t>
            </a:r>
            <a:r>
              <a:rPr lang="bg-BG" sz="3600" dirty="0" err="1" smtClean="0">
                <a:latin typeface="Gabriola" pitchFamily="82" charset="0"/>
              </a:rPr>
              <a:t>eu</a:t>
            </a:r>
            <a:r>
              <a:rPr lang="bg-BG" sz="3600" dirty="0" smtClean="0">
                <a:latin typeface="Gabriola" pitchFamily="82" charset="0"/>
              </a:rPr>
              <a:t> </a:t>
            </a:r>
            <a:r>
              <a:rPr lang="bg-BG" sz="3600" dirty="0" err="1" smtClean="0">
                <a:latin typeface="Gabriola" pitchFamily="82" charset="0"/>
              </a:rPr>
              <a:t>lieu</a:t>
            </a:r>
            <a:r>
              <a:rPr lang="bg-BG" sz="3600" dirty="0" smtClean="0">
                <a:latin typeface="Gabriola" pitchFamily="82" charset="0"/>
              </a:rPr>
              <a:t>, </a:t>
            </a:r>
            <a:r>
              <a:rPr lang="bg-BG" sz="3600" dirty="0" err="1" smtClean="0">
                <a:latin typeface="Gabriola" pitchFamily="82" charset="0"/>
              </a:rPr>
              <a:t>mais</a:t>
            </a:r>
            <a:r>
              <a:rPr lang="bg-BG" sz="3600" dirty="0" smtClean="0">
                <a:latin typeface="Gabriola" pitchFamily="82" charset="0"/>
              </a:rPr>
              <a:t> à </a:t>
            </a:r>
            <a:r>
              <a:rPr lang="bg-BG" sz="3600" dirty="0" err="1" smtClean="0">
                <a:latin typeface="Gabriola" pitchFamily="82" charset="0"/>
              </a:rPr>
              <a:t>propos</a:t>
            </a:r>
            <a:r>
              <a:rPr lang="bg-BG" sz="3600" dirty="0" smtClean="0">
                <a:latin typeface="Gabriola" pitchFamily="82" charset="0"/>
              </a:rPr>
              <a:t> </a:t>
            </a:r>
            <a:r>
              <a:rPr lang="bg-BG" sz="3600" dirty="0" err="1" smtClean="0">
                <a:latin typeface="Gabriola" pitchFamily="82" charset="0"/>
              </a:rPr>
              <a:t>de</a:t>
            </a:r>
            <a:r>
              <a:rPr lang="bg-BG" sz="3600" dirty="0" smtClean="0">
                <a:latin typeface="Gabriola" pitchFamily="82" charset="0"/>
              </a:rPr>
              <a:t> </a:t>
            </a:r>
            <a:r>
              <a:rPr lang="bg-BG" sz="3600" dirty="0" err="1" smtClean="0">
                <a:latin typeface="Gabriola" pitchFamily="82" charset="0"/>
              </a:rPr>
              <a:t>leur</a:t>
            </a:r>
            <a:r>
              <a:rPr lang="bg-BG" sz="3600" dirty="0" smtClean="0">
                <a:latin typeface="Gabriola" pitchFamily="82" charset="0"/>
              </a:rPr>
              <a:t> </a:t>
            </a:r>
            <a:r>
              <a:rPr lang="bg-BG" sz="3600" dirty="0" err="1" smtClean="0">
                <a:latin typeface="Gabriola" pitchFamily="82" charset="0"/>
              </a:rPr>
              <a:t>origine</a:t>
            </a:r>
            <a:r>
              <a:rPr lang="bg-BG" sz="3600" dirty="0" smtClean="0">
                <a:latin typeface="Gabriola" pitchFamily="82" charset="0"/>
              </a:rPr>
              <a:t> </a:t>
            </a:r>
            <a:r>
              <a:rPr lang="bg-BG" sz="3600" dirty="0" err="1" smtClean="0">
                <a:latin typeface="Gabriola" pitchFamily="82" charset="0"/>
              </a:rPr>
              <a:t>on</a:t>
            </a:r>
            <a:r>
              <a:rPr lang="bg-BG" sz="3600" dirty="0" smtClean="0">
                <a:latin typeface="Gabriola" pitchFamily="82" charset="0"/>
              </a:rPr>
              <a:t> a </a:t>
            </a:r>
            <a:r>
              <a:rPr lang="bg-BG" sz="3600" dirty="0" err="1" smtClean="0">
                <a:latin typeface="Gabriola" pitchFamily="82" charset="0"/>
              </a:rPr>
              <a:t>plusieurs</a:t>
            </a:r>
            <a:r>
              <a:rPr lang="bg-BG" sz="3600" dirty="0" smtClean="0">
                <a:latin typeface="Gabriola" pitchFamily="82" charset="0"/>
              </a:rPr>
              <a:t> </a:t>
            </a:r>
            <a:r>
              <a:rPr lang="bg-BG" sz="3600" dirty="0" err="1" smtClean="0">
                <a:latin typeface="Gabriola" pitchFamily="82" charset="0"/>
              </a:rPr>
              <a:t>théories</a:t>
            </a:r>
            <a:r>
              <a:rPr lang="bg-BG" sz="3600" dirty="0" smtClean="0">
                <a:latin typeface="Gabriola" pitchFamily="82" charset="0"/>
              </a:rPr>
              <a:t>. </a:t>
            </a:r>
            <a:endParaRPr lang="bg-BG" sz="3600"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12290" name="Picture 2" descr="http://www.cndp.fr/archive-musagora/jeux/plans/CARTA3.JPG"/>
          <p:cNvPicPr>
            <a:picLocks noChangeAspect="1" noChangeArrowheads="1"/>
          </p:cNvPicPr>
          <p:nvPr/>
        </p:nvPicPr>
        <p:blipFill>
          <a:blip r:embed="rId4" cstate="print">
            <a:clrChange>
              <a:clrFrom>
                <a:srgbClr val="95BAC0"/>
              </a:clrFrom>
              <a:clrTo>
                <a:srgbClr val="95BAC0">
                  <a:alpha val="0"/>
                </a:srgbClr>
              </a:clrTo>
            </a:clrChange>
          </a:blip>
          <a:srcRect/>
          <a:stretch>
            <a:fillRect/>
          </a:stretch>
        </p:blipFill>
        <p:spPr bwMode="auto">
          <a:xfrm>
            <a:off x="5076056" y="2060848"/>
            <a:ext cx="3888432" cy="32643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3563888" y="1484784"/>
            <a:ext cx="5122912" cy="4896544"/>
          </a:xfrm>
        </p:spPr>
        <p:txBody>
          <a:bodyPr>
            <a:normAutofit/>
          </a:bodyPr>
          <a:lstStyle/>
          <a:p>
            <a:pPr>
              <a:buNone/>
            </a:pPr>
            <a:r>
              <a:rPr lang="en-US" dirty="0" smtClean="0"/>
              <a:t>	</a:t>
            </a:r>
            <a:r>
              <a:rPr lang="bg-BG" dirty="0" err="1" smtClean="0">
                <a:latin typeface="Gabriola" pitchFamily="82" charset="0"/>
              </a:rPr>
              <a:t>Selon</a:t>
            </a:r>
            <a:r>
              <a:rPr lang="bg-BG" dirty="0" smtClean="0">
                <a:latin typeface="Gabriola" pitchFamily="82" charset="0"/>
              </a:rPr>
              <a:t> </a:t>
            </a:r>
            <a:r>
              <a:rPr lang="bg-BG" dirty="0" err="1" smtClean="0">
                <a:latin typeface="Gabriola" pitchFamily="82" charset="0"/>
              </a:rPr>
              <a:t>un</a:t>
            </a:r>
            <a:r>
              <a:rPr lang="bg-BG" dirty="0" smtClean="0">
                <a:latin typeface="Gabriola" pitchFamily="82" charset="0"/>
              </a:rPr>
              <a:t> </a:t>
            </a:r>
            <a:r>
              <a:rPr lang="bg-BG" dirty="0" err="1" smtClean="0">
                <a:latin typeface="Gabriola" pitchFamily="82" charset="0"/>
              </a:rPr>
              <a:t>mythe</a:t>
            </a:r>
            <a:r>
              <a:rPr lang="bg-BG" dirty="0" smtClean="0">
                <a:latin typeface="Gabriola" pitchFamily="82" charset="0"/>
              </a:rPr>
              <a:t> </a:t>
            </a:r>
            <a:r>
              <a:rPr lang="bg-BG" dirty="0" err="1" smtClean="0">
                <a:latin typeface="Gabriola" pitchFamily="82" charset="0"/>
              </a:rPr>
              <a:t>grec</a:t>
            </a:r>
            <a:r>
              <a:rPr lang="bg-BG" dirty="0" smtClean="0">
                <a:latin typeface="Gabriola" pitchFamily="82" charset="0"/>
              </a:rPr>
              <a:t>, </a:t>
            </a:r>
            <a:r>
              <a:rPr lang="bg-BG" dirty="0" err="1" smtClean="0">
                <a:latin typeface="Gabriola" pitchFamily="82" charset="0"/>
              </a:rPr>
              <a:t>par</a:t>
            </a:r>
            <a:r>
              <a:rPr lang="bg-BG" dirty="0" smtClean="0">
                <a:latin typeface="Gabriola" pitchFamily="82" charset="0"/>
              </a:rPr>
              <a:t> </a:t>
            </a:r>
            <a:r>
              <a:rPr lang="bg-BG" dirty="0" err="1" smtClean="0">
                <a:latin typeface="Gabriola" pitchFamily="82" charset="0"/>
              </a:rPr>
              <a:t>exemple</a:t>
            </a:r>
            <a:r>
              <a:rPr lang="bg-BG" dirty="0" smtClean="0">
                <a:latin typeface="Gabriola" pitchFamily="82" charset="0"/>
              </a:rPr>
              <a:t>, </a:t>
            </a:r>
            <a:r>
              <a:rPr lang="bg-BG" dirty="0" err="1" smtClean="0">
                <a:latin typeface="Gabriola" pitchFamily="82" charset="0"/>
              </a:rPr>
              <a:t>après</a:t>
            </a:r>
            <a:r>
              <a:rPr lang="bg-BG" dirty="0" smtClean="0">
                <a:latin typeface="Gabriola" pitchFamily="82" charset="0"/>
              </a:rPr>
              <a:t> </a:t>
            </a:r>
            <a:r>
              <a:rPr lang="bg-BG" dirty="0" err="1" smtClean="0">
                <a:latin typeface="Gabriola" pitchFamily="82" charset="0"/>
              </a:rPr>
              <a:t>que</a:t>
            </a:r>
            <a:r>
              <a:rPr lang="bg-BG" dirty="0" smtClean="0">
                <a:latin typeface="Gabriola" pitchFamily="82" charset="0"/>
              </a:rPr>
              <a:t> </a:t>
            </a:r>
            <a:r>
              <a:rPr lang="bg-BG" dirty="0" err="1" smtClean="0">
                <a:latin typeface="Gabriola" pitchFamily="82" charset="0"/>
              </a:rPr>
              <a:t>Hercules</a:t>
            </a:r>
            <a:r>
              <a:rPr lang="bg-BG" dirty="0" smtClean="0">
                <a:latin typeface="Gabriola" pitchFamily="82" charset="0"/>
              </a:rPr>
              <a:t> </a:t>
            </a:r>
            <a:r>
              <a:rPr lang="bg-BG" dirty="0" err="1" smtClean="0">
                <a:latin typeface="Gabriola" pitchFamily="82" charset="0"/>
              </a:rPr>
              <a:t>avait</a:t>
            </a:r>
            <a:r>
              <a:rPr lang="bg-BG" dirty="0" smtClean="0">
                <a:latin typeface="Gabriola" pitchFamily="82" charset="0"/>
              </a:rPr>
              <a:t> </a:t>
            </a:r>
            <a:r>
              <a:rPr lang="bg-BG" dirty="0" err="1" smtClean="0">
                <a:latin typeface="Gabriola" pitchFamily="82" charset="0"/>
              </a:rPr>
              <a:t>nettoyé</a:t>
            </a:r>
            <a:r>
              <a:rPr lang="bg-BG" dirty="0" smtClean="0">
                <a:latin typeface="Gabriola" pitchFamily="82" charset="0"/>
              </a:rPr>
              <a:t> </a:t>
            </a:r>
            <a:r>
              <a:rPr lang="en-US" dirty="0" err="1">
                <a:latin typeface="Gabriola" pitchFamily="82" charset="0"/>
              </a:rPr>
              <a:t>l</a:t>
            </a:r>
            <a:r>
              <a:rPr lang="bg-BG" dirty="0" err="1" smtClean="0">
                <a:latin typeface="Gabriola" pitchFamily="82" charset="0"/>
              </a:rPr>
              <a:t>es</a:t>
            </a:r>
            <a:r>
              <a:rPr lang="bg-BG" dirty="0" smtClean="0">
                <a:latin typeface="Gabriola" pitchFamily="82" charset="0"/>
              </a:rPr>
              <a:t> </a:t>
            </a:r>
            <a:r>
              <a:rPr lang="bg-BG" dirty="0" err="1" smtClean="0">
                <a:latin typeface="Gabriola" pitchFamily="82" charset="0"/>
              </a:rPr>
              <a:t>écuries</a:t>
            </a:r>
            <a:r>
              <a:rPr lang="bg-BG" dirty="0" smtClean="0">
                <a:latin typeface="Gabriola" pitchFamily="82" charset="0"/>
              </a:rPr>
              <a:t> </a:t>
            </a:r>
            <a:r>
              <a:rPr lang="bg-BG" dirty="0" err="1" smtClean="0">
                <a:latin typeface="Gabriola" pitchFamily="82" charset="0"/>
              </a:rPr>
              <a:t>d'Augias</a:t>
            </a:r>
            <a:r>
              <a:rPr lang="bg-BG" dirty="0" smtClean="0">
                <a:latin typeface="Gabriola" pitchFamily="82" charset="0"/>
              </a:rPr>
              <a:t>, </a:t>
            </a:r>
            <a:r>
              <a:rPr lang="bg-BG" dirty="0" err="1" smtClean="0">
                <a:latin typeface="Gabriola" pitchFamily="82" charset="0"/>
              </a:rPr>
              <a:t>Avgi</a:t>
            </a:r>
            <a:r>
              <a:rPr lang="bg-BG" dirty="0" smtClean="0">
                <a:latin typeface="Gabriola" pitchFamily="82" charset="0"/>
              </a:rPr>
              <a:t> a </a:t>
            </a:r>
            <a:r>
              <a:rPr lang="bg-BG" dirty="0" err="1" smtClean="0">
                <a:latin typeface="Gabriola" pitchFamily="82" charset="0"/>
              </a:rPr>
              <a:t>refus</a:t>
            </a:r>
            <a:r>
              <a:rPr lang="en-US" dirty="0" smtClean="0">
                <a:latin typeface="Gabriola" pitchFamily="82" charset="0"/>
              </a:rPr>
              <a:t>é</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lui</a:t>
            </a:r>
            <a:r>
              <a:rPr lang="bg-BG" dirty="0" smtClean="0">
                <a:latin typeface="Gabriola" pitchFamily="82" charset="0"/>
              </a:rPr>
              <a:t> </a:t>
            </a:r>
            <a:r>
              <a:rPr lang="bg-BG" dirty="0" err="1" smtClean="0">
                <a:latin typeface="Gabriola" pitchFamily="82" charset="0"/>
              </a:rPr>
              <a:t>donner</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récompense</a:t>
            </a:r>
            <a:r>
              <a:rPr lang="bg-BG" dirty="0" smtClean="0">
                <a:latin typeface="Gabriola" pitchFamily="82" charset="0"/>
              </a:rPr>
              <a:t> </a:t>
            </a:r>
            <a:r>
              <a:rPr lang="bg-BG" dirty="0" err="1" smtClean="0">
                <a:latin typeface="Gabriola" pitchFamily="82" charset="0"/>
              </a:rPr>
              <a:t>promise</a:t>
            </a:r>
            <a:r>
              <a:rPr lang="bg-BG" dirty="0" smtClean="0">
                <a:latin typeface="Gabriola" pitchFamily="82" charset="0"/>
              </a:rPr>
              <a:t>. </a:t>
            </a:r>
            <a:r>
              <a:rPr lang="bg-BG" dirty="0" err="1" smtClean="0">
                <a:latin typeface="Gabriola" pitchFamily="82" charset="0"/>
              </a:rPr>
              <a:t>Pour</a:t>
            </a:r>
            <a:r>
              <a:rPr lang="bg-BG" dirty="0" smtClean="0">
                <a:latin typeface="Gabriola" pitchFamily="82" charset="0"/>
              </a:rPr>
              <a:t> </a:t>
            </a:r>
            <a:r>
              <a:rPr lang="bg-BG" dirty="0" err="1" smtClean="0">
                <a:latin typeface="Gabriola" pitchFamily="82" charset="0"/>
              </a:rPr>
              <a:t>cette</a:t>
            </a:r>
            <a:r>
              <a:rPr lang="bg-BG" dirty="0" smtClean="0">
                <a:latin typeface="Gabriola" pitchFamily="82" charset="0"/>
              </a:rPr>
              <a:t> </a:t>
            </a:r>
            <a:r>
              <a:rPr lang="bg-BG" dirty="0" err="1" smtClean="0">
                <a:latin typeface="Gabriola" pitchFamily="82" charset="0"/>
              </a:rPr>
              <a:t>raison</a:t>
            </a:r>
            <a:r>
              <a:rPr lang="bg-BG" dirty="0" smtClean="0">
                <a:latin typeface="Gabriola" pitchFamily="82" charset="0"/>
              </a:rPr>
              <a:t> </a:t>
            </a:r>
            <a:r>
              <a:rPr lang="bg-BG" dirty="0" err="1" smtClean="0">
                <a:latin typeface="Gabriola" pitchFamily="82" charset="0"/>
              </a:rPr>
              <a:t>Héraclès</a:t>
            </a:r>
            <a:r>
              <a:rPr lang="bg-BG" dirty="0" smtClean="0">
                <a:latin typeface="Gabriola" pitchFamily="82" charset="0"/>
              </a:rPr>
              <a:t> </a:t>
            </a:r>
            <a:r>
              <a:rPr lang="bg-BG" dirty="0" err="1" smtClean="0">
                <a:latin typeface="Gabriola" pitchFamily="82" charset="0"/>
              </a:rPr>
              <a:t>avait</a:t>
            </a:r>
            <a:r>
              <a:rPr lang="bg-BG" dirty="0" smtClean="0">
                <a:latin typeface="Gabriola" pitchFamily="82" charset="0"/>
              </a:rPr>
              <a:t> </a:t>
            </a:r>
            <a:r>
              <a:rPr lang="bg-BG" dirty="0" err="1" smtClean="0">
                <a:latin typeface="Gabriola" pitchFamily="82" charset="0"/>
              </a:rPr>
              <a:t>sévèrement</a:t>
            </a:r>
            <a:r>
              <a:rPr lang="bg-BG" dirty="0" smtClean="0">
                <a:latin typeface="Gabriola" pitchFamily="82" charset="0"/>
              </a:rPr>
              <a:t> </a:t>
            </a:r>
            <a:r>
              <a:rPr lang="bg-BG" dirty="0" err="1" smtClean="0">
                <a:latin typeface="Gabriola" pitchFamily="82" charset="0"/>
              </a:rPr>
              <a:t>puni</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roi</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à </a:t>
            </a:r>
            <a:r>
              <a:rPr lang="bg-BG" dirty="0" err="1" smtClean="0">
                <a:latin typeface="Gabriola" pitchFamily="82" charset="0"/>
              </a:rPr>
              <a:t>l'honneur</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sa</a:t>
            </a:r>
            <a:r>
              <a:rPr lang="bg-BG" dirty="0" smtClean="0">
                <a:latin typeface="Gabriola" pitchFamily="82" charset="0"/>
              </a:rPr>
              <a:t> </a:t>
            </a:r>
            <a:r>
              <a:rPr lang="bg-BG" dirty="0" err="1" smtClean="0">
                <a:latin typeface="Gabriola" pitchFamily="82" charset="0"/>
              </a:rPr>
              <a:t>victoire</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en-US" dirty="0" err="1" smtClean="0">
                <a:latin typeface="Gabriola" pitchFamily="82" charset="0"/>
              </a:rPr>
              <a:t>Grands</a:t>
            </a:r>
            <a:r>
              <a:rPr lang="en-US" dirty="0" smtClean="0">
                <a:latin typeface="Gabriola" pitchFamily="82" charset="0"/>
              </a:rPr>
              <a:t> </a:t>
            </a:r>
            <a:r>
              <a:rPr lang="en-US" dirty="0" err="1" smtClean="0">
                <a:latin typeface="Gabriola" pitchFamily="82" charset="0"/>
              </a:rPr>
              <a:t>Jeux</a:t>
            </a:r>
            <a:r>
              <a:rPr lang="en-US" dirty="0" smtClean="0">
                <a:latin typeface="Gabriola" pitchFamily="82" charset="0"/>
              </a:rPr>
              <a:t> </a:t>
            </a:r>
            <a:r>
              <a:rPr lang="en-US" dirty="0" err="1" smtClean="0">
                <a:latin typeface="Gabriola" pitchFamily="82" charset="0"/>
              </a:rPr>
              <a:t>Olympiques</a:t>
            </a:r>
            <a:r>
              <a:rPr lang="en-US"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ét</a:t>
            </a:r>
            <a:r>
              <a:rPr lang="en-US" dirty="0" smtClean="0">
                <a:latin typeface="Gabriola" pitchFamily="82" charset="0"/>
              </a:rPr>
              <a:t>é</a:t>
            </a:r>
            <a:r>
              <a:rPr lang="bg-BG" dirty="0" smtClean="0">
                <a:latin typeface="Gabriola" pitchFamily="82" charset="0"/>
              </a:rPr>
              <a:t> </a:t>
            </a:r>
            <a:r>
              <a:rPr lang="bg-BG" dirty="0" err="1" smtClean="0">
                <a:latin typeface="Gabriola" pitchFamily="82" charset="0"/>
              </a:rPr>
              <a:t>fondés</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11266" name="Picture 2" descr="http://mythologica.fr/grec/pic/augias5.jpg"/>
          <p:cNvPicPr>
            <a:picLocks noChangeAspect="1" noChangeArrowheads="1"/>
          </p:cNvPicPr>
          <p:nvPr/>
        </p:nvPicPr>
        <p:blipFill>
          <a:blip r:embed="rId4" cstate="print"/>
          <a:srcRect/>
          <a:stretch>
            <a:fillRect/>
          </a:stretch>
        </p:blipFill>
        <p:spPr bwMode="auto">
          <a:xfrm rot="21391562">
            <a:off x="522522" y="1642307"/>
            <a:ext cx="2952328" cy="4280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4860032" y="1484784"/>
            <a:ext cx="4032448" cy="3888432"/>
          </a:xfrm>
        </p:spPr>
        <p:txBody>
          <a:bodyPr>
            <a:normAutofit/>
          </a:bodyPr>
          <a:lstStyle/>
          <a:p>
            <a:pPr>
              <a:buNone/>
            </a:pPr>
            <a:r>
              <a:rPr lang="en-US" dirty="0" smtClean="0"/>
              <a:t>	</a:t>
            </a:r>
            <a:r>
              <a:rPr lang="bg-BG" dirty="0" err="1" smtClean="0">
                <a:latin typeface="Gabriola" pitchFamily="82" charset="0"/>
              </a:rPr>
              <a:t>Selon</a:t>
            </a:r>
            <a:r>
              <a:rPr lang="bg-BG" dirty="0" smtClean="0">
                <a:latin typeface="Gabriola" pitchFamily="82" charset="0"/>
              </a:rPr>
              <a:t> </a:t>
            </a:r>
            <a:r>
              <a:rPr lang="bg-BG" dirty="0" err="1" smtClean="0">
                <a:latin typeface="Gabriola" pitchFamily="82" charset="0"/>
              </a:rPr>
              <a:t>une</a:t>
            </a:r>
            <a:r>
              <a:rPr lang="bg-BG" dirty="0" smtClean="0">
                <a:latin typeface="Gabriola" pitchFamily="82" charset="0"/>
              </a:rPr>
              <a:t> </a:t>
            </a:r>
            <a:r>
              <a:rPr lang="bg-BG" dirty="0" err="1" smtClean="0">
                <a:latin typeface="Gabriola" pitchFamily="82" charset="0"/>
              </a:rPr>
              <a:t>autre</a:t>
            </a:r>
            <a:r>
              <a:rPr lang="bg-BG" dirty="0" smtClean="0">
                <a:latin typeface="Gabriola" pitchFamily="82" charset="0"/>
              </a:rPr>
              <a:t> </a:t>
            </a:r>
            <a:r>
              <a:rPr lang="bg-BG" dirty="0" err="1" smtClean="0">
                <a:latin typeface="Gabriola" pitchFamily="82" charset="0"/>
              </a:rPr>
              <a:t>légende</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dieux</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prédit</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mort</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Hinnom</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roi</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Pis</a:t>
            </a:r>
            <a:r>
              <a:rPr lang="en-US" dirty="0" smtClean="0">
                <a:latin typeface="Gabriola" pitchFamily="82" charset="0"/>
              </a:rPr>
              <a:t>e</a:t>
            </a:r>
            <a:r>
              <a:rPr lang="bg-BG" dirty="0" smtClean="0">
                <a:latin typeface="Gabriola" pitchFamily="82" charset="0"/>
              </a:rPr>
              <a:t>, </a:t>
            </a:r>
            <a:r>
              <a:rPr lang="bg-BG" dirty="0" err="1" smtClean="0">
                <a:latin typeface="Gabriola" pitchFamily="82" charset="0"/>
              </a:rPr>
              <a:t>après</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mariage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sa</a:t>
            </a:r>
            <a:r>
              <a:rPr lang="bg-BG" dirty="0" smtClean="0">
                <a:latin typeface="Gabriola" pitchFamily="82" charset="0"/>
              </a:rPr>
              <a:t> </a:t>
            </a:r>
            <a:r>
              <a:rPr lang="bg-BG" dirty="0" err="1" smtClean="0">
                <a:latin typeface="Gabriola" pitchFamily="82" charset="0"/>
              </a:rPr>
              <a:t>fille</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coup</a:t>
            </a:r>
            <a:r>
              <a:rPr lang="en-US" dirty="0" smtClean="0">
                <a:latin typeface="Gabriola" pitchFamily="82" charset="0"/>
              </a:rPr>
              <a:t>,</a:t>
            </a:r>
            <a:r>
              <a:rPr lang="bg-BG" dirty="0" smtClean="0">
                <a:latin typeface="Gabriola" pitchFamily="82" charset="0"/>
              </a:rPr>
              <a:t> </a:t>
            </a:r>
            <a:r>
              <a:rPr lang="bg-BG" dirty="0" smtClean="0">
                <a:latin typeface="Gabriola" pitchFamily="82" charset="0"/>
              </a:rPr>
              <a:t>il </a:t>
            </a:r>
            <a:r>
              <a:rPr lang="bg-BG" dirty="0" err="1" smtClean="0">
                <a:latin typeface="Gabriola" pitchFamily="82" charset="0"/>
              </a:rPr>
              <a:t>essaie</a:t>
            </a:r>
            <a:r>
              <a:rPr lang="bg-BG" dirty="0" smtClean="0">
                <a:latin typeface="Gabriola" pitchFamily="82" charset="0"/>
              </a:rPr>
              <a:t> </a:t>
            </a:r>
            <a:r>
              <a:rPr lang="bg-BG" dirty="0" err="1" smtClean="0">
                <a:latin typeface="Gabriola" pitchFamily="82" charset="0"/>
              </a:rPr>
              <a:t>désespérément</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contrecarrer</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mariage</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sp>
        <p:nvSpPr>
          <p:cNvPr id="6" name="Текстово поле 5"/>
          <p:cNvSpPr txBox="1"/>
          <p:nvPr/>
        </p:nvSpPr>
        <p:spPr>
          <a:xfrm>
            <a:off x="251520" y="4149080"/>
            <a:ext cx="5148064" cy="2554545"/>
          </a:xfrm>
          <a:prstGeom prst="rect">
            <a:avLst/>
          </a:prstGeom>
          <a:noFill/>
        </p:spPr>
        <p:txBody>
          <a:bodyPr wrap="square" rtlCol="0">
            <a:spAutoFit/>
          </a:bodyPr>
          <a:lstStyle/>
          <a:p>
            <a:r>
              <a:rPr lang="bg-BG" sz="3200" dirty="0" smtClean="0">
                <a:latin typeface="Gabriola" pitchFamily="82" charset="0"/>
              </a:rPr>
              <a:t>Il </a:t>
            </a:r>
            <a:r>
              <a:rPr lang="bg-BG" sz="3200" dirty="0" err="1" smtClean="0">
                <a:latin typeface="Gabriola" pitchFamily="82" charset="0"/>
              </a:rPr>
              <a:t>avait</a:t>
            </a:r>
            <a:r>
              <a:rPr lang="bg-BG" sz="3200" dirty="0" smtClean="0">
                <a:latin typeface="Gabriola" pitchFamily="82" charset="0"/>
              </a:rPr>
              <a:t> </a:t>
            </a:r>
            <a:r>
              <a:rPr lang="bg-BG" sz="3200" dirty="0" err="1" smtClean="0">
                <a:latin typeface="Gabriola" pitchFamily="82" charset="0"/>
              </a:rPr>
              <a:t>annoncé</a:t>
            </a:r>
            <a:r>
              <a:rPr lang="bg-BG" sz="3200" dirty="0" smtClean="0">
                <a:latin typeface="Gabriola" pitchFamily="82" charset="0"/>
              </a:rPr>
              <a:t> </a:t>
            </a:r>
            <a:r>
              <a:rPr lang="bg-BG" sz="3200" dirty="0" err="1" smtClean="0">
                <a:latin typeface="Gabriola" pitchFamily="82" charset="0"/>
              </a:rPr>
              <a:t>qu'il</a:t>
            </a:r>
            <a:r>
              <a:rPr lang="bg-BG" sz="3200" dirty="0" smtClean="0">
                <a:latin typeface="Gabriola" pitchFamily="82" charset="0"/>
              </a:rPr>
              <a:t> </a:t>
            </a:r>
            <a:r>
              <a:rPr lang="bg-BG" sz="3200" dirty="0" err="1" smtClean="0">
                <a:latin typeface="Gabriola" pitchFamily="82" charset="0"/>
              </a:rPr>
              <a:t>acceptera</a:t>
            </a:r>
            <a:r>
              <a:rPr lang="en-US" sz="3200" dirty="0" smtClean="0">
                <a:latin typeface="Gabriola" pitchFamily="82" charset="0"/>
              </a:rPr>
              <a:t>it</a:t>
            </a:r>
            <a:r>
              <a:rPr lang="bg-BG" sz="3200" dirty="0" smtClean="0">
                <a:latin typeface="Gabriola" pitchFamily="82" charset="0"/>
              </a:rPr>
              <a:t> </a:t>
            </a:r>
            <a:r>
              <a:rPr lang="bg-BG" sz="3200" dirty="0" err="1" smtClean="0">
                <a:latin typeface="Gabriola" pitchFamily="82" charset="0"/>
              </a:rPr>
              <a:t>un</a:t>
            </a:r>
            <a:r>
              <a:rPr lang="bg-BG" sz="3200" dirty="0" smtClean="0">
                <a:latin typeface="Gabriola" pitchFamily="82" charset="0"/>
              </a:rPr>
              <a:t> </a:t>
            </a:r>
            <a:r>
              <a:rPr lang="bg-BG" sz="3200" dirty="0" err="1" smtClean="0">
                <a:latin typeface="Gabriola" pitchFamily="82" charset="0"/>
              </a:rPr>
              <a:t>beau-fils</a:t>
            </a:r>
            <a:r>
              <a:rPr lang="bg-BG" sz="3200" dirty="0" smtClean="0">
                <a:latin typeface="Gabriola" pitchFamily="82" charset="0"/>
              </a:rPr>
              <a:t> </a:t>
            </a:r>
            <a:r>
              <a:rPr lang="bg-BG" sz="3200" dirty="0" err="1" smtClean="0">
                <a:latin typeface="Gabriola" pitchFamily="82" charset="0"/>
              </a:rPr>
              <a:t>qui</a:t>
            </a:r>
            <a:r>
              <a:rPr lang="bg-BG" sz="3200" dirty="0" smtClean="0">
                <a:latin typeface="Gabriola" pitchFamily="82" charset="0"/>
              </a:rPr>
              <a:t> </a:t>
            </a:r>
            <a:r>
              <a:rPr lang="bg-BG" sz="3200" dirty="0" err="1" smtClean="0">
                <a:latin typeface="Gabriola" pitchFamily="82" charset="0"/>
              </a:rPr>
              <a:t>réussit</a:t>
            </a:r>
            <a:r>
              <a:rPr lang="bg-BG" sz="3200" dirty="0" smtClean="0">
                <a:latin typeface="Gabriola" pitchFamily="82" charset="0"/>
              </a:rPr>
              <a:t> </a:t>
            </a:r>
            <a:r>
              <a:rPr lang="en-US" sz="3200" dirty="0">
                <a:latin typeface="Gabriola" pitchFamily="82" charset="0"/>
              </a:rPr>
              <a:t>à</a:t>
            </a:r>
            <a:r>
              <a:rPr lang="bg-BG" sz="3200" dirty="0" smtClean="0">
                <a:latin typeface="Gabriola" pitchFamily="82" charset="0"/>
              </a:rPr>
              <a:t> </a:t>
            </a:r>
            <a:r>
              <a:rPr lang="bg-BG" sz="3200" dirty="0" err="1" smtClean="0">
                <a:latin typeface="Gabriola" pitchFamily="82" charset="0"/>
              </a:rPr>
              <a:t>la</a:t>
            </a:r>
            <a:r>
              <a:rPr lang="bg-BG" sz="3200" dirty="0" smtClean="0">
                <a:latin typeface="Gabriola" pitchFamily="82" charset="0"/>
              </a:rPr>
              <a:t> </a:t>
            </a:r>
            <a:r>
              <a:rPr lang="bg-BG" sz="3200" dirty="0" err="1" smtClean="0">
                <a:latin typeface="Gabriola" pitchFamily="82" charset="0"/>
              </a:rPr>
              <a:t>batt</a:t>
            </a:r>
            <a:r>
              <a:rPr lang="en-US" sz="3200" dirty="0" smtClean="0">
                <a:latin typeface="Gabriola" pitchFamily="82" charset="0"/>
              </a:rPr>
              <a:t>re</a:t>
            </a:r>
            <a:r>
              <a:rPr lang="bg-BG" sz="3200" dirty="0" smtClean="0">
                <a:latin typeface="Gabriola" pitchFamily="82" charset="0"/>
              </a:rPr>
              <a:t> </a:t>
            </a:r>
            <a:r>
              <a:rPr lang="bg-BG" sz="3200" dirty="0" err="1" smtClean="0">
                <a:latin typeface="Gabriola" pitchFamily="82" charset="0"/>
              </a:rPr>
              <a:t>dans</a:t>
            </a:r>
            <a:r>
              <a:rPr lang="bg-BG" sz="3200" dirty="0" smtClean="0">
                <a:latin typeface="Gabriola" pitchFamily="82" charset="0"/>
              </a:rPr>
              <a:t> </a:t>
            </a:r>
            <a:r>
              <a:rPr lang="bg-BG" sz="3200" dirty="0" err="1" smtClean="0">
                <a:latin typeface="Gabriola" pitchFamily="82" charset="0"/>
              </a:rPr>
              <a:t>une</a:t>
            </a:r>
            <a:r>
              <a:rPr lang="bg-BG" sz="3200" dirty="0" smtClean="0">
                <a:latin typeface="Gabriola" pitchFamily="82" charset="0"/>
              </a:rPr>
              <a:t> </a:t>
            </a:r>
            <a:r>
              <a:rPr lang="bg-BG" sz="3200" dirty="0" err="1" smtClean="0">
                <a:latin typeface="Gabriola" pitchFamily="82" charset="0"/>
              </a:rPr>
              <a:t>course</a:t>
            </a:r>
            <a:r>
              <a:rPr lang="bg-BG" sz="3200" dirty="0" smtClean="0">
                <a:latin typeface="Gabriola" pitchFamily="82" charset="0"/>
              </a:rPr>
              <a:t> </a:t>
            </a:r>
            <a:r>
              <a:rPr lang="bg-BG" sz="3200" dirty="0" err="1" smtClean="0">
                <a:latin typeface="Gabriola" pitchFamily="82" charset="0"/>
              </a:rPr>
              <a:t>de</a:t>
            </a:r>
            <a:r>
              <a:rPr lang="bg-BG" sz="3200" dirty="0" smtClean="0">
                <a:latin typeface="Gabriola" pitchFamily="82" charset="0"/>
              </a:rPr>
              <a:t> </a:t>
            </a:r>
            <a:r>
              <a:rPr lang="bg-BG" sz="3200" dirty="0" err="1" smtClean="0">
                <a:latin typeface="Gabriola" pitchFamily="82" charset="0"/>
              </a:rPr>
              <a:t>chars</a:t>
            </a:r>
            <a:r>
              <a:rPr lang="bg-BG" sz="3200" dirty="0" smtClean="0">
                <a:latin typeface="Gabriola" pitchFamily="82" charset="0"/>
              </a:rPr>
              <a:t> </a:t>
            </a:r>
            <a:r>
              <a:rPr lang="bg-BG" sz="3200" dirty="0" err="1" smtClean="0">
                <a:latin typeface="Gabriola" pitchFamily="82" charset="0"/>
              </a:rPr>
              <a:t>et</a:t>
            </a:r>
            <a:r>
              <a:rPr lang="bg-BG" sz="3200" dirty="0" smtClean="0">
                <a:latin typeface="Gabriola" pitchFamily="82" charset="0"/>
              </a:rPr>
              <a:t> </a:t>
            </a:r>
            <a:r>
              <a:rPr lang="bg-BG" sz="3200" dirty="0" err="1" smtClean="0">
                <a:latin typeface="Gabriola" pitchFamily="82" charset="0"/>
              </a:rPr>
              <a:t>ces</a:t>
            </a:r>
            <a:r>
              <a:rPr lang="bg-BG" sz="3200" dirty="0" smtClean="0">
                <a:latin typeface="Gabriola" pitchFamily="82" charset="0"/>
              </a:rPr>
              <a:t> </a:t>
            </a:r>
            <a:r>
              <a:rPr lang="bg-BG" sz="3200" dirty="0" err="1" smtClean="0">
                <a:latin typeface="Gabriola" pitchFamily="82" charset="0"/>
              </a:rPr>
              <a:t>compétitions</a:t>
            </a:r>
            <a:r>
              <a:rPr lang="bg-BG" sz="3200" dirty="0" smtClean="0">
                <a:latin typeface="Gabriola" pitchFamily="82" charset="0"/>
              </a:rPr>
              <a:t> </a:t>
            </a:r>
            <a:r>
              <a:rPr lang="bg-BG" sz="3200" dirty="0" err="1" smtClean="0">
                <a:latin typeface="Gabriola" pitchFamily="82" charset="0"/>
              </a:rPr>
              <a:t>ont</a:t>
            </a:r>
            <a:r>
              <a:rPr lang="bg-BG" sz="3200" dirty="0" smtClean="0">
                <a:latin typeface="Gabriola" pitchFamily="82" charset="0"/>
              </a:rPr>
              <a:t> </a:t>
            </a:r>
            <a:r>
              <a:rPr lang="bg-BG" sz="3200" dirty="0" err="1" smtClean="0">
                <a:latin typeface="Gabriola" pitchFamily="82" charset="0"/>
              </a:rPr>
              <a:t>été</a:t>
            </a:r>
            <a:r>
              <a:rPr lang="bg-BG" sz="3200" dirty="0" smtClean="0">
                <a:latin typeface="Gabriola" pitchFamily="82" charset="0"/>
              </a:rPr>
              <a:t> </a:t>
            </a:r>
            <a:r>
              <a:rPr lang="bg-BG" sz="3200" dirty="0" err="1" smtClean="0">
                <a:latin typeface="Gabriola" pitchFamily="82" charset="0"/>
              </a:rPr>
              <a:t>considéré</a:t>
            </a:r>
            <a:r>
              <a:rPr lang="en-US" sz="3200" dirty="0" smtClean="0">
                <a:latin typeface="Gabriola" pitchFamily="82" charset="0"/>
              </a:rPr>
              <a:t>e</a:t>
            </a:r>
            <a:r>
              <a:rPr lang="bg-BG" sz="3200" dirty="0" smtClean="0">
                <a:latin typeface="Gabriola" pitchFamily="82" charset="0"/>
              </a:rPr>
              <a:t>s </a:t>
            </a:r>
            <a:r>
              <a:rPr lang="bg-BG" sz="3200" dirty="0" err="1" smtClean="0">
                <a:latin typeface="Gabriola" pitchFamily="82" charset="0"/>
              </a:rPr>
              <a:t>comme</a:t>
            </a:r>
            <a:r>
              <a:rPr lang="bg-BG" sz="3200" dirty="0" smtClean="0">
                <a:latin typeface="Gabriola" pitchFamily="82" charset="0"/>
              </a:rPr>
              <a:t> </a:t>
            </a:r>
            <a:r>
              <a:rPr lang="bg-BG" sz="3200" dirty="0" err="1" smtClean="0">
                <a:latin typeface="Gabriola" pitchFamily="82" charset="0"/>
              </a:rPr>
              <a:t>les</a:t>
            </a:r>
            <a:r>
              <a:rPr lang="bg-BG" sz="3200" dirty="0" smtClean="0">
                <a:latin typeface="Gabriola" pitchFamily="82" charset="0"/>
              </a:rPr>
              <a:t> </a:t>
            </a:r>
            <a:r>
              <a:rPr lang="bg-BG" sz="3200" dirty="0" err="1" smtClean="0">
                <a:latin typeface="Gabriola" pitchFamily="82" charset="0"/>
              </a:rPr>
              <a:t>premi</a:t>
            </a:r>
            <a:r>
              <a:rPr lang="en-US" sz="3200" dirty="0" smtClean="0">
                <a:latin typeface="Gabriola" pitchFamily="82" charset="0"/>
              </a:rPr>
              <a:t>e</a:t>
            </a:r>
            <a:r>
              <a:rPr lang="bg-BG" sz="3200" dirty="0" err="1" smtClean="0">
                <a:latin typeface="Gabriola" pitchFamily="82" charset="0"/>
              </a:rPr>
              <a:t>rs</a:t>
            </a:r>
            <a:r>
              <a:rPr lang="bg-BG" sz="3200" dirty="0" smtClean="0">
                <a:latin typeface="Gabriola" pitchFamily="82" charset="0"/>
              </a:rPr>
              <a:t> </a:t>
            </a:r>
            <a:r>
              <a:rPr lang="bg-BG" sz="3200" dirty="0" err="1" smtClean="0">
                <a:latin typeface="Gabriola" pitchFamily="82" charset="0"/>
              </a:rPr>
              <a:t>Jeux</a:t>
            </a:r>
            <a:r>
              <a:rPr lang="bg-BG" sz="3200" dirty="0" smtClean="0">
                <a:latin typeface="Gabriola" pitchFamily="82" charset="0"/>
              </a:rPr>
              <a:t> </a:t>
            </a:r>
            <a:r>
              <a:rPr lang="bg-BG" sz="3200" dirty="0" err="1" smtClean="0">
                <a:latin typeface="Gabriola" pitchFamily="82" charset="0"/>
              </a:rPr>
              <a:t>Olympiques</a:t>
            </a:r>
            <a:r>
              <a:rPr lang="bg-BG" sz="3200" dirty="0" smtClean="0">
                <a:latin typeface="Gabriola" pitchFamily="82" charset="0"/>
              </a:rPr>
              <a:t>.</a:t>
            </a:r>
            <a:endParaRPr lang="bg-BG" sz="3200" dirty="0"/>
          </a:p>
        </p:txBody>
      </p:sp>
      <p:pic>
        <p:nvPicPr>
          <p:cNvPr id="10247" name="Picture 7"/>
          <p:cNvPicPr>
            <a:picLocks noChangeAspect="1" noChangeArrowheads="1"/>
          </p:cNvPicPr>
          <p:nvPr/>
        </p:nvPicPr>
        <p:blipFill>
          <a:blip r:embed="rId4" cstate="print">
            <a:clrChange>
              <a:clrFrom>
                <a:srgbClr val="040204"/>
              </a:clrFrom>
              <a:clrTo>
                <a:srgbClr val="040204">
                  <a:alpha val="0"/>
                </a:srgbClr>
              </a:clrTo>
            </a:clrChange>
          </a:blip>
          <a:srcRect t="11805" r="65642" b="50000"/>
          <a:stretch>
            <a:fillRect/>
          </a:stretch>
        </p:blipFill>
        <p:spPr bwMode="auto">
          <a:xfrm>
            <a:off x="395536" y="1484784"/>
            <a:ext cx="4032448"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457200" y="1600200"/>
            <a:ext cx="3898776" cy="4637111"/>
          </a:xfrm>
        </p:spPr>
        <p:txBody>
          <a:bodyPr>
            <a:normAutofit/>
          </a:bodyPr>
          <a:lstStyle/>
          <a:p>
            <a:pPr>
              <a:buNone/>
            </a:pPr>
            <a:r>
              <a:rPr lang="en-US" dirty="0" smtClean="0"/>
              <a:t>	</a:t>
            </a:r>
            <a:r>
              <a:rPr lang="bg-BG" dirty="0" err="1" smtClean="0">
                <a:latin typeface="Gabriola" pitchFamily="82" charset="0"/>
              </a:rPr>
              <a:t>Un</a:t>
            </a:r>
            <a:r>
              <a:rPr lang="bg-BG" dirty="0" smtClean="0">
                <a:latin typeface="Gabriola" pitchFamily="82" charset="0"/>
              </a:rPr>
              <a:t> </a:t>
            </a:r>
            <a:r>
              <a:rPr lang="bg-BG" dirty="0" err="1" smtClean="0">
                <a:latin typeface="Gabriola" pitchFamily="82" charset="0"/>
              </a:rPr>
              <a:t>autre</a:t>
            </a:r>
            <a:r>
              <a:rPr lang="bg-BG" dirty="0" smtClean="0">
                <a:latin typeface="Gabriola" pitchFamily="82" charset="0"/>
              </a:rPr>
              <a:t> </a:t>
            </a:r>
            <a:r>
              <a:rPr lang="bg-BG" dirty="0" err="1" smtClean="0">
                <a:latin typeface="Gabriola" pitchFamily="82" charset="0"/>
              </a:rPr>
              <a:t>mythe</a:t>
            </a:r>
            <a:r>
              <a:rPr lang="bg-BG" dirty="0" smtClean="0">
                <a:latin typeface="Gabriola" pitchFamily="82" charset="0"/>
              </a:rPr>
              <a:t> </a:t>
            </a:r>
            <a:r>
              <a:rPr lang="bg-BG" dirty="0" err="1" smtClean="0">
                <a:latin typeface="Gabriola" pitchFamily="82" charset="0"/>
              </a:rPr>
              <a:t>indique</a:t>
            </a:r>
            <a:r>
              <a:rPr lang="bg-BG" dirty="0" smtClean="0">
                <a:latin typeface="Gabriola" pitchFamily="82" charset="0"/>
              </a:rPr>
              <a:t> </a:t>
            </a:r>
            <a:r>
              <a:rPr lang="bg-BG" dirty="0" err="1" smtClean="0">
                <a:latin typeface="Gabriola" pitchFamily="82" charset="0"/>
              </a:rPr>
              <a:t>que</a:t>
            </a:r>
            <a:r>
              <a:rPr lang="bg-BG" dirty="0" smtClean="0">
                <a:latin typeface="Gabriola" pitchFamily="82" charset="0"/>
              </a:rPr>
              <a:t>, </a:t>
            </a:r>
            <a:r>
              <a:rPr lang="bg-BG" dirty="0" err="1" smtClean="0">
                <a:latin typeface="Gabriola" pitchFamily="82" charset="0"/>
              </a:rPr>
              <a:t>après</a:t>
            </a:r>
            <a:r>
              <a:rPr lang="bg-BG" dirty="0" smtClean="0">
                <a:latin typeface="Gabriola" pitchFamily="82" charset="0"/>
              </a:rPr>
              <a:t> </a:t>
            </a:r>
            <a:r>
              <a:rPr lang="bg-BG" dirty="0" err="1" smtClean="0">
                <a:latin typeface="Gabriola" pitchFamily="82" charset="0"/>
              </a:rPr>
              <a:t>avoir</a:t>
            </a:r>
            <a:r>
              <a:rPr lang="bg-BG" dirty="0" smtClean="0">
                <a:latin typeface="Gabriola" pitchFamily="82" charset="0"/>
              </a:rPr>
              <a:t> </a:t>
            </a:r>
            <a:r>
              <a:rPr lang="bg-BG" dirty="0" err="1" smtClean="0">
                <a:latin typeface="Gabriola" pitchFamily="82" charset="0"/>
              </a:rPr>
              <a:t>remporté</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guerre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Troie</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1250 </a:t>
            </a:r>
            <a:r>
              <a:rPr lang="en-US" dirty="0" smtClean="0">
                <a:latin typeface="Gabriola" pitchFamily="82" charset="0"/>
              </a:rPr>
              <a:t>av. JC.</a:t>
            </a:r>
            <a:r>
              <a:rPr lang="bg-BG" dirty="0" smtClean="0">
                <a:latin typeface="Gabriola" pitchFamily="82" charset="0"/>
              </a:rPr>
              <a:t>, </a:t>
            </a:r>
            <a:r>
              <a:rPr lang="bg-BG" dirty="0" err="1" smtClean="0">
                <a:latin typeface="Gabriola" pitchFamily="82" charset="0"/>
              </a:rPr>
              <a:t>Achille</a:t>
            </a:r>
            <a:r>
              <a:rPr lang="bg-BG" dirty="0" smtClean="0">
                <a:latin typeface="Gabriola" pitchFamily="82" charset="0"/>
              </a:rPr>
              <a:t> a </a:t>
            </a:r>
            <a:r>
              <a:rPr lang="bg-BG" dirty="0" err="1" smtClean="0">
                <a:latin typeface="Gabriola" pitchFamily="82" charset="0"/>
              </a:rPr>
              <a:t>organisé</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en-US" dirty="0" smtClean="0">
                <a:latin typeface="Gabriola" pitchFamily="82" charset="0"/>
              </a:rPr>
              <a:t>O</a:t>
            </a:r>
            <a:r>
              <a:rPr lang="bg-BG" dirty="0" err="1" smtClean="0">
                <a:latin typeface="Gabriola" pitchFamily="82" charset="0"/>
              </a:rPr>
              <a:t>lympiques</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a:t>
            </a:r>
            <a:r>
              <a:rPr lang="bg-BG" dirty="0" err="1" smtClean="0">
                <a:latin typeface="Gabriola" pitchFamily="82" charset="0"/>
              </a:rPr>
              <a:t>l'honneur</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en-US" dirty="0" smtClean="0">
                <a:latin typeface="Gabriola" pitchFamily="82" charset="0"/>
              </a:rPr>
              <a:t>la mort </a:t>
            </a:r>
            <a:r>
              <a:rPr lang="bg-BG" dirty="0" err="1" smtClean="0">
                <a:latin typeface="Gabriola" pitchFamily="82" charset="0"/>
              </a:rPr>
              <a:t>héroïque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son</a:t>
            </a:r>
            <a:r>
              <a:rPr lang="bg-BG" dirty="0" smtClean="0">
                <a:latin typeface="Gabriola" pitchFamily="82" charset="0"/>
              </a:rPr>
              <a:t> </a:t>
            </a:r>
            <a:r>
              <a:rPr lang="bg-BG" dirty="0" err="1" smtClean="0">
                <a:latin typeface="Gabriola" pitchFamily="82" charset="0"/>
              </a:rPr>
              <a:t>commandant</a:t>
            </a:r>
            <a:r>
              <a:rPr lang="bg-BG" dirty="0" smtClean="0">
                <a:latin typeface="Gabriola" pitchFamily="82" charset="0"/>
              </a:rPr>
              <a:t> - </a:t>
            </a:r>
            <a:r>
              <a:rPr lang="bg-BG" dirty="0" err="1" smtClean="0">
                <a:latin typeface="Gabriola" pitchFamily="82" charset="0"/>
              </a:rPr>
              <a:t>Patrocle</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9218" name="Picture 2" descr="http://www.alex-bernardini.fr/mythologie/images/achille_et_patrocle.jpg"/>
          <p:cNvPicPr>
            <a:picLocks noChangeAspect="1" noChangeArrowheads="1"/>
          </p:cNvPicPr>
          <p:nvPr/>
        </p:nvPicPr>
        <p:blipFill>
          <a:blip r:embed="rId4" cstate="print">
            <a:duotone>
              <a:prstClr val="black"/>
              <a:schemeClr val="accent6">
                <a:tint val="45000"/>
                <a:satMod val="400000"/>
              </a:schemeClr>
            </a:duotone>
          </a:blip>
          <a:stretch>
            <a:fillRect/>
          </a:stretch>
        </p:blipFill>
        <p:spPr bwMode="auto">
          <a:xfrm>
            <a:off x="4427984" y="1340768"/>
            <a:ext cx="4320480" cy="42706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457200" y="1600200"/>
            <a:ext cx="7931224" cy="4525963"/>
          </a:xfrm>
        </p:spPr>
        <p:txBody>
          <a:bodyPr>
            <a:normAutofit/>
          </a:bodyPr>
          <a:lstStyle/>
          <a:p>
            <a:pPr>
              <a:buNone/>
            </a:pPr>
            <a:r>
              <a:rPr lang="en-US" dirty="0" smtClean="0"/>
              <a:t>	</a:t>
            </a:r>
            <a:r>
              <a:rPr lang="bg-BG" dirty="0" err="1" smtClean="0">
                <a:latin typeface="Gabriola" pitchFamily="82" charset="0"/>
              </a:rPr>
              <a:t>Entre</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plupart</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historiens</a:t>
            </a:r>
            <a:r>
              <a:rPr lang="bg-BG" dirty="0" smtClean="0">
                <a:latin typeface="Gabriola" pitchFamily="82" charset="0"/>
              </a:rPr>
              <a:t>, </a:t>
            </a:r>
            <a:r>
              <a:rPr lang="bg-BG" dirty="0" err="1" smtClean="0">
                <a:latin typeface="Gabriola" pitchFamily="82" charset="0"/>
              </a:rPr>
              <a:t>cependant</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légende</a:t>
            </a:r>
            <a:r>
              <a:rPr lang="bg-BG" dirty="0" smtClean="0">
                <a:latin typeface="Gabriola" pitchFamily="82" charset="0"/>
              </a:rPr>
              <a:t> </a:t>
            </a:r>
            <a:r>
              <a:rPr lang="bg-BG" dirty="0" err="1" smtClean="0">
                <a:latin typeface="Gabriola" pitchFamily="82" charset="0"/>
              </a:rPr>
              <a:t>d’Ifit</a:t>
            </a:r>
            <a:r>
              <a:rPr lang="bg-BG" dirty="0" smtClean="0">
                <a:latin typeface="Gabriola" pitchFamily="82" charset="0"/>
              </a:rPr>
              <a:t> </a:t>
            </a:r>
            <a:r>
              <a:rPr lang="bg-BG" dirty="0" err="1" smtClean="0">
                <a:latin typeface="Gabriola" pitchFamily="82" charset="0"/>
              </a:rPr>
              <a:t>para</a:t>
            </a:r>
            <a:r>
              <a:rPr lang="en-US" dirty="0" smtClean="0">
                <a:latin typeface="Gabriola" pitchFamily="82" charset="0"/>
              </a:rPr>
              <a:t>î</a:t>
            </a:r>
            <a:r>
              <a:rPr lang="bg-BG" dirty="0" smtClean="0">
                <a:latin typeface="Gabriola" pitchFamily="82" charset="0"/>
              </a:rPr>
              <a:t>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plus</a:t>
            </a:r>
            <a:r>
              <a:rPr lang="bg-BG" dirty="0" smtClean="0">
                <a:latin typeface="Gabriola" pitchFamily="82" charset="0"/>
              </a:rPr>
              <a:t> </a:t>
            </a:r>
            <a:r>
              <a:rPr lang="bg-BG" dirty="0" err="1" smtClean="0">
                <a:latin typeface="Gabriola" pitchFamily="82" charset="0"/>
              </a:rPr>
              <a:t>réaliste</a:t>
            </a:r>
            <a:r>
              <a:rPr lang="bg-BG" dirty="0" smtClean="0">
                <a:latin typeface="Gabriola" pitchFamily="82" charset="0"/>
              </a:rPr>
              <a:t>. </a:t>
            </a:r>
            <a:r>
              <a:rPr lang="bg-BG" dirty="0" err="1" smtClean="0">
                <a:latin typeface="Gabriola" pitchFamily="82" charset="0"/>
              </a:rPr>
              <a:t>Ifit</a:t>
            </a:r>
            <a:r>
              <a:rPr lang="bg-BG" dirty="0" smtClean="0">
                <a:latin typeface="Gabriola" pitchFamily="82" charset="0"/>
              </a:rPr>
              <a:t>, </a:t>
            </a:r>
            <a:r>
              <a:rPr lang="bg-BG" dirty="0" err="1" smtClean="0">
                <a:latin typeface="Gabriola" pitchFamily="82" charset="0"/>
              </a:rPr>
              <a:t>c’était</a:t>
            </a:r>
            <a:r>
              <a:rPr lang="bg-BG" dirty="0" smtClean="0">
                <a:latin typeface="Gabriola" pitchFamily="82" charset="0"/>
              </a:rPr>
              <a:t>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roi</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l'ancienne</a:t>
            </a:r>
            <a:r>
              <a:rPr lang="bg-BG" dirty="0" smtClean="0">
                <a:latin typeface="Gabriola" pitchFamily="82" charset="0"/>
              </a:rPr>
              <a:t> </a:t>
            </a:r>
            <a:r>
              <a:rPr lang="bg-BG" dirty="0" err="1" smtClean="0">
                <a:latin typeface="Gabriola" pitchFamily="82" charset="0"/>
              </a:rPr>
              <a:t>région</a:t>
            </a:r>
            <a:r>
              <a:rPr lang="bg-BG" dirty="0" smtClean="0">
                <a:latin typeface="Gabriola" pitchFamily="82" charset="0"/>
              </a:rPr>
              <a:t> </a:t>
            </a:r>
            <a:r>
              <a:rPr lang="bg-BG" dirty="0" err="1" smtClean="0">
                <a:latin typeface="Gabriola" pitchFamily="82" charset="0"/>
              </a:rPr>
              <a:t>d'Elis</a:t>
            </a:r>
            <a:r>
              <a:rPr lang="bg-BG" dirty="0" smtClean="0">
                <a:latin typeface="Gabriola" pitchFamily="82" charset="0"/>
              </a:rPr>
              <a:t>, </a:t>
            </a:r>
            <a:r>
              <a:rPr lang="bg-BG" dirty="0" err="1" smtClean="0">
                <a:latin typeface="Gabriola" pitchFamily="82" charset="0"/>
              </a:rPr>
              <a:t>situé</a:t>
            </a:r>
            <a:r>
              <a:rPr lang="en-US" dirty="0" smtClean="0">
                <a:latin typeface="Gabriola" pitchFamily="82" charset="0"/>
              </a:rPr>
              <a:t>e</a:t>
            </a:r>
            <a:r>
              <a:rPr lang="bg-BG" dirty="0" smtClean="0">
                <a:latin typeface="Gabriola" pitchFamily="82" charset="0"/>
              </a:rPr>
              <a:t> </a:t>
            </a:r>
            <a:r>
              <a:rPr lang="bg-BG" dirty="0" err="1" smtClean="0">
                <a:latin typeface="Gabriola" pitchFamily="82" charset="0"/>
              </a:rPr>
              <a:t>sur</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péninsule</a:t>
            </a:r>
            <a:r>
              <a:rPr lang="bg-BG" dirty="0" smtClean="0">
                <a:latin typeface="Gabriola" pitchFamily="82" charset="0"/>
              </a:rPr>
              <a:t> </a:t>
            </a:r>
            <a:r>
              <a:rPr lang="bg-BG" dirty="0" err="1" smtClean="0">
                <a:latin typeface="Gabriola" pitchFamily="82" charset="0"/>
              </a:rPr>
              <a:t>du</a:t>
            </a:r>
            <a:r>
              <a:rPr lang="bg-BG" dirty="0" smtClean="0">
                <a:latin typeface="Gabriola" pitchFamily="82" charset="0"/>
              </a:rPr>
              <a:t> </a:t>
            </a:r>
            <a:r>
              <a:rPr lang="bg-BG" dirty="0" err="1" smtClean="0">
                <a:latin typeface="Gabriola" pitchFamily="82" charset="0"/>
              </a:rPr>
              <a:t>Péloponnèse</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8194" name="Picture 2" descr="http://image.shutterstock.com/display_pic_with_logo/524191/524191,1314210563,1/stock-photo-methony-old-view-messenia-peloponnese-greece-by-unidentified-author-published-on-magasin-83387392.jpg"/>
          <p:cNvPicPr>
            <a:picLocks noChangeAspect="1" noChangeArrowheads="1"/>
          </p:cNvPicPr>
          <p:nvPr/>
        </p:nvPicPr>
        <p:blipFill>
          <a:blip r:embed="rId4" cstate="print">
            <a:clrChange>
              <a:clrFrom>
                <a:srgbClr val="E4E0D7"/>
              </a:clrFrom>
              <a:clrTo>
                <a:srgbClr val="E4E0D7">
                  <a:alpha val="0"/>
                </a:srgbClr>
              </a:clrTo>
            </a:clrChange>
          </a:blip>
          <a:srcRect b="7159"/>
          <a:stretch>
            <a:fillRect/>
          </a:stretch>
        </p:blipFill>
        <p:spPr bwMode="auto">
          <a:xfrm>
            <a:off x="899592" y="3284984"/>
            <a:ext cx="5544616" cy="32403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457200" y="1600200"/>
            <a:ext cx="4546848" cy="4525963"/>
          </a:xfrm>
        </p:spPr>
        <p:txBody>
          <a:bodyPr>
            <a:normAutofit/>
          </a:bodyPr>
          <a:lstStyle/>
          <a:p>
            <a:pPr>
              <a:buNone/>
            </a:pPr>
            <a:r>
              <a:rPr lang="en-US" dirty="0" smtClean="0"/>
              <a:t>	</a:t>
            </a:r>
            <a:r>
              <a:rPr lang="bg-BG" dirty="0" err="1" smtClean="0">
                <a:latin typeface="Gabriola" pitchFamily="82" charset="0"/>
              </a:rPr>
              <a:t>En</a:t>
            </a:r>
            <a:r>
              <a:rPr lang="bg-BG" dirty="0" smtClean="0">
                <a:latin typeface="Gabriola" pitchFamily="82" charset="0"/>
              </a:rPr>
              <a:t> 884 </a:t>
            </a:r>
            <a:r>
              <a:rPr lang="bg-BG" dirty="0" err="1" smtClean="0">
                <a:latin typeface="Gabriola" pitchFamily="82" charset="0"/>
              </a:rPr>
              <a:t>le</a:t>
            </a:r>
            <a:r>
              <a:rPr lang="bg-BG" dirty="0" smtClean="0">
                <a:latin typeface="Gabriola" pitchFamily="82" charset="0"/>
              </a:rPr>
              <a:t> </a:t>
            </a:r>
            <a:r>
              <a:rPr lang="bg-BG" dirty="0" err="1" smtClean="0">
                <a:latin typeface="Gabriola" pitchFamily="82" charset="0"/>
              </a:rPr>
              <a:t>roi</a:t>
            </a:r>
            <a:r>
              <a:rPr lang="bg-BG" dirty="0" smtClean="0">
                <a:latin typeface="Gabriola" pitchFamily="82" charset="0"/>
              </a:rPr>
              <a:t> a </a:t>
            </a:r>
            <a:r>
              <a:rPr lang="bg-BG" dirty="0" err="1" smtClean="0">
                <a:latin typeface="Gabriola" pitchFamily="82" charset="0"/>
              </a:rPr>
              <a:t>consulté</a:t>
            </a:r>
            <a:r>
              <a:rPr lang="bg-BG" dirty="0" smtClean="0">
                <a:latin typeface="Gabriola" pitchFamily="82" charset="0"/>
              </a:rPr>
              <a:t> </a:t>
            </a:r>
            <a:r>
              <a:rPr lang="bg-BG" dirty="0" err="1" smtClean="0">
                <a:latin typeface="Gabriola" pitchFamily="82" charset="0"/>
              </a:rPr>
              <a:t>l'oracle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Delphes</a:t>
            </a:r>
            <a:r>
              <a:rPr lang="bg-BG" dirty="0" smtClean="0">
                <a:latin typeface="Gabriola" pitchFamily="82" charset="0"/>
              </a:rPr>
              <a:t> </a:t>
            </a:r>
            <a:r>
              <a:rPr lang="bg-BG" dirty="0" err="1" smtClean="0">
                <a:latin typeface="Gabriola" pitchFamily="82" charset="0"/>
              </a:rPr>
              <a:t>pour</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conseils</a:t>
            </a:r>
            <a:r>
              <a:rPr lang="bg-BG" dirty="0" smtClean="0">
                <a:latin typeface="Gabriola" pitchFamily="82" charset="0"/>
              </a:rPr>
              <a:t> </a:t>
            </a:r>
            <a:r>
              <a:rPr lang="bg-BG" dirty="0" err="1" smtClean="0">
                <a:latin typeface="Gabriola" pitchFamily="82" charset="0"/>
              </a:rPr>
              <a:t>sur</a:t>
            </a:r>
            <a:r>
              <a:rPr lang="bg-BG" dirty="0" smtClean="0">
                <a:latin typeface="Gabriola" pitchFamily="82" charset="0"/>
              </a:rPr>
              <a:t> </a:t>
            </a:r>
            <a:r>
              <a:rPr lang="bg-BG" dirty="0" err="1" smtClean="0">
                <a:latin typeface="Gabriola" pitchFamily="82" charset="0"/>
              </a:rPr>
              <a:t>ce</a:t>
            </a:r>
            <a:r>
              <a:rPr lang="bg-BG" dirty="0" smtClean="0">
                <a:latin typeface="Gabriola" pitchFamily="82" charset="0"/>
              </a:rPr>
              <a:t> </a:t>
            </a:r>
            <a:r>
              <a:rPr lang="bg-BG" dirty="0" err="1" smtClean="0">
                <a:latin typeface="Gabriola" pitchFamily="82" charset="0"/>
              </a:rPr>
              <a:t>qui</a:t>
            </a:r>
            <a:r>
              <a:rPr lang="bg-BG" dirty="0" smtClean="0">
                <a:latin typeface="Gabriola" pitchFamily="82" charset="0"/>
              </a:rPr>
              <a:t> </a:t>
            </a:r>
            <a:r>
              <a:rPr lang="bg-BG" dirty="0" err="1" smtClean="0">
                <a:latin typeface="Gabriola" pitchFamily="82" charset="0"/>
              </a:rPr>
              <a:t>doit</a:t>
            </a:r>
            <a:r>
              <a:rPr lang="bg-BG" dirty="0" smtClean="0">
                <a:latin typeface="Gabriola" pitchFamily="82" charset="0"/>
              </a:rPr>
              <a:t> </a:t>
            </a:r>
            <a:r>
              <a:rPr lang="bg-BG" dirty="0" err="1" smtClean="0">
                <a:latin typeface="Gabriola" pitchFamily="82" charset="0"/>
              </a:rPr>
              <a:t>être</a:t>
            </a:r>
            <a:r>
              <a:rPr lang="bg-BG" dirty="0" smtClean="0">
                <a:latin typeface="Gabriola" pitchFamily="82" charset="0"/>
              </a:rPr>
              <a:t> </a:t>
            </a:r>
            <a:r>
              <a:rPr lang="bg-BG" dirty="0" err="1" smtClean="0">
                <a:latin typeface="Gabriola" pitchFamily="82" charset="0"/>
              </a:rPr>
              <a:t>fait</a:t>
            </a:r>
            <a:r>
              <a:rPr lang="bg-BG" dirty="0" smtClean="0">
                <a:latin typeface="Gabriola" pitchFamily="82" charset="0"/>
              </a:rPr>
              <a:t> </a:t>
            </a:r>
            <a:r>
              <a:rPr lang="bg-BG" dirty="0" err="1" smtClean="0">
                <a:latin typeface="Gabriola" pitchFamily="82" charset="0"/>
              </a:rPr>
              <a:t>pour</a:t>
            </a:r>
            <a:r>
              <a:rPr lang="bg-BG" dirty="0" smtClean="0">
                <a:latin typeface="Gabriola" pitchFamily="82" charset="0"/>
              </a:rPr>
              <a:t> </a:t>
            </a:r>
            <a:r>
              <a:rPr lang="bg-BG" dirty="0" err="1" smtClean="0">
                <a:latin typeface="Gabriola" pitchFamily="82" charset="0"/>
              </a:rPr>
              <a:t>sauver</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population</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la</a:t>
            </a:r>
            <a:r>
              <a:rPr lang="bg-BG" dirty="0" smtClean="0">
                <a:latin typeface="Gabriola" pitchFamily="82" charset="0"/>
              </a:rPr>
              <a:t> </a:t>
            </a:r>
            <a:r>
              <a:rPr lang="bg-BG" dirty="0" err="1" smtClean="0">
                <a:latin typeface="Gabriola" pitchFamily="82" charset="0"/>
              </a:rPr>
              <a:t>guerre</a:t>
            </a:r>
            <a:r>
              <a:rPr lang="bg-BG" dirty="0" smtClean="0">
                <a:latin typeface="Gabriola" pitchFamily="82" charset="0"/>
              </a:rPr>
              <a:t> </a:t>
            </a:r>
            <a:r>
              <a:rPr lang="bg-BG" dirty="0" err="1" smtClean="0">
                <a:latin typeface="Gabriola" pitchFamily="82" charset="0"/>
              </a:rPr>
              <a:t>civile</a:t>
            </a:r>
            <a:r>
              <a:rPr lang="bg-BG" dirty="0" smtClean="0">
                <a:latin typeface="Gabriola" pitchFamily="82" charset="0"/>
              </a:rPr>
              <a:t> </a:t>
            </a:r>
            <a:r>
              <a:rPr lang="bg-BG" dirty="0" err="1" smtClean="0">
                <a:latin typeface="Gabriola" pitchFamily="82" charset="0"/>
              </a:rPr>
              <a:t>en</a:t>
            </a:r>
            <a:r>
              <a:rPr lang="bg-BG" dirty="0" smtClean="0">
                <a:latin typeface="Gabriola" pitchFamily="82" charset="0"/>
              </a:rPr>
              <a:t> </a:t>
            </a:r>
            <a:r>
              <a:rPr lang="bg-BG" dirty="0" err="1" smtClean="0">
                <a:latin typeface="Gabriola" pitchFamily="82" charset="0"/>
              </a:rPr>
              <a:t>Grèce</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bg-BG" dirty="0" err="1" smtClean="0">
                <a:latin typeface="Gabriola" pitchFamily="82" charset="0"/>
              </a:rPr>
              <a:t>maladies</a:t>
            </a:r>
            <a:r>
              <a:rPr lang="bg-BG" dirty="0" smtClean="0">
                <a:latin typeface="Gabriola" pitchFamily="82" charset="0"/>
              </a:rPr>
              <a:t> </a:t>
            </a:r>
            <a:r>
              <a:rPr lang="bg-BG" dirty="0" err="1" smtClean="0">
                <a:latin typeface="Gabriola" pitchFamily="82" charset="0"/>
              </a:rPr>
              <a:t>mortelles</a:t>
            </a:r>
            <a:r>
              <a:rPr lang="bg-BG" dirty="0" smtClean="0">
                <a:latin typeface="Gabriola" pitchFamily="82" charset="0"/>
              </a:rPr>
              <a:t>. </a:t>
            </a:r>
            <a:r>
              <a:rPr lang="bg-BG" dirty="0" err="1" smtClean="0">
                <a:latin typeface="Gabriola" pitchFamily="82" charset="0"/>
              </a:rPr>
              <a:t>On</a:t>
            </a:r>
            <a:r>
              <a:rPr lang="bg-BG" dirty="0" smtClean="0">
                <a:latin typeface="Gabriola" pitchFamily="82" charset="0"/>
              </a:rPr>
              <a:t> </a:t>
            </a:r>
            <a:r>
              <a:rPr lang="bg-BG" dirty="0" err="1" smtClean="0">
                <a:latin typeface="Gabriola" pitchFamily="82" charset="0"/>
              </a:rPr>
              <a:t>lui</a:t>
            </a:r>
            <a:r>
              <a:rPr lang="bg-BG" dirty="0" smtClean="0">
                <a:latin typeface="Gabriola" pitchFamily="82" charset="0"/>
              </a:rPr>
              <a:t> </a:t>
            </a:r>
            <a:r>
              <a:rPr lang="bg-BG" dirty="0" err="1" smtClean="0">
                <a:latin typeface="Gabriola" pitchFamily="82" charset="0"/>
              </a:rPr>
              <a:t>dit</a:t>
            </a:r>
            <a:r>
              <a:rPr lang="bg-BG" dirty="0" smtClean="0">
                <a:latin typeface="Gabriola" pitchFamily="82" charset="0"/>
              </a:rPr>
              <a:t> </a:t>
            </a:r>
            <a:r>
              <a:rPr lang="bg-BG" dirty="0" err="1" smtClean="0">
                <a:latin typeface="Gabriola" pitchFamily="82" charset="0"/>
              </a:rPr>
              <a:t>qu’il</a:t>
            </a:r>
            <a:r>
              <a:rPr lang="bg-BG" dirty="0" smtClean="0">
                <a:latin typeface="Gabriola" pitchFamily="82" charset="0"/>
              </a:rPr>
              <a:t> </a:t>
            </a:r>
            <a:r>
              <a:rPr lang="bg-BG" dirty="0" err="1" smtClean="0">
                <a:latin typeface="Gabriola" pitchFamily="82" charset="0"/>
              </a:rPr>
              <a:t>était</a:t>
            </a:r>
            <a:r>
              <a:rPr lang="bg-BG" dirty="0" smtClean="0">
                <a:latin typeface="Gabriola" pitchFamily="82" charset="0"/>
              </a:rPr>
              <a:t> </a:t>
            </a:r>
            <a:r>
              <a:rPr lang="bg-BG" dirty="0" err="1" smtClean="0">
                <a:latin typeface="Gabriola" pitchFamily="82" charset="0"/>
              </a:rPr>
              <a:t>nécessaire</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rétablir</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Jeux</a:t>
            </a:r>
            <a:r>
              <a:rPr lang="bg-BG" dirty="0" smtClean="0">
                <a:latin typeface="Gabriola" pitchFamily="82" charset="0"/>
              </a:rPr>
              <a:t> </a:t>
            </a:r>
            <a:r>
              <a:rPr lang="bg-BG" dirty="0" err="1" smtClean="0">
                <a:latin typeface="Gabriola" pitchFamily="82" charset="0"/>
              </a:rPr>
              <a:t>Olympiques</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7170" name="Picture 2" descr="http://img.over-blog.com/300x286/4/00/72/32/photo-blog/blog-photos-N-3/photo-blog--5-/photo-blog--6-/photo-blog-7/photo-blog-8/photo-blog-9/photo-blog-10/pythi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76056" y="1844824"/>
            <a:ext cx="3600400" cy="343978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sstatic.com/images/1602128_634894500920127500-1.jpg"/>
          <p:cNvPicPr>
            <a:picLocks noChangeAspect="1" noChangeArrowheads="1"/>
          </p:cNvPicPr>
          <p:nvPr/>
        </p:nvPicPr>
        <p:blipFill>
          <a:blip r:embed="rId2" cstate="print">
            <a:lum/>
          </a:blip>
          <a:srcRect/>
          <a:stretch>
            <a:fillRect/>
          </a:stretch>
        </p:blipFill>
        <p:spPr bwMode="auto">
          <a:xfrm>
            <a:off x="0" y="0"/>
            <a:ext cx="9144000" cy="6858000"/>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2" name="Заглавие 1"/>
          <p:cNvSpPr>
            <a:spLocks noGrp="1"/>
          </p:cNvSpPr>
          <p:nvPr>
            <p:ph type="title"/>
          </p:nvPr>
        </p:nvSpPr>
        <p:spPr/>
        <p:txBody>
          <a:bodyPr/>
          <a:lstStyle/>
          <a:p>
            <a:r>
              <a:rPr lang="en-US" dirty="0" smtClean="0">
                <a:latin typeface="Blackadder ITC" pitchFamily="82" charset="0"/>
              </a:rPr>
              <a:t>“</a:t>
            </a:r>
            <a:r>
              <a:rPr lang="de-DE" dirty="0" smtClean="0">
                <a:latin typeface="Blackadder ITC" pitchFamily="82" charset="0"/>
              </a:rPr>
              <a:t>Il </a:t>
            </a:r>
            <a:r>
              <a:rPr lang="de-DE" dirty="0" err="1" smtClean="0">
                <a:latin typeface="Blackadder ITC" pitchFamily="82" charset="0"/>
              </a:rPr>
              <a:t>était</a:t>
            </a:r>
            <a:r>
              <a:rPr lang="de-DE" dirty="0" smtClean="0">
                <a:latin typeface="Blackadder ITC" pitchFamily="82" charset="0"/>
              </a:rPr>
              <a:t> </a:t>
            </a:r>
            <a:r>
              <a:rPr lang="de-DE" dirty="0" err="1" smtClean="0">
                <a:latin typeface="Blackadder ITC" pitchFamily="82" charset="0"/>
              </a:rPr>
              <a:t>une</a:t>
            </a:r>
            <a:r>
              <a:rPr lang="de-DE" dirty="0" smtClean="0">
                <a:latin typeface="Blackadder ITC" pitchFamily="82" charset="0"/>
              </a:rPr>
              <a:t> </a:t>
            </a:r>
            <a:r>
              <a:rPr lang="de-DE" dirty="0" err="1" smtClean="0">
                <a:latin typeface="Blackadder ITC" pitchFamily="82" charset="0"/>
              </a:rPr>
              <a:t>fois</a:t>
            </a:r>
            <a:r>
              <a:rPr lang="de-DE" dirty="0" smtClean="0">
                <a:latin typeface="Blackadder ITC" pitchFamily="82" charset="0"/>
              </a:rPr>
              <a:t>…</a:t>
            </a:r>
            <a:r>
              <a:rPr lang="en-US" dirty="0" smtClean="0">
                <a:latin typeface="Blackadder ITC" pitchFamily="82" charset="0"/>
              </a:rPr>
              <a:t>”</a:t>
            </a:r>
            <a:endParaRPr lang="bg-BG" dirty="0"/>
          </a:p>
        </p:txBody>
      </p:sp>
      <p:sp>
        <p:nvSpPr>
          <p:cNvPr id="3" name="Контейнер за съдържание 2"/>
          <p:cNvSpPr>
            <a:spLocks noGrp="1"/>
          </p:cNvSpPr>
          <p:nvPr>
            <p:ph idx="1"/>
          </p:nvPr>
        </p:nvSpPr>
        <p:spPr>
          <a:xfrm>
            <a:off x="3779912" y="1600200"/>
            <a:ext cx="4906888" cy="4525963"/>
          </a:xfrm>
        </p:spPr>
        <p:txBody>
          <a:bodyPr>
            <a:normAutofit/>
          </a:bodyPr>
          <a:lstStyle/>
          <a:p>
            <a:pPr>
              <a:buNone/>
            </a:pPr>
            <a:r>
              <a:rPr lang="en-US" dirty="0" smtClean="0"/>
              <a:t>	</a:t>
            </a:r>
            <a:r>
              <a:rPr lang="bg-BG" dirty="0" smtClean="0">
                <a:latin typeface="Gabriola" pitchFamily="82" charset="0"/>
              </a:rPr>
              <a:t> </a:t>
            </a:r>
            <a:r>
              <a:rPr lang="en-US" dirty="0" err="1">
                <a:latin typeface="Gabriola" pitchFamily="82" charset="0"/>
              </a:rPr>
              <a:t>L</a:t>
            </a:r>
            <a:r>
              <a:rPr lang="bg-BG" dirty="0" smtClean="0">
                <a:latin typeface="Gabriola" pitchFamily="82" charset="0"/>
              </a:rPr>
              <a:t>a </a:t>
            </a:r>
            <a:r>
              <a:rPr lang="bg-BG" dirty="0" err="1" smtClean="0">
                <a:latin typeface="Gabriola" pitchFamily="82" charset="0"/>
              </a:rPr>
              <a:t>même</a:t>
            </a:r>
            <a:r>
              <a:rPr lang="bg-BG" dirty="0" smtClean="0">
                <a:latin typeface="Gabriola" pitchFamily="82" charset="0"/>
              </a:rPr>
              <a:t> </a:t>
            </a:r>
            <a:r>
              <a:rPr lang="bg-BG" dirty="0" err="1" smtClean="0">
                <a:latin typeface="Gabriola" pitchFamily="82" charset="0"/>
              </a:rPr>
              <a:t>année</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rois</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Sparte</a:t>
            </a:r>
            <a:r>
              <a:rPr lang="bg-BG" dirty="0" smtClean="0">
                <a:latin typeface="Gabriola" pitchFamily="82" charset="0"/>
              </a:rPr>
              <a:t>, </a:t>
            </a:r>
            <a:r>
              <a:rPr lang="bg-BG" dirty="0" err="1" smtClean="0">
                <a:latin typeface="Gabriola" pitchFamily="82" charset="0"/>
              </a:rPr>
              <a:t>Elis</a:t>
            </a:r>
            <a:r>
              <a:rPr lang="bg-BG"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Pise</a:t>
            </a:r>
            <a:r>
              <a:rPr lang="bg-BG" dirty="0" smtClean="0">
                <a:latin typeface="Gabriola" pitchFamily="82" charset="0"/>
              </a:rPr>
              <a:t> </a:t>
            </a:r>
            <a:r>
              <a:rPr lang="bg-BG" dirty="0" err="1" smtClean="0">
                <a:latin typeface="Gabriola" pitchFamily="82" charset="0"/>
              </a:rPr>
              <a:t>avait</a:t>
            </a:r>
            <a:r>
              <a:rPr lang="bg-BG" dirty="0" smtClean="0">
                <a:latin typeface="Gabriola" pitchFamily="82" charset="0"/>
              </a:rPr>
              <a:t> </a:t>
            </a:r>
            <a:r>
              <a:rPr lang="bg-BG" dirty="0" err="1" smtClean="0">
                <a:latin typeface="Gabriola" pitchFamily="82" charset="0"/>
              </a:rPr>
              <a:t>conclu</a:t>
            </a:r>
            <a:r>
              <a:rPr lang="bg-BG" dirty="0" smtClean="0">
                <a:latin typeface="Gabriola" pitchFamily="82" charset="0"/>
              </a:rPr>
              <a:t> </a:t>
            </a:r>
            <a:r>
              <a:rPr lang="bg-BG" dirty="0" err="1" smtClean="0">
                <a:latin typeface="Gabriola" pitchFamily="82" charset="0"/>
              </a:rPr>
              <a:t>une</a:t>
            </a:r>
            <a:r>
              <a:rPr lang="bg-BG" dirty="0" smtClean="0">
                <a:latin typeface="Gabriola" pitchFamily="82" charset="0"/>
              </a:rPr>
              <a:t> </a:t>
            </a:r>
            <a:r>
              <a:rPr lang="bg-BG" dirty="0" err="1" smtClean="0">
                <a:latin typeface="Gabriola" pitchFamily="82" charset="0"/>
              </a:rPr>
              <a:t>trêve</a:t>
            </a:r>
            <a:r>
              <a:rPr lang="bg-BG" dirty="0" smtClean="0">
                <a:latin typeface="Gabriola" pitchFamily="82" charset="0"/>
              </a:rPr>
              <a:t> </a:t>
            </a:r>
            <a:r>
              <a:rPr lang="bg-BG" dirty="0" err="1" smtClean="0">
                <a:latin typeface="Gabriola" pitchFamily="82" charset="0"/>
              </a:rPr>
              <a:t>sacrée</a:t>
            </a:r>
            <a:r>
              <a:rPr lang="bg-BG" dirty="0" smtClean="0">
                <a:latin typeface="Gabriola" pitchFamily="82" charset="0"/>
              </a:rPr>
              <a:t> </a:t>
            </a:r>
            <a:r>
              <a:rPr lang="bg-BG" dirty="0" err="1" smtClean="0">
                <a:latin typeface="Gabriola" pitchFamily="82" charset="0"/>
              </a:rPr>
              <a:t>entre</a:t>
            </a:r>
            <a:r>
              <a:rPr lang="bg-BG" dirty="0" smtClean="0">
                <a:latin typeface="Gabriola" pitchFamily="82" charset="0"/>
              </a:rPr>
              <a:t>. </a:t>
            </a:r>
            <a:r>
              <a:rPr lang="bg-BG" dirty="0" err="1" smtClean="0">
                <a:latin typeface="Gabriola" pitchFamily="82" charset="0"/>
              </a:rPr>
              <a:t>Ils</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proclamé</a:t>
            </a:r>
            <a:r>
              <a:rPr lang="bg-BG" dirty="0" smtClean="0">
                <a:latin typeface="Gabriola" pitchFamily="82" charset="0"/>
              </a:rPr>
              <a:t> </a:t>
            </a:r>
            <a:r>
              <a:rPr lang="bg-BG" dirty="0" err="1" smtClean="0">
                <a:latin typeface="Gabriola" pitchFamily="82" charset="0"/>
              </a:rPr>
              <a:t>un</a:t>
            </a:r>
            <a:r>
              <a:rPr lang="bg-BG" dirty="0" smtClean="0">
                <a:latin typeface="Gabriola" pitchFamily="82" charset="0"/>
              </a:rPr>
              <a:t> </a:t>
            </a:r>
            <a:r>
              <a:rPr lang="bg-BG" dirty="0" err="1" smtClean="0">
                <a:latin typeface="Gabriola" pitchFamily="82" charset="0"/>
              </a:rPr>
              <a:t>mois</a:t>
            </a:r>
            <a:r>
              <a:rPr lang="bg-BG" dirty="0" smtClean="0">
                <a:latin typeface="Gabriola" pitchFamily="82" charset="0"/>
              </a:rPr>
              <a:t> </a:t>
            </a:r>
            <a:r>
              <a:rPr lang="bg-BG" dirty="0" err="1" smtClean="0">
                <a:latin typeface="Gabriola" pitchFamily="82" charset="0"/>
              </a:rPr>
              <a:t>saint</a:t>
            </a:r>
            <a:r>
              <a:rPr lang="bg-BG" dirty="0" smtClean="0">
                <a:latin typeface="Gabriola" pitchFamily="82" charset="0"/>
              </a:rPr>
              <a:t> </a:t>
            </a:r>
            <a:r>
              <a:rPr lang="bg-BG" dirty="0" err="1" smtClean="0">
                <a:latin typeface="Gabriola" pitchFamily="82" charset="0"/>
              </a:rPr>
              <a:t>spécialement</a:t>
            </a:r>
            <a:r>
              <a:rPr lang="bg-BG" dirty="0" smtClean="0">
                <a:latin typeface="Gabriola" pitchFamily="82" charset="0"/>
              </a:rPr>
              <a:t> </a:t>
            </a:r>
            <a:r>
              <a:rPr lang="bg-BG" dirty="0" err="1" smtClean="0">
                <a:latin typeface="Gabriola" pitchFamily="82" charset="0"/>
              </a:rPr>
              <a:t>pour</a:t>
            </a:r>
            <a:r>
              <a:rPr lang="bg-BG" dirty="0" smtClean="0">
                <a:latin typeface="Gabriola" pitchFamily="82" charset="0"/>
              </a:rPr>
              <a:t> </a:t>
            </a:r>
            <a:r>
              <a:rPr lang="bg-BG" dirty="0" err="1" smtClean="0">
                <a:latin typeface="Gabriola" pitchFamily="82" charset="0"/>
              </a:rPr>
              <a:t>des</a:t>
            </a:r>
            <a:r>
              <a:rPr lang="bg-BG" dirty="0" smtClean="0">
                <a:latin typeface="Gabriola" pitchFamily="82" charset="0"/>
              </a:rPr>
              <a:t> </a:t>
            </a:r>
            <a:r>
              <a:rPr lang="en-US" dirty="0" err="1" smtClean="0">
                <a:latin typeface="Gabriola" pitchFamily="82" charset="0"/>
              </a:rPr>
              <a:t>J</a:t>
            </a:r>
            <a:r>
              <a:rPr lang="bg-BG" dirty="0" err="1" smtClean="0">
                <a:latin typeface="Gabriola" pitchFamily="82" charset="0"/>
              </a:rPr>
              <a:t>eux</a:t>
            </a:r>
            <a:r>
              <a:rPr lang="bg-BG" dirty="0" smtClean="0">
                <a:latin typeface="Gabriola" pitchFamily="82" charset="0"/>
              </a:rPr>
              <a:t>. </a:t>
            </a:r>
            <a:r>
              <a:rPr lang="en-US" dirty="0" smtClean="0">
                <a:latin typeface="Gabriola" pitchFamily="82" charset="0"/>
              </a:rPr>
              <a:t>Pendant</a:t>
            </a:r>
            <a:r>
              <a:rPr lang="bg-BG" dirty="0" smtClean="0">
                <a:latin typeface="Gabriola" pitchFamily="82" charset="0"/>
              </a:rPr>
              <a:t> </a:t>
            </a:r>
            <a:r>
              <a:rPr lang="bg-BG" dirty="0" err="1" smtClean="0">
                <a:latin typeface="Gabriola" pitchFamily="82" charset="0"/>
              </a:rPr>
              <a:t>ces</a:t>
            </a:r>
            <a:r>
              <a:rPr lang="bg-BG" dirty="0" smtClean="0">
                <a:latin typeface="Gabriola" pitchFamily="82" charset="0"/>
              </a:rPr>
              <a:t> </a:t>
            </a:r>
            <a:r>
              <a:rPr lang="bg-BG" dirty="0" err="1" smtClean="0">
                <a:latin typeface="Gabriola" pitchFamily="82" charset="0"/>
              </a:rPr>
              <a:t>siècles</a:t>
            </a:r>
            <a:r>
              <a:rPr lang="en-US" dirty="0" smtClean="0">
                <a:latin typeface="Gabriola" pitchFamily="82" charset="0"/>
              </a:rPr>
              <a:t> </a:t>
            </a:r>
            <a:r>
              <a:rPr lang="bg-BG" dirty="0" err="1" smtClean="0">
                <a:latin typeface="Gabriola" pitchFamily="82" charset="0"/>
              </a:rPr>
              <a:t>et</a:t>
            </a:r>
            <a:r>
              <a:rPr lang="bg-BG" dirty="0" smtClean="0">
                <a:latin typeface="Gabriola" pitchFamily="82" charset="0"/>
              </a:rPr>
              <a:t> </a:t>
            </a:r>
            <a:r>
              <a:rPr lang="bg-BG" dirty="0" err="1" smtClean="0">
                <a:latin typeface="Gabriola" pitchFamily="82" charset="0"/>
              </a:rPr>
              <a:t>de</a:t>
            </a:r>
            <a:r>
              <a:rPr lang="bg-BG" dirty="0" smtClean="0">
                <a:latin typeface="Gabriola" pitchFamily="82" charset="0"/>
              </a:rPr>
              <a:t> </a:t>
            </a:r>
            <a:r>
              <a:rPr lang="bg-BG" dirty="0" err="1" smtClean="0">
                <a:latin typeface="Gabriola" pitchFamily="82" charset="0"/>
              </a:rPr>
              <a:t>luttes</a:t>
            </a:r>
            <a:r>
              <a:rPr lang="bg-BG" dirty="0" smtClean="0">
                <a:latin typeface="Gabriola" pitchFamily="82" charset="0"/>
              </a:rPr>
              <a:t> </a:t>
            </a:r>
            <a:r>
              <a:rPr lang="bg-BG" dirty="0" err="1" smtClean="0">
                <a:latin typeface="Gabriola" pitchFamily="82" charset="0"/>
              </a:rPr>
              <a:t>constantes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hostilités</a:t>
            </a:r>
            <a:r>
              <a:rPr lang="bg-BG" dirty="0" smtClean="0">
                <a:latin typeface="Gabriola" pitchFamily="82" charset="0"/>
              </a:rPr>
              <a:t> </a:t>
            </a:r>
            <a:r>
              <a:rPr lang="bg-BG" dirty="0" err="1" smtClean="0">
                <a:latin typeface="Gabriola" pitchFamily="82" charset="0"/>
              </a:rPr>
              <a:t>ont</a:t>
            </a:r>
            <a:r>
              <a:rPr lang="bg-BG" dirty="0" smtClean="0">
                <a:latin typeface="Gabriola" pitchFamily="82" charset="0"/>
              </a:rPr>
              <a:t> </a:t>
            </a:r>
            <a:r>
              <a:rPr lang="bg-BG" dirty="0" err="1" smtClean="0">
                <a:latin typeface="Gabriola" pitchFamily="82" charset="0"/>
              </a:rPr>
              <a:t>pris</a:t>
            </a:r>
            <a:r>
              <a:rPr lang="bg-BG" dirty="0" smtClean="0">
                <a:latin typeface="Gabriola" pitchFamily="82" charset="0"/>
              </a:rPr>
              <a:t> </a:t>
            </a:r>
            <a:r>
              <a:rPr lang="bg-BG" dirty="0" err="1" smtClean="0">
                <a:latin typeface="Gabriola" pitchFamily="82" charset="0"/>
              </a:rPr>
              <a:t>fin</a:t>
            </a:r>
            <a:r>
              <a:rPr lang="bg-BG" dirty="0" smtClean="0">
                <a:latin typeface="Gabriola" pitchFamily="82" charset="0"/>
              </a:rPr>
              <a:t> </a:t>
            </a:r>
            <a:r>
              <a:rPr lang="bg-BG" dirty="0" err="1" smtClean="0">
                <a:latin typeface="Gabriola" pitchFamily="82" charset="0"/>
              </a:rPr>
              <a:t>au</a:t>
            </a:r>
            <a:r>
              <a:rPr lang="bg-BG" dirty="0" smtClean="0">
                <a:latin typeface="Gabriola" pitchFamily="82" charset="0"/>
              </a:rPr>
              <a:t> </a:t>
            </a:r>
            <a:r>
              <a:rPr lang="bg-BG" dirty="0" err="1" smtClean="0">
                <a:latin typeface="Gabriola" pitchFamily="82" charset="0"/>
              </a:rPr>
              <a:t>moins</a:t>
            </a:r>
            <a:r>
              <a:rPr lang="bg-BG" dirty="0" smtClean="0">
                <a:latin typeface="Gabriola" pitchFamily="82" charset="0"/>
              </a:rPr>
              <a:t> </a:t>
            </a:r>
            <a:r>
              <a:rPr lang="bg-BG" dirty="0" err="1" smtClean="0">
                <a:latin typeface="Gabriola" pitchFamily="82" charset="0"/>
              </a:rPr>
              <a:t>une</a:t>
            </a:r>
            <a:r>
              <a:rPr lang="bg-BG" dirty="0" smtClean="0">
                <a:latin typeface="Gabriola" pitchFamily="82" charset="0"/>
              </a:rPr>
              <a:t> </a:t>
            </a:r>
            <a:r>
              <a:rPr lang="bg-BG" dirty="0" err="1" smtClean="0">
                <a:latin typeface="Gabriola" pitchFamily="82" charset="0"/>
              </a:rPr>
              <a:t>fois</a:t>
            </a:r>
            <a:r>
              <a:rPr lang="bg-BG" dirty="0" smtClean="0">
                <a:latin typeface="Gabriola" pitchFamily="82" charset="0"/>
              </a:rPr>
              <a:t> </a:t>
            </a:r>
            <a:r>
              <a:rPr lang="bg-BG" dirty="0" err="1" smtClean="0">
                <a:latin typeface="Gabriola" pitchFamily="82" charset="0"/>
              </a:rPr>
              <a:t>tous</a:t>
            </a:r>
            <a:r>
              <a:rPr lang="bg-BG" dirty="0" smtClean="0">
                <a:latin typeface="Gabriola" pitchFamily="82" charset="0"/>
              </a:rPr>
              <a:t> </a:t>
            </a:r>
            <a:r>
              <a:rPr lang="bg-BG" dirty="0" err="1" smtClean="0">
                <a:latin typeface="Gabriola" pitchFamily="82" charset="0"/>
              </a:rPr>
              <a:t>les</a:t>
            </a:r>
            <a:r>
              <a:rPr lang="bg-BG" dirty="0" smtClean="0">
                <a:latin typeface="Gabriola" pitchFamily="82" charset="0"/>
              </a:rPr>
              <a:t> </a:t>
            </a:r>
            <a:r>
              <a:rPr lang="bg-BG" dirty="0" err="1" smtClean="0">
                <a:latin typeface="Gabriola" pitchFamily="82" charset="0"/>
              </a:rPr>
              <a:t>quatre</a:t>
            </a:r>
            <a:r>
              <a:rPr lang="bg-BG" dirty="0" smtClean="0">
                <a:latin typeface="Gabriola" pitchFamily="82" charset="0"/>
              </a:rPr>
              <a:t> </a:t>
            </a:r>
            <a:r>
              <a:rPr lang="bg-BG" dirty="0" err="1" smtClean="0">
                <a:latin typeface="Gabriola" pitchFamily="82" charset="0"/>
              </a:rPr>
              <a:t>ans</a:t>
            </a:r>
            <a:r>
              <a:rPr lang="bg-BG" dirty="0" smtClean="0">
                <a:latin typeface="Gabriola" pitchFamily="82" charset="0"/>
              </a:rPr>
              <a:t>. </a:t>
            </a:r>
            <a:endParaRPr lang="bg-BG" dirty="0">
              <a:latin typeface="Gabriola" pitchFamily="82" charset="0"/>
            </a:endParaRPr>
          </a:p>
        </p:txBody>
      </p:sp>
      <p:pic>
        <p:nvPicPr>
          <p:cNvPr id="4100" name="Picture 4" descr="http://prikachi.com/images/842/7042842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48264" y="5392952"/>
            <a:ext cx="2195736" cy="1465048"/>
          </a:xfrm>
          <a:prstGeom prst="rect">
            <a:avLst/>
          </a:prstGeom>
          <a:noFill/>
        </p:spPr>
      </p:pic>
      <p:pic>
        <p:nvPicPr>
          <p:cNvPr id="6146" name="Picture 2" descr="http://www.lesgeantsdolympie.com/admin/img/68.jpg"/>
          <p:cNvPicPr>
            <a:picLocks noChangeAspect="1" noChangeArrowheads="1"/>
          </p:cNvPicPr>
          <p:nvPr/>
        </p:nvPicPr>
        <p:blipFill>
          <a:blip r:embed="rId4" cstate="print">
            <a:clrChange>
              <a:clrFrom>
                <a:srgbClr val="F8FEFE"/>
              </a:clrFrom>
              <a:clrTo>
                <a:srgbClr val="F8FEFE">
                  <a:alpha val="0"/>
                </a:srgbClr>
              </a:clrTo>
            </a:clrChange>
          </a:blip>
          <a:srcRect/>
          <a:stretch>
            <a:fillRect/>
          </a:stretch>
        </p:blipFill>
        <p:spPr bwMode="auto">
          <a:xfrm>
            <a:off x="0" y="1556792"/>
            <a:ext cx="4355975" cy="468052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273</Words>
  <Application>Microsoft Office PowerPoint</Application>
  <PresentationFormat>Презентация на цял екран (4:3)</PresentationFormat>
  <Paragraphs>62</Paragraphs>
  <Slides>24</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24</vt:i4>
      </vt:variant>
    </vt:vector>
  </HeadingPairs>
  <TitlesOfParts>
    <vt:vector size="25" baseType="lpstr">
      <vt:lpstr>Office тема</vt:lpstr>
      <vt:lpstr>Les Jeux Olympiques  de L'Antiquité </vt:lpstr>
      <vt:lpstr>“Teneur </vt:lpstr>
      <vt:lpstr>“Il était une fois…”</vt:lpstr>
      <vt:lpstr>“Il était une fois…”</vt:lpstr>
      <vt:lpstr>“Il était une fois…”</vt:lpstr>
      <vt:lpstr>“Il était une fois…”</vt:lpstr>
      <vt:lpstr>“Il était une fois…”</vt:lpstr>
      <vt:lpstr>“Il était une fois…”</vt:lpstr>
      <vt:lpstr>“Il était une fois…”</vt:lpstr>
      <vt:lpstr>“Il était une fois…”</vt:lpstr>
      <vt:lpstr>Les Jeux Olympiques de l’Antiquité</vt:lpstr>
      <vt:lpstr>Les Jeux Olympiques de l’Antiquité</vt:lpstr>
      <vt:lpstr>Les Jeux Olympiques de l’Antiquité</vt:lpstr>
      <vt:lpstr>Les Jeux Olympiques de l’Antiquité</vt:lpstr>
      <vt:lpstr>Les Jeux Olympiques de l’Antiquité</vt:lpstr>
      <vt:lpstr>Les Jeux Olympiques de l’Antiquité</vt:lpstr>
      <vt:lpstr>La naissance des jeux olympiques modernes</vt:lpstr>
      <vt:lpstr>La naissance des jeux olympiques modernes</vt:lpstr>
      <vt:lpstr>La naissance des jeux olympiques modernes</vt:lpstr>
      <vt:lpstr>La naissance des jeux olympiques modernes</vt:lpstr>
      <vt:lpstr>Faits curieux </vt:lpstr>
      <vt:lpstr>Faits curieux</vt:lpstr>
      <vt:lpstr>Презентация на PowerPoint</vt:lpstr>
      <vt:lpstr>Conception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Jeux Olympiques  de L'Antiquité </dc:title>
  <dc:creator>MAGI</dc:creator>
  <cp:lastModifiedBy>user</cp:lastModifiedBy>
  <cp:revision>13</cp:revision>
  <dcterms:created xsi:type="dcterms:W3CDTF">2015-11-21T11:00:00Z</dcterms:created>
  <dcterms:modified xsi:type="dcterms:W3CDTF">2015-11-22T21:55:47Z</dcterms:modified>
</cp:coreProperties>
</file>