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_rels/presentation.xml.rels" ContentType="application/vnd.openxmlformats-package.relationships+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_rels/slideLayout22.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9.xml.rels" ContentType="application/vnd.openxmlformats-package.relationships+xml"/>
  <Override PartName="/ppt/slideLayouts/_rels/slideLayout21.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16.xml.rels" ContentType="application/vnd.openxmlformats-package.relationships+xml"/>
  <Override PartName="/ppt/slideLayouts/_rels/slideLayout18.xml.rels" ContentType="application/vnd.openxmlformats-package.relationships+xml"/>
  <Override PartName="/ppt/slideLayouts/_rels/slideLayout5.xml.rels" ContentType="application/vnd.openxmlformats-package.relationships+xml"/>
  <Override PartName="/ppt/slideLayouts/_rels/slideLayout13.xml.rels" ContentType="application/vnd.openxmlformats-package.relationships+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4.xml.rels" ContentType="application/vnd.openxmlformats-package.relationships+xml"/>
  <Override PartName="/ppt/slideLayouts/_rels/slideLayout9.xml.rels" ContentType="application/vnd.openxmlformats-package.relationships+xml"/>
  <Override PartName="/ppt/slideLayouts/_rels/slideLayout23.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3.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media/image9.png" ContentType="image/png"/>
  <Override PartName="/ppt/media/image13.png" ContentType="image/png"/>
  <Override PartName="/ppt/media/image8.png" ContentType="image/png"/>
  <Override PartName="/ppt/media/image12.png" ContentType="image/png"/>
  <Override PartName="/ppt/media/image7.png" ContentType="image/png"/>
  <Override PartName="/ppt/media/image11.png" ContentType="image/png"/>
  <Override PartName="/ppt/media/image6.png" ContentType="image/png"/>
  <Override PartName="/ppt/media/image10.png" ContentType="image/png"/>
  <Override PartName="/ppt/media/image5.png" ContentType="image/png"/>
  <Override PartName="/ppt/media/image4.png" ContentType="image/png"/>
  <Override PartName="/ppt/media/image27.png" ContentType="image/png"/>
  <Override PartName="/ppt/media/image3.png" ContentType="image/png"/>
  <Override PartName="/ppt/media/image26.png" ContentType="image/png"/>
  <Override PartName="/ppt/media/image23.png" ContentType="image/png"/>
  <Override PartName="/ppt/media/image22.png" ContentType="image/png"/>
  <Override PartName="/ppt/media/image21.png" ContentType="image/png"/>
  <Override PartName="/ppt/media/image19.png" ContentType="image/png"/>
  <Override PartName="/ppt/media/image20.png" ContentType="image/png"/>
  <Override PartName="/ppt/media/image18.png" ContentType="image/png"/>
  <Override PartName="/ppt/media/image17.png" ContentType="image/png"/>
  <Override PartName="/ppt/media/image16.png" ContentType="image/png"/>
  <Override PartName="/ppt/media/image15.png" ContentType="image/png"/>
  <Override PartName="/ppt/media/image14.png" ContentType="image/png"/>
  <Override PartName="/ppt/media/image1.png" ContentType="image/png"/>
  <Override PartName="/ppt/media/image24.png" ContentType="image/png"/>
  <Override PartName="/ppt/media/image2.png" ContentType="image/png"/>
  <Override PartName="/ppt/media/image25.png" ContentType="image/png"/>
  <Override PartName="/ppt/slides/slide1.xml" ContentType="application/vnd.openxmlformats-officedocument.presentationml.slide+xml"/>
  <Override PartName="/ppt/slides/_rels/slide9.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3.xml.rels" ContentType="application/vnd.openxmlformats-package.relationships+xml"/>
  <Override PartName="/ppt/slides/_rels/slide5.xml.rels" ContentType="application/vnd.openxmlformats-package.relationships+xml"/>
  <Override PartName="/ppt/slides/_rels/slide2.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Lst>
  <p:sldSz cx="9144000" cy="51435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311760" y="444960"/>
            <a:ext cx="8520120" cy="572400"/>
          </a:xfrm>
          <a:prstGeom prst="rect">
            <a:avLst/>
          </a:prstGeom>
        </p:spPr>
        <p:txBody>
          <a:bodyPr lIns="0" rIns="0" tIns="0" bIns="0" anchor="ctr">
            <a:noAutofit/>
          </a:bodyPr>
          <a:p>
            <a:endParaRPr b="0" lang="eu-ES" sz="1400" spc="-1" strike="noStrike">
              <a:solidFill>
                <a:srgbClr val="000000"/>
              </a:solidFill>
              <a:latin typeface="Arial"/>
            </a:endParaRPr>
          </a:p>
        </p:txBody>
      </p:sp>
      <p:sp>
        <p:nvSpPr>
          <p:cNvPr id="25" name="PlaceHolder 2"/>
          <p:cNvSpPr>
            <a:spLocks noGrp="1"/>
          </p:cNvSpPr>
          <p:nvPr>
            <p:ph type="body"/>
          </p:nvPr>
        </p:nvSpPr>
        <p:spPr>
          <a:xfrm>
            <a:off x="311760" y="1152360"/>
            <a:ext cx="8520120" cy="1629360"/>
          </a:xfrm>
          <a:prstGeom prst="rect">
            <a:avLst/>
          </a:prstGeom>
        </p:spPr>
        <p:txBody>
          <a:bodyPr lIns="0" rIns="0" tIns="0" bIns="0">
            <a:normAutofit/>
          </a:bodyPr>
          <a:p>
            <a:endParaRPr b="0" lang="eu-ES" sz="1400" spc="-1" strike="noStrike">
              <a:solidFill>
                <a:srgbClr val="000000"/>
              </a:solidFill>
              <a:latin typeface="Arial"/>
            </a:endParaRPr>
          </a:p>
        </p:txBody>
      </p:sp>
      <p:sp>
        <p:nvSpPr>
          <p:cNvPr id="26" name="PlaceHolder 3"/>
          <p:cNvSpPr>
            <a:spLocks noGrp="1"/>
          </p:cNvSpPr>
          <p:nvPr>
            <p:ph type="body"/>
          </p:nvPr>
        </p:nvSpPr>
        <p:spPr>
          <a:xfrm>
            <a:off x="311760" y="2936880"/>
            <a:ext cx="8520120" cy="1629360"/>
          </a:xfrm>
          <a:prstGeom prst="rect">
            <a:avLst/>
          </a:prstGeom>
        </p:spPr>
        <p:txBody>
          <a:bodyPr lIns="0" rIns="0" tIns="0" bIns="0">
            <a:normAutofit/>
          </a:bodyPr>
          <a:p>
            <a:endParaRPr b="0" lang="eu-ES" sz="14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311760" y="444960"/>
            <a:ext cx="8520120" cy="572400"/>
          </a:xfrm>
          <a:prstGeom prst="rect">
            <a:avLst/>
          </a:prstGeom>
        </p:spPr>
        <p:txBody>
          <a:bodyPr lIns="0" rIns="0" tIns="0" bIns="0" anchor="ctr">
            <a:noAutofit/>
          </a:bodyPr>
          <a:p>
            <a:endParaRPr b="0" lang="eu-ES" sz="1400" spc="-1" strike="noStrike">
              <a:solidFill>
                <a:srgbClr val="000000"/>
              </a:solidFill>
              <a:latin typeface="Arial"/>
            </a:endParaRPr>
          </a:p>
        </p:txBody>
      </p:sp>
      <p:sp>
        <p:nvSpPr>
          <p:cNvPr id="28" name="PlaceHolder 2"/>
          <p:cNvSpPr>
            <a:spLocks noGrp="1"/>
          </p:cNvSpPr>
          <p:nvPr>
            <p:ph type="body"/>
          </p:nvPr>
        </p:nvSpPr>
        <p:spPr>
          <a:xfrm>
            <a:off x="311760" y="1152360"/>
            <a:ext cx="4157640" cy="1629360"/>
          </a:xfrm>
          <a:prstGeom prst="rect">
            <a:avLst/>
          </a:prstGeom>
        </p:spPr>
        <p:txBody>
          <a:bodyPr lIns="0" rIns="0" tIns="0" bIns="0">
            <a:normAutofit/>
          </a:bodyPr>
          <a:p>
            <a:endParaRPr b="0" lang="eu-ES" sz="1400" spc="-1" strike="noStrike">
              <a:solidFill>
                <a:srgbClr val="000000"/>
              </a:solidFill>
              <a:latin typeface="Arial"/>
            </a:endParaRPr>
          </a:p>
        </p:txBody>
      </p:sp>
      <p:sp>
        <p:nvSpPr>
          <p:cNvPr id="29" name="PlaceHolder 3"/>
          <p:cNvSpPr>
            <a:spLocks noGrp="1"/>
          </p:cNvSpPr>
          <p:nvPr>
            <p:ph type="body"/>
          </p:nvPr>
        </p:nvSpPr>
        <p:spPr>
          <a:xfrm>
            <a:off x="4677840" y="1152360"/>
            <a:ext cx="4157640" cy="1629360"/>
          </a:xfrm>
          <a:prstGeom prst="rect">
            <a:avLst/>
          </a:prstGeom>
        </p:spPr>
        <p:txBody>
          <a:bodyPr lIns="0" rIns="0" tIns="0" bIns="0">
            <a:normAutofit/>
          </a:bodyPr>
          <a:p>
            <a:endParaRPr b="0" lang="eu-ES" sz="1400" spc="-1" strike="noStrike">
              <a:solidFill>
                <a:srgbClr val="000000"/>
              </a:solidFill>
              <a:latin typeface="Arial"/>
            </a:endParaRPr>
          </a:p>
        </p:txBody>
      </p:sp>
      <p:sp>
        <p:nvSpPr>
          <p:cNvPr id="30" name="PlaceHolder 4"/>
          <p:cNvSpPr>
            <a:spLocks noGrp="1"/>
          </p:cNvSpPr>
          <p:nvPr>
            <p:ph type="body"/>
          </p:nvPr>
        </p:nvSpPr>
        <p:spPr>
          <a:xfrm>
            <a:off x="311760" y="2936880"/>
            <a:ext cx="4157640" cy="1629360"/>
          </a:xfrm>
          <a:prstGeom prst="rect">
            <a:avLst/>
          </a:prstGeom>
        </p:spPr>
        <p:txBody>
          <a:bodyPr lIns="0" rIns="0" tIns="0" bIns="0">
            <a:normAutofit/>
          </a:bodyPr>
          <a:p>
            <a:endParaRPr b="0" lang="eu-ES" sz="1400" spc="-1" strike="noStrike">
              <a:solidFill>
                <a:srgbClr val="000000"/>
              </a:solidFill>
              <a:latin typeface="Arial"/>
            </a:endParaRPr>
          </a:p>
        </p:txBody>
      </p:sp>
      <p:sp>
        <p:nvSpPr>
          <p:cNvPr id="31" name="PlaceHolder 5"/>
          <p:cNvSpPr>
            <a:spLocks noGrp="1"/>
          </p:cNvSpPr>
          <p:nvPr>
            <p:ph type="body"/>
          </p:nvPr>
        </p:nvSpPr>
        <p:spPr>
          <a:xfrm>
            <a:off x="4677840" y="2936880"/>
            <a:ext cx="4157640" cy="1629360"/>
          </a:xfrm>
          <a:prstGeom prst="rect">
            <a:avLst/>
          </a:prstGeom>
        </p:spPr>
        <p:txBody>
          <a:bodyPr lIns="0" rIns="0" tIns="0" bIns="0">
            <a:normAutofit/>
          </a:bodyPr>
          <a:p>
            <a:endParaRPr b="0" lang="eu-ES" sz="14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311760" y="444960"/>
            <a:ext cx="8520120" cy="572400"/>
          </a:xfrm>
          <a:prstGeom prst="rect">
            <a:avLst/>
          </a:prstGeom>
        </p:spPr>
        <p:txBody>
          <a:bodyPr lIns="0" rIns="0" tIns="0" bIns="0" anchor="ctr">
            <a:noAutofit/>
          </a:bodyPr>
          <a:p>
            <a:endParaRPr b="0" lang="eu-ES" sz="1400" spc="-1" strike="noStrike">
              <a:solidFill>
                <a:srgbClr val="000000"/>
              </a:solidFill>
              <a:latin typeface="Arial"/>
            </a:endParaRPr>
          </a:p>
        </p:txBody>
      </p:sp>
      <p:sp>
        <p:nvSpPr>
          <p:cNvPr id="33" name="PlaceHolder 2"/>
          <p:cNvSpPr>
            <a:spLocks noGrp="1"/>
          </p:cNvSpPr>
          <p:nvPr>
            <p:ph type="body"/>
          </p:nvPr>
        </p:nvSpPr>
        <p:spPr>
          <a:xfrm>
            <a:off x="311760" y="1152360"/>
            <a:ext cx="2743200" cy="1629360"/>
          </a:xfrm>
          <a:prstGeom prst="rect">
            <a:avLst/>
          </a:prstGeom>
        </p:spPr>
        <p:txBody>
          <a:bodyPr lIns="0" rIns="0" tIns="0" bIns="0">
            <a:normAutofit/>
          </a:bodyPr>
          <a:p>
            <a:endParaRPr b="0" lang="eu-ES" sz="1400" spc="-1" strike="noStrike">
              <a:solidFill>
                <a:srgbClr val="000000"/>
              </a:solidFill>
              <a:latin typeface="Arial"/>
            </a:endParaRPr>
          </a:p>
        </p:txBody>
      </p:sp>
      <p:sp>
        <p:nvSpPr>
          <p:cNvPr id="34" name="PlaceHolder 3"/>
          <p:cNvSpPr>
            <a:spLocks noGrp="1"/>
          </p:cNvSpPr>
          <p:nvPr>
            <p:ph type="body"/>
          </p:nvPr>
        </p:nvSpPr>
        <p:spPr>
          <a:xfrm>
            <a:off x="3192480" y="1152360"/>
            <a:ext cx="2743200" cy="1629360"/>
          </a:xfrm>
          <a:prstGeom prst="rect">
            <a:avLst/>
          </a:prstGeom>
        </p:spPr>
        <p:txBody>
          <a:bodyPr lIns="0" rIns="0" tIns="0" bIns="0">
            <a:normAutofit/>
          </a:bodyPr>
          <a:p>
            <a:endParaRPr b="0" lang="eu-ES" sz="1400" spc="-1" strike="noStrike">
              <a:solidFill>
                <a:srgbClr val="000000"/>
              </a:solidFill>
              <a:latin typeface="Arial"/>
            </a:endParaRPr>
          </a:p>
        </p:txBody>
      </p:sp>
      <p:sp>
        <p:nvSpPr>
          <p:cNvPr id="35" name="PlaceHolder 4"/>
          <p:cNvSpPr>
            <a:spLocks noGrp="1"/>
          </p:cNvSpPr>
          <p:nvPr>
            <p:ph type="body"/>
          </p:nvPr>
        </p:nvSpPr>
        <p:spPr>
          <a:xfrm>
            <a:off x="6073200" y="1152360"/>
            <a:ext cx="2743200" cy="1629360"/>
          </a:xfrm>
          <a:prstGeom prst="rect">
            <a:avLst/>
          </a:prstGeom>
        </p:spPr>
        <p:txBody>
          <a:bodyPr lIns="0" rIns="0" tIns="0" bIns="0">
            <a:normAutofit/>
          </a:bodyPr>
          <a:p>
            <a:endParaRPr b="0" lang="eu-ES" sz="1400" spc="-1" strike="noStrike">
              <a:solidFill>
                <a:srgbClr val="000000"/>
              </a:solidFill>
              <a:latin typeface="Arial"/>
            </a:endParaRPr>
          </a:p>
        </p:txBody>
      </p:sp>
      <p:sp>
        <p:nvSpPr>
          <p:cNvPr id="36" name="PlaceHolder 5"/>
          <p:cNvSpPr>
            <a:spLocks noGrp="1"/>
          </p:cNvSpPr>
          <p:nvPr>
            <p:ph type="body"/>
          </p:nvPr>
        </p:nvSpPr>
        <p:spPr>
          <a:xfrm>
            <a:off x="311760" y="2936880"/>
            <a:ext cx="2743200" cy="1629360"/>
          </a:xfrm>
          <a:prstGeom prst="rect">
            <a:avLst/>
          </a:prstGeom>
        </p:spPr>
        <p:txBody>
          <a:bodyPr lIns="0" rIns="0" tIns="0" bIns="0">
            <a:normAutofit/>
          </a:bodyPr>
          <a:p>
            <a:endParaRPr b="0" lang="eu-ES" sz="1400" spc="-1" strike="noStrike">
              <a:solidFill>
                <a:srgbClr val="000000"/>
              </a:solidFill>
              <a:latin typeface="Arial"/>
            </a:endParaRPr>
          </a:p>
        </p:txBody>
      </p:sp>
      <p:sp>
        <p:nvSpPr>
          <p:cNvPr id="37" name="PlaceHolder 6"/>
          <p:cNvSpPr>
            <a:spLocks noGrp="1"/>
          </p:cNvSpPr>
          <p:nvPr>
            <p:ph type="body"/>
          </p:nvPr>
        </p:nvSpPr>
        <p:spPr>
          <a:xfrm>
            <a:off x="3192480" y="2936880"/>
            <a:ext cx="2743200" cy="1629360"/>
          </a:xfrm>
          <a:prstGeom prst="rect">
            <a:avLst/>
          </a:prstGeom>
        </p:spPr>
        <p:txBody>
          <a:bodyPr lIns="0" rIns="0" tIns="0" bIns="0">
            <a:normAutofit/>
          </a:bodyPr>
          <a:p>
            <a:endParaRPr b="0" lang="eu-ES" sz="1400" spc="-1" strike="noStrike">
              <a:solidFill>
                <a:srgbClr val="000000"/>
              </a:solidFill>
              <a:latin typeface="Arial"/>
            </a:endParaRPr>
          </a:p>
        </p:txBody>
      </p:sp>
      <p:sp>
        <p:nvSpPr>
          <p:cNvPr id="38" name="PlaceHolder 7"/>
          <p:cNvSpPr>
            <a:spLocks noGrp="1"/>
          </p:cNvSpPr>
          <p:nvPr>
            <p:ph type="body"/>
          </p:nvPr>
        </p:nvSpPr>
        <p:spPr>
          <a:xfrm>
            <a:off x="6073200" y="2936880"/>
            <a:ext cx="2743200" cy="1629360"/>
          </a:xfrm>
          <a:prstGeom prst="rect">
            <a:avLst/>
          </a:prstGeom>
        </p:spPr>
        <p:txBody>
          <a:bodyPr lIns="0" rIns="0" tIns="0" bIns="0">
            <a:normAutofit/>
          </a:bodyPr>
          <a:p>
            <a:endParaRPr b="0" lang="eu-ES" sz="14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311760" y="444960"/>
            <a:ext cx="8520120" cy="572400"/>
          </a:xfrm>
          <a:prstGeom prst="rect">
            <a:avLst/>
          </a:prstGeom>
        </p:spPr>
        <p:txBody>
          <a:bodyPr lIns="0" rIns="0" tIns="0" bIns="0" anchor="ctr">
            <a:noAutofit/>
          </a:bodyPr>
          <a:p>
            <a:endParaRPr b="0" lang="eu-ES" sz="1400" spc="-1" strike="noStrike">
              <a:solidFill>
                <a:srgbClr val="000000"/>
              </a:solidFill>
              <a:latin typeface="Arial"/>
            </a:endParaRPr>
          </a:p>
        </p:txBody>
      </p:sp>
      <p:sp>
        <p:nvSpPr>
          <p:cNvPr id="43" name="PlaceHolder 2"/>
          <p:cNvSpPr>
            <a:spLocks noGrp="1"/>
          </p:cNvSpPr>
          <p:nvPr>
            <p:ph type="subTitle"/>
          </p:nvPr>
        </p:nvSpPr>
        <p:spPr>
          <a:xfrm>
            <a:off x="311760" y="1152360"/>
            <a:ext cx="8520120" cy="3416040"/>
          </a:xfrm>
          <a:prstGeom prst="rect">
            <a:avLst/>
          </a:prstGeom>
        </p:spPr>
        <p:txBody>
          <a:bodyPr lIns="0" rIns="0" tIns="0" bIns="0" anchor="ctr">
            <a:noAutofit/>
          </a:bodyPr>
          <a:p>
            <a:pPr algn="ctr"/>
            <a:endParaRPr b="0" lang="eu-E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311760" y="444960"/>
            <a:ext cx="8520120" cy="572400"/>
          </a:xfrm>
          <a:prstGeom prst="rect">
            <a:avLst/>
          </a:prstGeom>
        </p:spPr>
        <p:txBody>
          <a:bodyPr lIns="0" rIns="0" tIns="0" bIns="0" anchor="ctr">
            <a:noAutofit/>
          </a:bodyPr>
          <a:p>
            <a:endParaRPr b="0" lang="eu-ES" sz="1400" spc="-1" strike="noStrike">
              <a:solidFill>
                <a:srgbClr val="000000"/>
              </a:solidFill>
              <a:latin typeface="Arial"/>
            </a:endParaRPr>
          </a:p>
        </p:txBody>
      </p:sp>
      <p:sp>
        <p:nvSpPr>
          <p:cNvPr id="45" name="PlaceHolder 2"/>
          <p:cNvSpPr>
            <a:spLocks noGrp="1"/>
          </p:cNvSpPr>
          <p:nvPr>
            <p:ph type="body"/>
          </p:nvPr>
        </p:nvSpPr>
        <p:spPr>
          <a:xfrm>
            <a:off x="311760" y="1152360"/>
            <a:ext cx="8520120" cy="3416040"/>
          </a:xfrm>
          <a:prstGeom prst="rect">
            <a:avLst/>
          </a:prstGeom>
        </p:spPr>
        <p:txBody>
          <a:bodyPr lIns="0" rIns="0" tIns="0" bIns="0">
            <a:normAutofit/>
          </a:bodyPr>
          <a:p>
            <a:endParaRPr b="0" lang="eu-ES" sz="14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311760" y="444960"/>
            <a:ext cx="8520120" cy="572400"/>
          </a:xfrm>
          <a:prstGeom prst="rect">
            <a:avLst/>
          </a:prstGeom>
        </p:spPr>
        <p:txBody>
          <a:bodyPr lIns="0" rIns="0" tIns="0" bIns="0" anchor="ctr">
            <a:noAutofit/>
          </a:bodyPr>
          <a:p>
            <a:endParaRPr b="0" lang="eu-ES" sz="1400" spc="-1" strike="noStrike">
              <a:solidFill>
                <a:srgbClr val="000000"/>
              </a:solidFill>
              <a:latin typeface="Arial"/>
            </a:endParaRPr>
          </a:p>
        </p:txBody>
      </p:sp>
      <p:sp>
        <p:nvSpPr>
          <p:cNvPr id="47" name="PlaceHolder 2"/>
          <p:cNvSpPr>
            <a:spLocks noGrp="1"/>
          </p:cNvSpPr>
          <p:nvPr>
            <p:ph type="body"/>
          </p:nvPr>
        </p:nvSpPr>
        <p:spPr>
          <a:xfrm>
            <a:off x="311760" y="1152360"/>
            <a:ext cx="4157640" cy="3416040"/>
          </a:xfrm>
          <a:prstGeom prst="rect">
            <a:avLst/>
          </a:prstGeom>
        </p:spPr>
        <p:txBody>
          <a:bodyPr lIns="0" rIns="0" tIns="0" bIns="0">
            <a:normAutofit/>
          </a:bodyPr>
          <a:p>
            <a:endParaRPr b="0" lang="eu-ES" sz="1400" spc="-1" strike="noStrike">
              <a:solidFill>
                <a:srgbClr val="000000"/>
              </a:solidFill>
              <a:latin typeface="Arial"/>
            </a:endParaRPr>
          </a:p>
        </p:txBody>
      </p:sp>
      <p:sp>
        <p:nvSpPr>
          <p:cNvPr id="48" name="PlaceHolder 3"/>
          <p:cNvSpPr>
            <a:spLocks noGrp="1"/>
          </p:cNvSpPr>
          <p:nvPr>
            <p:ph type="body"/>
          </p:nvPr>
        </p:nvSpPr>
        <p:spPr>
          <a:xfrm>
            <a:off x="4677840" y="1152360"/>
            <a:ext cx="4157640" cy="3416040"/>
          </a:xfrm>
          <a:prstGeom prst="rect">
            <a:avLst/>
          </a:prstGeom>
        </p:spPr>
        <p:txBody>
          <a:bodyPr lIns="0" rIns="0" tIns="0" bIns="0">
            <a:normAutofit/>
          </a:bodyPr>
          <a:p>
            <a:endParaRPr b="0" lang="eu-ES" sz="14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311760" y="444960"/>
            <a:ext cx="8520120" cy="572400"/>
          </a:xfrm>
          <a:prstGeom prst="rect">
            <a:avLst/>
          </a:prstGeom>
        </p:spPr>
        <p:txBody>
          <a:bodyPr lIns="0" rIns="0" tIns="0" bIns="0" anchor="ctr">
            <a:noAutofit/>
          </a:bodyPr>
          <a:p>
            <a:endParaRPr b="0" lang="eu-ES" sz="1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311760" y="444960"/>
            <a:ext cx="8520120" cy="2654640"/>
          </a:xfrm>
          <a:prstGeom prst="rect">
            <a:avLst/>
          </a:prstGeom>
        </p:spPr>
        <p:txBody>
          <a:bodyPr lIns="0" rIns="0" tIns="0" bIns="0" anchor="ctr">
            <a:noAutofit/>
          </a:bodyPr>
          <a:p>
            <a:pPr algn="ctr"/>
            <a:endParaRPr b="0" lang="eu-E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311760" y="444960"/>
            <a:ext cx="8520120" cy="572400"/>
          </a:xfrm>
          <a:prstGeom prst="rect">
            <a:avLst/>
          </a:prstGeom>
        </p:spPr>
        <p:txBody>
          <a:bodyPr lIns="0" rIns="0" tIns="0" bIns="0" anchor="ctr">
            <a:noAutofit/>
          </a:bodyPr>
          <a:p>
            <a:endParaRPr b="0" lang="eu-ES" sz="1400" spc="-1" strike="noStrike">
              <a:solidFill>
                <a:srgbClr val="000000"/>
              </a:solidFill>
              <a:latin typeface="Arial"/>
            </a:endParaRPr>
          </a:p>
        </p:txBody>
      </p:sp>
      <p:sp>
        <p:nvSpPr>
          <p:cNvPr id="52" name="PlaceHolder 2"/>
          <p:cNvSpPr>
            <a:spLocks noGrp="1"/>
          </p:cNvSpPr>
          <p:nvPr>
            <p:ph type="body"/>
          </p:nvPr>
        </p:nvSpPr>
        <p:spPr>
          <a:xfrm>
            <a:off x="311760" y="1152360"/>
            <a:ext cx="4157640" cy="1629360"/>
          </a:xfrm>
          <a:prstGeom prst="rect">
            <a:avLst/>
          </a:prstGeom>
        </p:spPr>
        <p:txBody>
          <a:bodyPr lIns="0" rIns="0" tIns="0" bIns="0">
            <a:normAutofit/>
          </a:bodyPr>
          <a:p>
            <a:endParaRPr b="0" lang="eu-ES" sz="1400" spc="-1" strike="noStrike">
              <a:solidFill>
                <a:srgbClr val="000000"/>
              </a:solidFill>
              <a:latin typeface="Arial"/>
            </a:endParaRPr>
          </a:p>
        </p:txBody>
      </p:sp>
      <p:sp>
        <p:nvSpPr>
          <p:cNvPr id="53" name="PlaceHolder 3"/>
          <p:cNvSpPr>
            <a:spLocks noGrp="1"/>
          </p:cNvSpPr>
          <p:nvPr>
            <p:ph type="body"/>
          </p:nvPr>
        </p:nvSpPr>
        <p:spPr>
          <a:xfrm>
            <a:off x="4677840" y="1152360"/>
            <a:ext cx="4157640" cy="3416040"/>
          </a:xfrm>
          <a:prstGeom prst="rect">
            <a:avLst/>
          </a:prstGeom>
        </p:spPr>
        <p:txBody>
          <a:bodyPr lIns="0" rIns="0" tIns="0" bIns="0">
            <a:normAutofit/>
          </a:bodyPr>
          <a:p>
            <a:endParaRPr b="0" lang="eu-ES" sz="1400" spc="-1" strike="noStrike">
              <a:solidFill>
                <a:srgbClr val="000000"/>
              </a:solidFill>
              <a:latin typeface="Arial"/>
            </a:endParaRPr>
          </a:p>
        </p:txBody>
      </p:sp>
      <p:sp>
        <p:nvSpPr>
          <p:cNvPr id="54" name="PlaceHolder 4"/>
          <p:cNvSpPr>
            <a:spLocks noGrp="1"/>
          </p:cNvSpPr>
          <p:nvPr>
            <p:ph type="body"/>
          </p:nvPr>
        </p:nvSpPr>
        <p:spPr>
          <a:xfrm>
            <a:off x="311760" y="2936880"/>
            <a:ext cx="4157640" cy="1629360"/>
          </a:xfrm>
          <a:prstGeom prst="rect">
            <a:avLst/>
          </a:prstGeom>
        </p:spPr>
        <p:txBody>
          <a:bodyPr lIns="0" rIns="0" tIns="0" bIns="0">
            <a:normAutofit/>
          </a:bodyPr>
          <a:p>
            <a:endParaRPr b="0" lang="eu-ES" sz="14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311760" y="444960"/>
            <a:ext cx="8520120" cy="572400"/>
          </a:xfrm>
          <a:prstGeom prst="rect">
            <a:avLst/>
          </a:prstGeom>
        </p:spPr>
        <p:txBody>
          <a:bodyPr lIns="0" rIns="0" tIns="0" bIns="0" anchor="ctr">
            <a:noAutofit/>
          </a:bodyPr>
          <a:p>
            <a:endParaRPr b="0" lang="eu-ES" sz="1400" spc="-1" strike="noStrike">
              <a:solidFill>
                <a:srgbClr val="000000"/>
              </a:solidFill>
              <a:latin typeface="Arial"/>
            </a:endParaRPr>
          </a:p>
        </p:txBody>
      </p:sp>
      <p:sp>
        <p:nvSpPr>
          <p:cNvPr id="4" name="PlaceHolder 2"/>
          <p:cNvSpPr>
            <a:spLocks noGrp="1"/>
          </p:cNvSpPr>
          <p:nvPr>
            <p:ph type="subTitle"/>
          </p:nvPr>
        </p:nvSpPr>
        <p:spPr>
          <a:xfrm>
            <a:off x="311760" y="1152360"/>
            <a:ext cx="8520120" cy="3416040"/>
          </a:xfrm>
          <a:prstGeom prst="rect">
            <a:avLst/>
          </a:prstGeom>
        </p:spPr>
        <p:txBody>
          <a:bodyPr lIns="0" rIns="0" tIns="0" bIns="0" anchor="ctr">
            <a:noAutofit/>
          </a:bodyPr>
          <a:p>
            <a:pPr algn="ctr"/>
            <a:endParaRPr b="0" lang="eu-E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311760" y="444960"/>
            <a:ext cx="8520120" cy="572400"/>
          </a:xfrm>
          <a:prstGeom prst="rect">
            <a:avLst/>
          </a:prstGeom>
        </p:spPr>
        <p:txBody>
          <a:bodyPr lIns="0" rIns="0" tIns="0" bIns="0" anchor="ctr">
            <a:noAutofit/>
          </a:bodyPr>
          <a:p>
            <a:endParaRPr b="0" lang="eu-ES" sz="1400" spc="-1" strike="noStrike">
              <a:solidFill>
                <a:srgbClr val="000000"/>
              </a:solidFill>
              <a:latin typeface="Arial"/>
            </a:endParaRPr>
          </a:p>
        </p:txBody>
      </p:sp>
      <p:sp>
        <p:nvSpPr>
          <p:cNvPr id="56" name="PlaceHolder 2"/>
          <p:cNvSpPr>
            <a:spLocks noGrp="1"/>
          </p:cNvSpPr>
          <p:nvPr>
            <p:ph type="body"/>
          </p:nvPr>
        </p:nvSpPr>
        <p:spPr>
          <a:xfrm>
            <a:off x="311760" y="1152360"/>
            <a:ext cx="4157640" cy="3416040"/>
          </a:xfrm>
          <a:prstGeom prst="rect">
            <a:avLst/>
          </a:prstGeom>
        </p:spPr>
        <p:txBody>
          <a:bodyPr lIns="0" rIns="0" tIns="0" bIns="0">
            <a:normAutofit/>
          </a:bodyPr>
          <a:p>
            <a:endParaRPr b="0" lang="eu-ES" sz="1400" spc="-1" strike="noStrike">
              <a:solidFill>
                <a:srgbClr val="000000"/>
              </a:solidFill>
              <a:latin typeface="Arial"/>
            </a:endParaRPr>
          </a:p>
        </p:txBody>
      </p:sp>
      <p:sp>
        <p:nvSpPr>
          <p:cNvPr id="57" name="PlaceHolder 3"/>
          <p:cNvSpPr>
            <a:spLocks noGrp="1"/>
          </p:cNvSpPr>
          <p:nvPr>
            <p:ph type="body"/>
          </p:nvPr>
        </p:nvSpPr>
        <p:spPr>
          <a:xfrm>
            <a:off x="4677840" y="1152360"/>
            <a:ext cx="4157640" cy="1629360"/>
          </a:xfrm>
          <a:prstGeom prst="rect">
            <a:avLst/>
          </a:prstGeom>
        </p:spPr>
        <p:txBody>
          <a:bodyPr lIns="0" rIns="0" tIns="0" bIns="0">
            <a:normAutofit/>
          </a:bodyPr>
          <a:p>
            <a:endParaRPr b="0" lang="eu-ES" sz="1400" spc="-1" strike="noStrike">
              <a:solidFill>
                <a:srgbClr val="000000"/>
              </a:solidFill>
              <a:latin typeface="Arial"/>
            </a:endParaRPr>
          </a:p>
        </p:txBody>
      </p:sp>
      <p:sp>
        <p:nvSpPr>
          <p:cNvPr id="58" name="PlaceHolder 4"/>
          <p:cNvSpPr>
            <a:spLocks noGrp="1"/>
          </p:cNvSpPr>
          <p:nvPr>
            <p:ph type="body"/>
          </p:nvPr>
        </p:nvSpPr>
        <p:spPr>
          <a:xfrm>
            <a:off x="4677840" y="2936880"/>
            <a:ext cx="4157640" cy="1629360"/>
          </a:xfrm>
          <a:prstGeom prst="rect">
            <a:avLst/>
          </a:prstGeom>
        </p:spPr>
        <p:txBody>
          <a:bodyPr lIns="0" rIns="0" tIns="0" bIns="0">
            <a:normAutofit/>
          </a:bodyPr>
          <a:p>
            <a:endParaRPr b="0" lang="eu-ES" sz="14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311760" y="444960"/>
            <a:ext cx="8520120" cy="572400"/>
          </a:xfrm>
          <a:prstGeom prst="rect">
            <a:avLst/>
          </a:prstGeom>
        </p:spPr>
        <p:txBody>
          <a:bodyPr lIns="0" rIns="0" tIns="0" bIns="0" anchor="ctr">
            <a:noAutofit/>
          </a:bodyPr>
          <a:p>
            <a:endParaRPr b="0" lang="eu-ES" sz="1400" spc="-1" strike="noStrike">
              <a:solidFill>
                <a:srgbClr val="000000"/>
              </a:solidFill>
              <a:latin typeface="Arial"/>
            </a:endParaRPr>
          </a:p>
        </p:txBody>
      </p:sp>
      <p:sp>
        <p:nvSpPr>
          <p:cNvPr id="60" name="PlaceHolder 2"/>
          <p:cNvSpPr>
            <a:spLocks noGrp="1"/>
          </p:cNvSpPr>
          <p:nvPr>
            <p:ph type="body"/>
          </p:nvPr>
        </p:nvSpPr>
        <p:spPr>
          <a:xfrm>
            <a:off x="311760" y="1152360"/>
            <a:ext cx="4157640" cy="1629360"/>
          </a:xfrm>
          <a:prstGeom prst="rect">
            <a:avLst/>
          </a:prstGeom>
        </p:spPr>
        <p:txBody>
          <a:bodyPr lIns="0" rIns="0" tIns="0" bIns="0">
            <a:normAutofit/>
          </a:bodyPr>
          <a:p>
            <a:endParaRPr b="0" lang="eu-ES" sz="1400" spc="-1" strike="noStrike">
              <a:solidFill>
                <a:srgbClr val="000000"/>
              </a:solidFill>
              <a:latin typeface="Arial"/>
            </a:endParaRPr>
          </a:p>
        </p:txBody>
      </p:sp>
      <p:sp>
        <p:nvSpPr>
          <p:cNvPr id="61" name="PlaceHolder 3"/>
          <p:cNvSpPr>
            <a:spLocks noGrp="1"/>
          </p:cNvSpPr>
          <p:nvPr>
            <p:ph type="body"/>
          </p:nvPr>
        </p:nvSpPr>
        <p:spPr>
          <a:xfrm>
            <a:off x="4677840" y="1152360"/>
            <a:ext cx="4157640" cy="1629360"/>
          </a:xfrm>
          <a:prstGeom prst="rect">
            <a:avLst/>
          </a:prstGeom>
        </p:spPr>
        <p:txBody>
          <a:bodyPr lIns="0" rIns="0" tIns="0" bIns="0">
            <a:normAutofit/>
          </a:bodyPr>
          <a:p>
            <a:endParaRPr b="0" lang="eu-ES" sz="1400" spc="-1" strike="noStrike">
              <a:solidFill>
                <a:srgbClr val="000000"/>
              </a:solidFill>
              <a:latin typeface="Arial"/>
            </a:endParaRPr>
          </a:p>
        </p:txBody>
      </p:sp>
      <p:sp>
        <p:nvSpPr>
          <p:cNvPr id="62" name="PlaceHolder 4"/>
          <p:cNvSpPr>
            <a:spLocks noGrp="1"/>
          </p:cNvSpPr>
          <p:nvPr>
            <p:ph type="body"/>
          </p:nvPr>
        </p:nvSpPr>
        <p:spPr>
          <a:xfrm>
            <a:off x="311760" y="2936880"/>
            <a:ext cx="8520120" cy="1629360"/>
          </a:xfrm>
          <a:prstGeom prst="rect">
            <a:avLst/>
          </a:prstGeom>
        </p:spPr>
        <p:txBody>
          <a:bodyPr lIns="0" rIns="0" tIns="0" bIns="0">
            <a:normAutofit/>
          </a:bodyPr>
          <a:p>
            <a:endParaRPr b="0" lang="eu-ES" sz="14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311760" y="444960"/>
            <a:ext cx="8520120" cy="572400"/>
          </a:xfrm>
          <a:prstGeom prst="rect">
            <a:avLst/>
          </a:prstGeom>
        </p:spPr>
        <p:txBody>
          <a:bodyPr lIns="0" rIns="0" tIns="0" bIns="0" anchor="ctr">
            <a:noAutofit/>
          </a:bodyPr>
          <a:p>
            <a:endParaRPr b="0" lang="eu-ES" sz="1400" spc="-1" strike="noStrike">
              <a:solidFill>
                <a:srgbClr val="000000"/>
              </a:solidFill>
              <a:latin typeface="Arial"/>
            </a:endParaRPr>
          </a:p>
        </p:txBody>
      </p:sp>
      <p:sp>
        <p:nvSpPr>
          <p:cNvPr id="64" name="PlaceHolder 2"/>
          <p:cNvSpPr>
            <a:spLocks noGrp="1"/>
          </p:cNvSpPr>
          <p:nvPr>
            <p:ph type="body"/>
          </p:nvPr>
        </p:nvSpPr>
        <p:spPr>
          <a:xfrm>
            <a:off x="311760" y="1152360"/>
            <a:ext cx="8520120" cy="1629360"/>
          </a:xfrm>
          <a:prstGeom prst="rect">
            <a:avLst/>
          </a:prstGeom>
        </p:spPr>
        <p:txBody>
          <a:bodyPr lIns="0" rIns="0" tIns="0" bIns="0">
            <a:normAutofit/>
          </a:bodyPr>
          <a:p>
            <a:endParaRPr b="0" lang="eu-ES" sz="1400" spc="-1" strike="noStrike">
              <a:solidFill>
                <a:srgbClr val="000000"/>
              </a:solidFill>
              <a:latin typeface="Arial"/>
            </a:endParaRPr>
          </a:p>
        </p:txBody>
      </p:sp>
      <p:sp>
        <p:nvSpPr>
          <p:cNvPr id="65" name="PlaceHolder 3"/>
          <p:cNvSpPr>
            <a:spLocks noGrp="1"/>
          </p:cNvSpPr>
          <p:nvPr>
            <p:ph type="body"/>
          </p:nvPr>
        </p:nvSpPr>
        <p:spPr>
          <a:xfrm>
            <a:off x="311760" y="2936880"/>
            <a:ext cx="8520120" cy="1629360"/>
          </a:xfrm>
          <a:prstGeom prst="rect">
            <a:avLst/>
          </a:prstGeom>
        </p:spPr>
        <p:txBody>
          <a:bodyPr lIns="0" rIns="0" tIns="0" bIns="0">
            <a:normAutofit/>
          </a:bodyPr>
          <a:p>
            <a:endParaRPr b="0" lang="eu-ES" sz="14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311760" y="444960"/>
            <a:ext cx="8520120" cy="572400"/>
          </a:xfrm>
          <a:prstGeom prst="rect">
            <a:avLst/>
          </a:prstGeom>
        </p:spPr>
        <p:txBody>
          <a:bodyPr lIns="0" rIns="0" tIns="0" bIns="0" anchor="ctr">
            <a:noAutofit/>
          </a:bodyPr>
          <a:p>
            <a:endParaRPr b="0" lang="eu-ES" sz="1400" spc="-1" strike="noStrike">
              <a:solidFill>
                <a:srgbClr val="000000"/>
              </a:solidFill>
              <a:latin typeface="Arial"/>
            </a:endParaRPr>
          </a:p>
        </p:txBody>
      </p:sp>
      <p:sp>
        <p:nvSpPr>
          <p:cNvPr id="67" name="PlaceHolder 2"/>
          <p:cNvSpPr>
            <a:spLocks noGrp="1"/>
          </p:cNvSpPr>
          <p:nvPr>
            <p:ph type="body"/>
          </p:nvPr>
        </p:nvSpPr>
        <p:spPr>
          <a:xfrm>
            <a:off x="311760" y="1152360"/>
            <a:ext cx="4157640" cy="1629360"/>
          </a:xfrm>
          <a:prstGeom prst="rect">
            <a:avLst/>
          </a:prstGeom>
        </p:spPr>
        <p:txBody>
          <a:bodyPr lIns="0" rIns="0" tIns="0" bIns="0">
            <a:normAutofit/>
          </a:bodyPr>
          <a:p>
            <a:endParaRPr b="0" lang="eu-ES" sz="1400" spc="-1" strike="noStrike">
              <a:solidFill>
                <a:srgbClr val="000000"/>
              </a:solidFill>
              <a:latin typeface="Arial"/>
            </a:endParaRPr>
          </a:p>
        </p:txBody>
      </p:sp>
      <p:sp>
        <p:nvSpPr>
          <p:cNvPr id="68" name="PlaceHolder 3"/>
          <p:cNvSpPr>
            <a:spLocks noGrp="1"/>
          </p:cNvSpPr>
          <p:nvPr>
            <p:ph type="body"/>
          </p:nvPr>
        </p:nvSpPr>
        <p:spPr>
          <a:xfrm>
            <a:off x="4677840" y="1152360"/>
            <a:ext cx="4157640" cy="1629360"/>
          </a:xfrm>
          <a:prstGeom prst="rect">
            <a:avLst/>
          </a:prstGeom>
        </p:spPr>
        <p:txBody>
          <a:bodyPr lIns="0" rIns="0" tIns="0" bIns="0">
            <a:normAutofit/>
          </a:bodyPr>
          <a:p>
            <a:endParaRPr b="0" lang="eu-ES" sz="1400" spc="-1" strike="noStrike">
              <a:solidFill>
                <a:srgbClr val="000000"/>
              </a:solidFill>
              <a:latin typeface="Arial"/>
            </a:endParaRPr>
          </a:p>
        </p:txBody>
      </p:sp>
      <p:sp>
        <p:nvSpPr>
          <p:cNvPr id="69" name="PlaceHolder 4"/>
          <p:cNvSpPr>
            <a:spLocks noGrp="1"/>
          </p:cNvSpPr>
          <p:nvPr>
            <p:ph type="body"/>
          </p:nvPr>
        </p:nvSpPr>
        <p:spPr>
          <a:xfrm>
            <a:off x="311760" y="2936880"/>
            <a:ext cx="4157640" cy="1629360"/>
          </a:xfrm>
          <a:prstGeom prst="rect">
            <a:avLst/>
          </a:prstGeom>
        </p:spPr>
        <p:txBody>
          <a:bodyPr lIns="0" rIns="0" tIns="0" bIns="0">
            <a:normAutofit/>
          </a:bodyPr>
          <a:p>
            <a:endParaRPr b="0" lang="eu-ES" sz="1400" spc="-1" strike="noStrike">
              <a:solidFill>
                <a:srgbClr val="000000"/>
              </a:solidFill>
              <a:latin typeface="Arial"/>
            </a:endParaRPr>
          </a:p>
        </p:txBody>
      </p:sp>
      <p:sp>
        <p:nvSpPr>
          <p:cNvPr id="70" name="PlaceHolder 5"/>
          <p:cNvSpPr>
            <a:spLocks noGrp="1"/>
          </p:cNvSpPr>
          <p:nvPr>
            <p:ph type="body"/>
          </p:nvPr>
        </p:nvSpPr>
        <p:spPr>
          <a:xfrm>
            <a:off x="4677840" y="2936880"/>
            <a:ext cx="4157640" cy="1629360"/>
          </a:xfrm>
          <a:prstGeom prst="rect">
            <a:avLst/>
          </a:prstGeom>
        </p:spPr>
        <p:txBody>
          <a:bodyPr lIns="0" rIns="0" tIns="0" bIns="0">
            <a:normAutofit/>
          </a:bodyPr>
          <a:p>
            <a:endParaRPr b="0" lang="eu-ES" sz="14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311760" y="444960"/>
            <a:ext cx="8520120" cy="572400"/>
          </a:xfrm>
          <a:prstGeom prst="rect">
            <a:avLst/>
          </a:prstGeom>
        </p:spPr>
        <p:txBody>
          <a:bodyPr lIns="0" rIns="0" tIns="0" bIns="0" anchor="ctr">
            <a:noAutofit/>
          </a:bodyPr>
          <a:p>
            <a:endParaRPr b="0" lang="eu-ES" sz="1400" spc="-1" strike="noStrike">
              <a:solidFill>
                <a:srgbClr val="000000"/>
              </a:solidFill>
              <a:latin typeface="Arial"/>
            </a:endParaRPr>
          </a:p>
        </p:txBody>
      </p:sp>
      <p:sp>
        <p:nvSpPr>
          <p:cNvPr id="72" name="PlaceHolder 2"/>
          <p:cNvSpPr>
            <a:spLocks noGrp="1"/>
          </p:cNvSpPr>
          <p:nvPr>
            <p:ph type="body"/>
          </p:nvPr>
        </p:nvSpPr>
        <p:spPr>
          <a:xfrm>
            <a:off x="311760" y="1152360"/>
            <a:ext cx="2743200" cy="1629360"/>
          </a:xfrm>
          <a:prstGeom prst="rect">
            <a:avLst/>
          </a:prstGeom>
        </p:spPr>
        <p:txBody>
          <a:bodyPr lIns="0" rIns="0" tIns="0" bIns="0">
            <a:normAutofit/>
          </a:bodyPr>
          <a:p>
            <a:endParaRPr b="0" lang="eu-ES" sz="1400" spc="-1" strike="noStrike">
              <a:solidFill>
                <a:srgbClr val="000000"/>
              </a:solidFill>
              <a:latin typeface="Arial"/>
            </a:endParaRPr>
          </a:p>
        </p:txBody>
      </p:sp>
      <p:sp>
        <p:nvSpPr>
          <p:cNvPr id="73" name="PlaceHolder 3"/>
          <p:cNvSpPr>
            <a:spLocks noGrp="1"/>
          </p:cNvSpPr>
          <p:nvPr>
            <p:ph type="body"/>
          </p:nvPr>
        </p:nvSpPr>
        <p:spPr>
          <a:xfrm>
            <a:off x="3192480" y="1152360"/>
            <a:ext cx="2743200" cy="1629360"/>
          </a:xfrm>
          <a:prstGeom prst="rect">
            <a:avLst/>
          </a:prstGeom>
        </p:spPr>
        <p:txBody>
          <a:bodyPr lIns="0" rIns="0" tIns="0" bIns="0">
            <a:normAutofit/>
          </a:bodyPr>
          <a:p>
            <a:endParaRPr b="0" lang="eu-ES" sz="1400" spc="-1" strike="noStrike">
              <a:solidFill>
                <a:srgbClr val="000000"/>
              </a:solidFill>
              <a:latin typeface="Arial"/>
            </a:endParaRPr>
          </a:p>
        </p:txBody>
      </p:sp>
      <p:sp>
        <p:nvSpPr>
          <p:cNvPr id="74" name="PlaceHolder 4"/>
          <p:cNvSpPr>
            <a:spLocks noGrp="1"/>
          </p:cNvSpPr>
          <p:nvPr>
            <p:ph type="body"/>
          </p:nvPr>
        </p:nvSpPr>
        <p:spPr>
          <a:xfrm>
            <a:off x="6073200" y="1152360"/>
            <a:ext cx="2743200" cy="1629360"/>
          </a:xfrm>
          <a:prstGeom prst="rect">
            <a:avLst/>
          </a:prstGeom>
        </p:spPr>
        <p:txBody>
          <a:bodyPr lIns="0" rIns="0" tIns="0" bIns="0">
            <a:normAutofit/>
          </a:bodyPr>
          <a:p>
            <a:endParaRPr b="0" lang="eu-ES" sz="1400" spc="-1" strike="noStrike">
              <a:solidFill>
                <a:srgbClr val="000000"/>
              </a:solidFill>
              <a:latin typeface="Arial"/>
            </a:endParaRPr>
          </a:p>
        </p:txBody>
      </p:sp>
      <p:sp>
        <p:nvSpPr>
          <p:cNvPr id="75" name="PlaceHolder 5"/>
          <p:cNvSpPr>
            <a:spLocks noGrp="1"/>
          </p:cNvSpPr>
          <p:nvPr>
            <p:ph type="body"/>
          </p:nvPr>
        </p:nvSpPr>
        <p:spPr>
          <a:xfrm>
            <a:off x="311760" y="2936880"/>
            <a:ext cx="2743200" cy="1629360"/>
          </a:xfrm>
          <a:prstGeom prst="rect">
            <a:avLst/>
          </a:prstGeom>
        </p:spPr>
        <p:txBody>
          <a:bodyPr lIns="0" rIns="0" tIns="0" bIns="0">
            <a:normAutofit/>
          </a:bodyPr>
          <a:p>
            <a:endParaRPr b="0" lang="eu-ES" sz="1400" spc="-1" strike="noStrike">
              <a:solidFill>
                <a:srgbClr val="000000"/>
              </a:solidFill>
              <a:latin typeface="Arial"/>
            </a:endParaRPr>
          </a:p>
        </p:txBody>
      </p:sp>
      <p:sp>
        <p:nvSpPr>
          <p:cNvPr id="76" name="PlaceHolder 6"/>
          <p:cNvSpPr>
            <a:spLocks noGrp="1"/>
          </p:cNvSpPr>
          <p:nvPr>
            <p:ph type="body"/>
          </p:nvPr>
        </p:nvSpPr>
        <p:spPr>
          <a:xfrm>
            <a:off x="3192480" y="2936880"/>
            <a:ext cx="2743200" cy="1629360"/>
          </a:xfrm>
          <a:prstGeom prst="rect">
            <a:avLst/>
          </a:prstGeom>
        </p:spPr>
        <p:txBody>
          <a:bodyPr lIns="0" rIns="0" tIns="0" bIns="0">
            <a:normAutofit/>
          </a:bodyPr>
          <a:p>
            <a:endParaRPr b="0" lang="eu-ES" sz="1400" spc="-1" strike="noStrike">
              <a:solidFill>
                <a:srgbClr val="000000"/>
              </a:solidFill>
              <a:latin typeface="Arial"/>
            </a:endParaRPr>
          </a:p>
        </p:txBody>
      </p:sp>
      <p:sp>
        <p:nvSpPr>
          <p:cNvPr id="77" name="PlaceHolder 7"/>
          <p:cNvSpPr>
            <a:spLocks noGrp="1"/>
          </p:cNvSpPr>
          <p:nvPr>
            <p:ph type="body"/>
          </p:nvPr>
        </p:nvSpPr>
        <p:spPr>
          <a:xfrm>
            <a:off x="6073200" y="2936880"/>
            <a:ext cx="2743200" cy="1629360"/>
          </a:xfrm>
          <a:prstGeom prst="rect">
            <a:avLst/>
          </a:prstGeom>
        </p:spPr>
        <p:txBody>
          <a:bodyPr lIns="0" rIns="0" tIns="0" bIns="0">
            <a:normAutofit/>
          </a:bodyPr>
          <a:p>
            <a:endParaRPr b="0" lang="eu-ES" sz="14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311760" y="444960"/>
            <a:ext cx="8520120" cy="572400"/>
          </a:xfrm>
          <a:prstGeom prst="rect">
            <a:avLst/>
          </a:prstGeom>
        </p:spPr>
        <p:txBody>
          <a:bodyPr lIns="0" rIns="0" tIns="0" bIns="0" anchor="ctr">
            <a:noAutofit/>
          </a:bodyPr>
          <a:p>
            <a:endParaRPr b="0" lang="eu-ES" sz="1400" spc="-1" strike="noStrike">
              <a:solidFill>
                <a:srgbClr val="000000"/>
              </a:solidFill>
              <a:latin typeface="Arial"/>
            </a:endParaRPr>
          </a:p>
        </p:txBody>
      </p:sp>
      <p:sp>
        <p:nvSpPr>
          <p:cNvPr id="6" name="PlaceHolder 2"/>
          <p:cNvSpPr>
            <a:spLocks noGrp="1"/>
          </p:cNvSpPr>
          <p:nvPr>
            <p:ph type="body"/>
          </p:nvPr>
        </p:nvSpPr>
        <p:spPr>
          <a:xfrm>
            <a:off x="311760" y="1152360"/>
            <a:ext cx="8520120" cy="3416040"/>
          </a:xfrm>
          <a:prstGeom prst="rect">
            <a:avLst/>
          </a:prstGeom>
        </p:spPr>
        <p:txBody>
          <a:bodyPr lIns="0" rIns="0" tIns="0" bIns="0">
            <a:normAutofit/>
          </a:bodyPr>
          <a:p>
            <a:endParaRPr b="0" lang="eu-ES" sz="14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311760" y="444960"/>
            <a:ext cx="8520120" cy="572400"/>
          </a:xfrm>
          <a:prstGeom prst="rect">
            <a:avLst/>
          </a:prstGeom>
        </p:spPr>
        <p:txBody>
          <a:bodyPr lIns="0" rIns="0" tIns="0" bIns="0" anchor="ctr">
            <a:noAutofit/>
          </a:bodyPr>
          <a:p>
            <a:endParaRPr b="0" lang="eu-ES" sz="1400" spc="-1" strike="noStrike">
              <a:solidFill>
                <a:srgbClr val="000000"/>
              </a:solidFill>
              <a:latin typeface="Arial"/>
            </a:endParaRPr>
          </a:p>
        </p:txBody>
      </p:sp>
      <p:sp>
        <p:nvSpPr>
          <p:cNvPr id="8" name="PlaceHolder 2"/>
          <p:cNvSpPr>
            <a:spLocks noGrp="1"/>
          </p:cNvSpPr>
          <p:nvPr>
            <p:ph type="body"/>
          </p:nvPr>
        </p:nvSpPr>
        <p:spPr>
          <a:xfrm>
            <a:off x="311760" y="1152360"/>
            <a:ext cx="4157640" cy="3416040"/>
          </a:xfrm>
          <a:prstGeom prst="rect">
            <a:avLst/>
          </a:prstGeom>
        </p:spPr>
        <p:txBody>
          <a:bodyPr lIns="0" rIns="0" tIns="0" bIns="0">
            <a:normAutofit/>
          </a:bodyPr>
          <a:p>
            <a:endParaRPr b="0" lang="eu-ES" sz="1400" spc="-1" strike="noStrike">
              <a:solidFill>
                <a:srgbClr val="000000"/>
              </a:solidFill>
              <a:latin typeface="Arial"/>
            </a:endParaRPr>
          </a:p>
        </p:txBody>
      </p:sp>
      <p:sp>
        <p:nvSpPr>
          <p:cNvPr id="9" name="PlaceHolder 3"/>
          <p:cNvSpPr>
            <a:spLocks noGrp="1"/>
          </p:cNvSpPr>
          <p:nvPr>
            <p:ph type="body"/>
          </p:nvPr>
        </p:nvSpPr>
        <p:spPr>
          <a:xfrm>
            <a:off x="4677840" y="1152360"/>
            <a:ext cx="4157640" cy="3416040"/>
          </a:xfrm>
          <a:prstGeom prst="rect">
            <a:avLst/>
          </a:prstGeom>
        </p:spPr>
        <p:txBody>
          <a:bodyPr lIns="0" rIns="0" tIns="0" bIns="0">
            <a:normAutofit/>
          </a:bodyPr>
          <a:p>
            <a:endParaRPr b="0" lang="eu-ES" sz="14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311760" y="444960"/>
            <a:ext cx="8520120" cy="572400"/>
          </a:xfrm>
          <a:prstGeom prst="rect">
            <a:avLst/>
          </a:prstGeom>
        </p:spPr>
        <p:txBody>
          <a:bodyPr lIns="0" rIns="0" tIns="0" bIns="0" anchor="ctr">
            <a:noAutofit/>
          </a:bodyPr>
          <a:p>
            <a:endParaRPr b="0" lang="eu-ES" sz="1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311760" y="444960"/>
            <a:ext cx="8520120" cy="2654640"/>
          </a:xfrm>
          <a:prstGeom prst="rect">
            <a:avLst/>
          </a:prstGeom>
        </p:spPr>
        <p:txBody>
          <a:bodyPr lIns="0" rIns="0" tIns="0" bIns="0" anchor="ctr">
            <a:noAutofit/>
          </a:bodyPr>
          <a:p>
            <a:pPr algn="ctr"/>
            <a:endParaRPr b="0" lang="eu-E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311760" y="444960"/>
            <a:ext cx="8520120" cy="572400"/>
          </a:xfrm>
          <a:prstGeom prst="rect">
            <a:avLst/>
          </a:prstGeom>
        </p:spPr>
        <p:txBody>
          <a:bodyPr lIns="0" rIns="0" tIns="0" bIns="0" anchor="ctr">
            <a:noAutofit/>
          </a:bodyPr>
          <a:p>
            <a:endParaRPr b="0" lang="eu-ES" sz="1400" spc="-1" strike="noStrike">
              <a:solidFill>
                <a:srgbClr val="000000"/>
              </a:solidFill>
              <a:latin typeface="Arial"/>
            </a:endParaRPr>
          </a:p>
        </p:txBody>
      </p:sp>
      <p:sp>
        <p:nvSpPr>
          <p:cNvPr id="13" name="PlaceHolder 2"/>
          <p:cNvSpPr>
            <a:spLocks noGrp="1"/>
          </p:cNvSpPr>
          <p:nvPr>
            <p:ph type="body"/>
          </p:nvPr>
        </p:nvSpPr>
        <p:spPr>
          <a:xfrm>
            <a:off x="311760" y="1152360"/>
            <a:ext cx="4157640" cy="1629360"/>
          </a:xfrm>
          <a:prstGeom prst="rect">
            <a:avLst/>
          </a:prstGeom>
        </p:spPr>
        <p:txBody>
          <a:bodyPr lIns="0" rIns="0" tIns="0" bIns="0">
            <a:normAutofit/>
          </a:bodyPr>
          <a:p>
            <a:endParaRPr b="0" lang="eu-ES" sz="1400" spc="-1" strike="noStrike">
              <a:solidFill>
                <a:srgbClr val="000000"/>
              </a:solidFill>
              <a:latin typeface="Arial"/>
            </a:endParaRPr>
          </a:p>
        </p:txBody>
      </p:sp>
      <p:sp>
        <p:nvSpPr>
          <p:cNvPr id="14" name="PlaceHolder 3"/>
          <p:cNvSpPr>
            <a:spLocks noGrp="1"/>
          </p:cNvSpPr>
          <p:nvPr>
            <p:ph type="body"/>
          </p:nvPr>
        </p:nvSpPr>
        <p:spPr>
          <a:xfrm>
            <a:off x="4677840" y="1152360"/>
            <a:ext cx="4157640" cy="3416040"/>
          </a:xfrm>
          <a:prstGeom prst="rect">
            <a:avLst/>
          </a:prstGeom>
        </p:spPr>
        <p:txBody>
          <a:bodyPr lIns="0" rIns="0" tIns="0" bIns="0">
            <a:normAutofit/>
          </a:bodyPr>
          <a:p>
            <a:endParaRPr b="0" lang="eu-ES" sz="1400" spc="-1" strike="noStrike">
              <a:solidFill>
                <a:srgbClr val="000000"/>
              </a:solidFill>
              <a:latin typeface="Arial"/>
            </a:endParaRPr>
          </a:p>
        </p:txBody>
      </p:sp>
      <p:sp>
        <p:nvSpPr>
          <p:cNvPr id="15" name="PlaceHolder 4"/>
          <p:cNvSpPr>
            <a:spLocks noGrp="1"/>
          </p:cNvSpPr>
          <p:nvPr>
            <p:ph type="body"/>
          </p:nvPr>
        </p:nvSpPr>
        <p:spPr>
          <a:xfrm>
            <a:off x="311760" y="2936880"/>
            <a:ext cx="4157640" cy="1629360"/>
          </a:xfrm>
          <a:prstGeom prst="rect">
            <a:avLst/>
          </a:prstGeom>
        </p:spPr>
        <p:txBody>
          <a:bodyPr lIns="0" rIns="0" tIns="0" bIns="0">
            <a:normAutofit/>
          </a:bodyPr>
          <a:p>
            <a:endParaRPr b="0" lang="eu-ES" sz="14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311760" y="444960"/>
            <a:ext cx="8520120" cy="572400"/>
          </a:xfrm>
          <a:prstGeom prst="rect">
            <a:avLst/>
          </a:prstGeom>
        </p:spPr>
        <p:txBody>
          <a:bodyPr lIns="0" rIns="0" tIns="0" bIns="0" anchor="ctr">
            <a:noAutofit/>
          </a:bodyPr>
          <a:p>
            <a:endParaRPr b="0" lang="eu-ES" sz="1400" spc="-1" strike="noStrike">
              <a:solidFill>
                <a:srgbClr val="000000"/>
              </a:solidFill>
              <a:latin typeface="Arial"/>
            </a:endParaRPr>
          </a:p>
        </p:txBody>
      </p:sp>
      <p:sp>
        <p:nvSpPr>
          <p:cNvPr id="17" name="PlaceHolder 2"/>
          <p:cNvSpPr>
            <a:spLocks noGrp="1"/>
          </p:cNvSpPr>
          <p:nvPr>
            <p:ph type="body"/>
          </p:nvPr>
        </p:nvSpPr>
        <p:spPr>
          <a:xfrm>
            <a:off x="311760" y="1152360"/>
            <a:ext cx="4157640" cy="3416040"/>
          </a:xfrm>
          <a:prstGeom prst="rect">
            <a:avLst/>
          </a:prstGeom>
        </p:spPr>
        <p:txBody>
          <a:bodyPr lIns="0" rIns="0" tIns="0" bIns="0">
            <a:normAutofit/>
          </a:bodyPr>
          <a:p>
            <a:endParaRPr b="0" lang="eu-ES" sz="1400" spc="-1" strike="noStrike">
              <a:solidFill>
                <a:srgbClr val="000000"/>
              </a:solidFill>
              <a:latin typeface="Arial"/>
            </a:endParaRPr>
          </a:p>
        </p:txBody>
      </p:sp>
      <p:sp>
        <p:nvSpPr>
          <p:cNvPr id="18" name="PlaceHolder 3"/>
          <p:cNvSpPr>
            <a:spLocks noGrp="1"/>
          </p:cNvSpPr>
          <p:nvPr>
            <p:ph type="body"/>
          </p:nvPr>
        </p:nvSpPr>
        <p:spPr>
          <a:xfrm>
            <a:off x="4677840" y="1152360"/>
            <a:ext cx="4157640" cy="1629360"/>
          </a:xfrm>
          <a:prstGeom prst="rect">
            <a:avLst/>
          </a:prstGeom>
        </p:spPr>
        <p:txBody>
          <a:bodyPr lIns="0" rIns="0" tIns="0" bIns="0">
            <a:normAutofit/>
          </a:bodyPr>
          <a:p>
            <a:endParaRPr b="0" lang="eu-ES" sz="1400" spc="-1" strike="noStrike">
              <a:solidFill>
                <a:srgbClr val="000000"/>
              </a:solidFill>
              <a:latin typeface="Arial"/>
            </a:endParaRPr>
          </a:p>
        </p:txBody>
      </p:sp>
      <p:sp>
        <p:nvSpPr>
          <p:cNvPr id="19" name="PlaceHolder 4"/>
          <p:cNvSpPr>
            <a:spLocks noGrp="1"/>
          </p:cNvSpPr>
          <p:nvPr>
            <p:ph type="body"/>
          </p:nvPr>
        </p:nvSpPr>
        <p:spPr>
          <a:xfrm>
            <a:off x="4677840" y="2936880"/>
            <a:ext cx="4157640" cy="1629360"/>
          </a:xfrm>
          <a:prstGeom prst="rect">
            <a:avLst/>
          </a:prstGeom>
        </p:spPr>
        <p:txBody>
          <a:bodyPr lIns="0" rIns="0" tIns="0" bIns="0">
            <a:normAutofit/>
          </a:bodyPr>
          <a:p>
            <a:endParaRPr b="0" lang="eu-ES" sz="14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311760" y="444960"/>
            <a:ext cx="8520120" cy="572400"/>
          </a:xfrm>
          <a:prstGeom prst="rect">
            <a:avLst/>
          </a:prstGeom>
        </p:spPr>
        <p:txBody>
          <a:bodyPr lIns="0" rIns="0" tIns="0" bIns="0" anchor="ctr">
            <a:noAutofit/>
          </a:bodyPr>
          <a:p>
            <a:endParaRPr b="0" lang="eu-ES" sz="1400" spc="-1" strike="noStrike">
              <a:solidFill>
                <a:srgbClr val="000000"/>
              </a:solidFill>
              <a:latin typeface="Arial"/>
            </a:endParaRPr>
          </a:p>
        </p:txBody>
      </p:sp>
      <p:sp>
        <p:nvSpPr>
          <p:cNvPr id="21" name="PlaceHolder 2"/>
          <p:cNvSpPr>
            <a:spLocks noGrp="1"/>
          </p:cNvSpPr>
          <p:nvPr>
            <p:ph type="body"/>
          </p:nvPr>
        </p:nvSpPr>
        <p:spPr>
          <a:xfrm>
            <a:off x="311760" y="1152360"/>
            <a:ext cx="4157640" cy="1629360"/>
          </a:xfrm>
          <a:prstGeom prst="rect">
            <a:avLst/>
          </a:prstGeom>
        </p:spPr>
        <p:txBody>
          <a:bodyPr lIns="0" rIns="0" tIns="0" bIns="0">
            <a:normAutofit/>
          </a:bodyPr>
          <a:p>
            <a:endParaRPr b="0" lang="eu-ES" sz="1400" spc="-1" strike="noStrike">
              <a:solidFill>
                <a:srgbClr val="000000"/>
              </a:solidFill>
              <a:latin typeface="Arial"/>
            </a:endParaRPr>
          </a:p>
        </p:txBody>
      </p:sp>
      <p:sp>
        <p:nvSpPr>
          <p:cNvPr id="22" name="PlaceHolder 3"/>
          <p:cNvSpPr>
            <a:spLocks noGrp="1"/>
          </p:cNvSpPr>
          <p:nvPr>
            <p:ph type="body"/>
          </p:nvPr>
        </p:nvSpPr>
        <p:spPr>
          <a:xfrm>
            <a:off x="4677840" y="1152360"/>
            <a:ext cx="4157640" cy="1629360"/>
          </a:xfrm>
          <a:prstGeom prst="rect">
            <a:avLst/>
          </a:prstGeom>
        </p:spPr>
        <p:txBody>
          <a:bodyPr lIns="0" rIns="0" tIns="0" bIns="0">
            <a:normAutofit/>
          </a:bodyPr>
          <a:p>
            <a:endParaRPr b="0" lang="eu-ES" sz="1400" spc="-1" strike="noStrike">
              <a:solidFill>
                <a:srgbClr val="000000"/>
              </a:solidFill>
              <a:latin typeface="Arial"/>
            </a:endParaRPr>
          </a:p>
        </p:txBody>
      </p:sp>
      <p:sp>
        <p:nvSpPr>
          <p:cNvPr id="23" name="PlaceHolder 4"/>
          <p:cNvSpPr>
            <a:spLocks noGrp="1"/>
          </p:cNvSpPr>
          <p:nvPr>
            <p:ph type="body"/>
          </p:nvPr>
        </p:nvSpPr>
        <p:spPr>
          <a:xfrm>
            <a:off x="311760" y="2936880"/>
            <a:ext cx="8520120" cy="1629360"/>
          </a:xfrm>
          <a:prstGeom prst="rect">
            <a:avLst/>
          </a:prstGeom>
        </p:spPr>
        <p:txBody>
          <a:bodyPr lIns="0" rIns="0" tIns="0" bIns="0">
            <a:normAutofit/>
          </a:bodyPr>
          <a:p>
            <a:endParaRPr b="0" lang="eu-ES" sz="14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311760" y="744480"/>
            <a:ext cx="8520120" cy="2052360"/>
          </a:xfrm>
          <a:prstGeom prst="rect">
            <a:avLst/>
          </a:prstGeom>
        </p:spPr>
        <p:txBody>
          <a:bodyPr tIns="91440" bIns="91440" anchor="b">
            <a:normAutofit/>
          </a:bodyPr>
          <a:p>
            <a:pPr algn="ctr"/>
            <a:r>
              <a:rPr b="0" lang="eu-ES" sz="5200" spc="-1" strike="noStrike">
                <a:solidFill>
                  <a:srgbClr val="000000"/>
                </a:solidFill>
                <a:latin typeface="Arial"/>
              </a:rPr>
              <a:t>Egin klik tituluko testuaren formatua editatzeko</a:t>
            </a:r>
            <a:endParaRPr b="0" lang="eu-ES" sz="5200" spc="-1" strike="noStrike">
              <a:solidFill>
                <a:srgbClr val="000000"/>
              </a:solidFill>
              <a:latin typeface="Arial"/>
            </a:endParaRPr>
          </a:p>
        </p:txBody>
      </p:sp>
      <p:sp>
        <p:nvSpPr>
          <p:cNvPr id="1" name="PlaceHolder 2"/>
          <p:cNvSpPr>
            <a:spLocks noGrp="1"/>
          </p:cNvSpPr>
          <p:nvPr>
            <p:ph type="sldNum"/>
          </p:nvPr>
        </p:nvSpPr>
        <p:spPr>
          <a:xfrm>
            <a:off x="8472600" y="4663080"/>
            <a:ext cx="548280" cy="393120"/>
          </a:xfrm>
          <a:prstGeom prst="rect">
            <a:avLst/>
          </a:prstGeom>
        </p:spPr>
        <p:txBody>
          <a:bodyPr tIns="91440" bIns="91440" anchor="ctr">
            <a:normAutofit/>
          </a:bodyPr>
          <a:p>
            <a:pPr algn="r">
              <a:lnSpc>
                <a:spcPct val="100000"/>
              </a:lnSpc>
              <a:tabLst>
                <a:tab algn="l" pos="0"/>
              </a:tabLst>
            </a:pPr>
            <a:fld id="{F70549EA-EA5D-48D2-A2B4-516AD7787A38}" type="slidenum">
              <a:rPr b="0" lang="es" sz="1000" spc="-1" strike="noStrike">
                <a:solidFill>
                  <a:srgbClr val="595959"/>
                </a:solidFill>
                <a:latin typeface="Arial"/>
                <a:ea typeface="Arial"/>
              </a:rPr>
              <a:t>&lt;zenbakia&gt;</a:t>
            </a:fld>
            <a:endParaRPr b="0" lang="eu-ES" sz="1000" spc="-1" strike="noStrike">
              <a:latin typeface="Times New Roman"/>
            </a:endParaRPr>
          </a:p>
        </p:txBody>
      </p:sp>
      <p:sp>
        <p:nvSpPr>
          <p:cNvPr id="2" name="PlaceHolder 3"/>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u-ES" sz="1400" spc="-1" strike="noStrike">
                <a:solidFill>
                  <a:srgbClr val="000000"/>
                </a:solidFill>
                <a:latin typeface="Arial"/>
              </a:rPr>
              <a:t>Egin klik eskemako testuaren formatua editatzeko</a:t>
            </a:r>
            <a:endParaRPr b="0" lang="eu-ES"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u-ES" sz="1400" spc="-1" strike="noStrike">
                <a:solidFill>
                  <a:srgbClr val="000000"/>
                </a:solidFill>
                <a:latin typeface="Arial"/>
              </a:rPr>
              <a:t>Bigarren eskema-maila</a:t>
            </a:r>
            <a:endParaRPr b="0" lang="eu-ES"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u-ES" sz="1400" spc="-1" strike="noStrike">
                <a:solidFill>
                  <a:srgbClr val="000000"/>
                </a:solidFill>
                <a:latin typeface="Arial"/>
              </a:rPr>
              <a:t>Hirugarren eskema-maila</a:t>
            </a:r>
            <a:endParaRPr b="0" lang="eu-ES"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u-ES" sz="1400" spc="-1" strike="noStrike">
                <a:solidFill>
                  <a:srgbClr val="000000"/>
                </a:solidFill>
                <a:latin typeface="Arial"/>
              </a:rPr>
              <a:t>Laugarren eskema-maila</a:t>
            </a:r>
            <a:endParaRPr b="0" lang="eu-ES"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u-ES" sz="2000" spc="-1" strike="noStrike">
                <a:solidFill>
                  <a:srgbClr val="000000"/>
                </a:solidFill>
                <a:latin typeface="Arial"/>
              </a:rPr>
              <a:t>Bosgarren eskema-maila</a:t>
            </a:r>
            <a:endParaRPr b="0" lang="eu-E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u-ES" sz="2000" spc="-1" strike="noStrike">
                <a:solidFill>
                  <a:srgbClr val="000000"/>
                </a:solidFill>
                <a:latin typeface="Arial"/>
              </a:rPr>
              <a:t>Seigarren eskema-maila</a:t>
            </a:r>
            <a:endParaRPr b="0" lang="eu-E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u-ES" sz="2000" spc="-1" strike="noStrike">
                <a:solidFill>
                  <a:srgbClr val="000000"/>
                </a:solidFill>
                <a:latin typeface="Arial"/>
              </a:rPr>
              <a:t>Zazpigarren eskema-maila</a:t>
            </a:r>
            <a:endParaRPr b="0" lang="eu-E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311760" y="444960"/>
            <a:ext cx="8520120" cy="572400"/>
          </a:xfrm>
          <a:prstGeom prst="rect">
            <a:avLst/>
          </a:prstGeom>
        </p:spPr>
        <p:txBody>
          <a:bodyPr tIns="91440" bIns="91440">
            <a:normAutofit fontScale="97000"/>
          </a:bodyPr>
          <a:p>
            <a:pPr algn="ctr"/>
            <a:r>
              <a:rPr b="0" lang="eu-ES" sz="2800" spc="-1" strike="noStrike">
                <a:solidFill>
                  <a:srgbClr val="000000"/>
                </a:solidFill>
                <a:latin typeface="Arial"/>
              </a:rPr>
              <a:t>Egin klik tituluko testuaren formatua editatzeko</a:t>
            </a:r>
            <a:endParaRPr b="0" lang="eu-ES" sz="2800" spc="-1" strike="noStrike">
              <a:solidFill>
                <a:srgbClr val="000000"/>
              </a:solidFill>
              <a:latin typeface="Arial"/>
            </a:endParaRPr>
          </a:p>
        </p:txBody>
      </p:sp>
      <p:sp>
        <p:nvSpPr>
          <p:cNvPr id="40" name="PlaceHolder 2"/>
          <p:cNvSpPr>
            <a:spLocks noGrp="1"/>
          </p:cNvSpPr>
          <p:nvPr>
            <p:ph type="body"/>
          </p:nvPr>
        </p:nvSpPr>
        <p:spPr>
          <a:xfrm>
            <a:off x="311760" y="1152360"/>
            <a:ext cx="8520120" cy="3416040"/>
          </a:xfrm>
          <a:prstGeom prst="rect">
            <a:avLst/>
          </a:prstGeom>
        </p:spPr>
        <p:txBody>
          <a:bodyPr tIns="91440" bIns="91440">
            <a:normAutofit/>
          </a:bodyPr>
          <a:p>
            <a:pPr marL="432000" indent="-324000" algn="ctr">
              <a:spcBef>
                <a:spcPts val="1417"/>
              </a:spcBef>
              <a:buClr>
                <a:srgbClr val="000000"/>
              </a:buClr>
              <a:buSzPct val="45000"/>
              <a:buFont typeface="Wingdings" charset="2"/>
              <a:buChar char=""/>
            </a:pPr>
            <a:r>
              <a:rPr b="0" lang="eu-ES" sz="1800" spc="-1" strike="noStrike">
                <a:solidFill>
                  <a:srgbClr val="000000"/>
                </a:solidFill>
                <a:latin typeface="Arial"/>
              </a:rPr>
              <a:t>Egin klik eskemako testuaren formatua editatzeko</a:t>
            </a:r>
            <a:endParaRPr b="0" lang="eu-ES" sz="1800" spc="-1" strike="noStrike">
              <a:solidFill>
                <a:srgbClr val="000000"/>
              </a:solidFill>
              <a:latin typeface="Arial"/>
            </a:endParaRPr>
          </a:p>
          <a:p>
            <a:pPr lvl="1" marL="864000" indent="-324000" algn="ctr">
              <a:spcBef>
                <a:spcPts val="1134"/>
              </a:spcBef>
              <a:buClr>
                <a:srgbClr val="000000"/>
              </a:buClr>
              <a:buSzPct val="75000"/>
              <a:buFont typeface="Symbol" charset="2"/>
              <a:buChar char=""/>
            </a:pPr>
            <a:r>
              <a:rPr b="0" lang="eu-ES" sz="1800" spc="-1" strike="noStrike">
                <a:solidFill>
                  <a:srgbClr val="000000"/>
                </a:solidFill>
                <a:latin typeface="Arial"/>
              </a:rPr>
              <a:t>Bigarren eskema-maila</a:t>
            </a:r>
            <a:endParaRPr b="0" lang="eu-ES" sz="1800" spc="-1" strike="noStrike">
              <a:solidFill>
                <a:srgbClr val="000000"/>
              </a:solidFill>
              <a:latin typeface="Arial"/>
            </a:endParaRPr>
          </a:p>
          <a:p>
            <a:pPr lvl="2" marL="1296000" indent="-288000" algn="ctr">
              <a:spcBef>
                <a:spcPts val="850"/>
              </a:spcBef>
              <a:buClr>
                <a:srgbClr val="000000"/>
              </a:buClr>
              <a:buSzPct val="45000"/>
              <a:buFont typeface="Wingdings" charset="2"/>
              <a:buChar char=""/>
            </a:pPr>
            <a:r>
              <a:rPr b="0" lang="eu-ES" sz="1800" spc="-1" strike="noStrike">
                <a:solidFill>
                  <a:srgbClr val="000000"/>
                </a:solidFill>
                <a:latin typeface="Arial"/>
              </a:rPr>
              <a:t>Hirugarren eskema-maila</a:t>
            </a:r>
            <a:endParaRPr b="0" lang="eu-ES" sz="1800" spc="-1" strike="noStrike">
              <a:solidFill>
                <a:srgbClr val="000000"/>
              </a:solidFill>
              <a:latin typeface="Arial"/>
            </a:endParaRPr>
          </a:p>
          <a:p>
            <a:pPr lvl="3" marL="1728000" indent="-216000" algn="ctr">
              <a:spcBef>
                <a:spcPts val="567"/>
              </a:spcBef>
              <a:buClr>
                <a:srgbClr val="000000"/>
              </a:buClr>
              <a:buSzPct val="75000"/>
              <a:buFont typeface="Symbol" charset="2"/>
              <a:buChar char=""/>
            </a:pPr>
            <a:r>
              <a:rPr b="0" lang="eu-ES" sz="1800" spc="-1" strike="noStrike">
                <a:solidFill>
                  <a:srgbClr val="000000"/>
                </a:solidFill>
                <a:latin typeface="Arial"/>
              </a:rPr>
              <a:t>Laugarren eskema-maila</a:t>
            </a:r>
            <a:endParaRPr b="0" lang="eu-ES" sz="1800" spc="-1" strike="noStrike">
              <a:solidFill>
                <a:srgbClr val="000000"/>
              </a:solidFill>
              <a:latin typeface="Arial"/>
            </a:endParaRPr>
          </a:p>
          <a:p>
            <a:pPr lvl="4" marL="2160000" indent="-216000" algn="ctr">
              <a:spcBef>
                <a:spcPts val="283"/>
              </a:spcBef>
              <a:buClr>
                <a:srgbClr val="000000"/>
              </a:buClr>
              <a:buSzPct val="45000"/>
              <a:buFont typeface="Wingdings" charset="2"/>
              <a:buChar char=""/>
            </a:pPr>
            <a:r>
              <a:rPr b="0" lang="eu-ES" sz="1800" spc="-1" strike="noStrike">
                <a:solidFill>
                  <a:srgbClr val="000000"/>
                </a:solidFill>
                <a:latin typeface="Arial"/>
              </a:rPr>
              <a:t>Bosgarren eskema-maila</a:t>
            </a:r>
            <a:endParaRPr b="0" lang="eu-ES" sz="1800" spc="-1" strike="noStrike">
              <a:solidFill>
                <a:srgbClr val="000000"/>
              </a:solidFill>
              <a:latin typeface="Arial"/>
            </a:endParaRPr>
          </a:p>
          <a:p>
            <a:pPr lvl="5" marL="2592000" indent="-216000" algn="ctr">
              <a:spcBef>
                <a:spcPts val="283"/>
              </a:spcBef>
              <a:buClr>
                <a:srgbClr val="000000"/>
              </a:buClr>
              <a:buSzPct val="45000"/>
              <a:buFont typeface="Wingdings" charset="2"/>
              <a:buChar char=""/>
            </a:pPr>
            <a:r>
              <a:rPr b="0" lang="eu-ES" sz="1800" spc="-1" strike="noStrike">
                <a:solidFill>
                  <a:srgbClr val="000000"/>
                </a:solidFill>
                <a:latin typeface="Arial"/>
              </a:rPr>
              <a:t>Seigarren eskema-maila</a:t>
            </a:r>
            <a:endParaRPr b="0" lang="eu-ES" sz="1800" spc="-1" strike="noStrike">
              <a:solidFill>
                <a:srgbClr val="000000"/>
              </a:solidFill>
              <a:latin typeface="Arial"/>
            </a:endParaRPr>
          </a:p>
          <a:p>
            <a:pPr lvl="6" marL="3024000" indent="-216000" algn="ctr">
              <a:spcBef>
                <a:spcPts val="283"/>
              </a:spcBef>
              <a:buClr>
                <a:srgbClr val="000000"/>
              </a:buClr>
              <a:buSzPct val="45000"/>
              <a:buFont typeface="Wingdings" charset="2"/>
              <a:buChar char=""/>
            </a:pPr>
            <a:r>
              <a:rPr b="0" lang="eu-ES" sz="1800" spc="-1" strike="noStrike">
                <a:solidFill>
                  <a:srgbClr val="000000"/>
                </a:solidFill>
                <a:latin typeface="Arial"/>
              </a:rPr>
              <a:t>Zazpigarren eskema-maila</a:t>
            </a:r>
            <a:endParaRPr b="0" lang="eu-ES" sz="1800" spc="-1" strike="noStrike">
              <a:solidFill>
                <a:srgbClr val="000000"/>
              </a:solidFill>
              <a:latin typeface="Arial"/>
            </a:endParaRPr>
          </a:p>
        </p:txBody>
      </p:sp>
      <p:sp>
        <p:nvSpPr>
          <p:cNvPr id="41" name="PlaceHolder 3"/>
          <p:cNvSpPr>
            <a:spLocks noGrp="1"/>
          </p:cNvSpPr>
          <p:nvPr>
            <p:ph type="sldNum"/>
          </p:nvPr>
        </p:nvSpPr>
        <p:spPr>
          <a:xfrm>
            <a:off x="8472600" y="4663080"/>
            <a:ext cx="548280" cy="393120"/>
          </a:xfrm>
          <a:prstGeom prst="rect">
            <a:avLst/>
          </a:prstGeom>
        </p:spPr>
        <p:txBody>
          <a:bodyPr tIns="91440" bIns="91440" anchor="ctr">
            <a:normAutofit/>
          </a:bodyPr>
          <a:p>
            <a:pPr algn="r">
              <a:lnSpc>
                <a:spcPct val="100000"/>
              </a:lnSpc>
              <a:tabLst>
                <a:tab algn="l" pos="0"/>
              </a:tabLst>
            </a:pPr>
            <a:fld id="{493A3D9C-9601-496D-B20B-8C66A6122F29}" type="slidenum">
              <a:rPr b="0" lang="es" sz="1000" spc="-1" strike="noStrike">
                <a:solidFill>
                  <a:srgbClr val="595959"/>
                </a:solidFill>
                <a:latin typeface="Arial"/>
                <a:ea typeface="Arial"/>
              </a:rPr>
              <a:t>&lt;zenbakia&gt;</a:t>
            </a:fld>
            <a:endParaRPr b="0" lang="eu-ES" sz="10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slideLayout" Target="../slideLayouts/slideLayout1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5.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slideLayout" Target="../slideLayouts/slideLayout15.xml"/>
</Relationships>
</file>

<file path=ppt/slides/_rels/slide4.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5.xml"/>
</Relationships>
</file>

<file path=ppt/slides/_rels/slide5.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slideLayout" Target="../slideLayouts/slideLayout15.xml"/>
</Relationships>
</file>

<file path=ppt/slides/_rels/slide6.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hyperlink" Target="https://www.youtube.com/watch?v=_TqP2ddy2BM" TargetMode="External"/><Relationship Id="rId5" Type="http://schemas.openxmlformats.org/officeDocument/2006/relationships/slideLayout" Target="../slideLayouts/slideLayout15.xml"/>
</Relationships>
</file>

<file path=ppt/slides/_rels/slide7.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slideLayout" Target="../slideLayouts/slideLayout15.xml"/>
</Relationships>
</file>

<file path=ppt/slides/_rels/slide8.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slideLayout" Target="../slideLayouts/slideLayout15.xml"/>
</Relationships>
</file>

<file path=ppt/slides/_rels/slide9.xml.rels><?xml version="1.0" encoding="UTF-8"?>
<Relationships xmlns="http://schemas.openxmlformats.org/package/2006/relationships"><Relationship Id="rId1" Type="http://schemas.openxmlformats.org/officeDocument/2006/relationships/hyperlink" Target="https://es.wikipedia.org/wiki/Breta&#241;a" TargetMode="External"/><Relationship Id="rId2" Type="http://schemas.openxmlformats.org/officeDocument/2006/relationships/hyperlink" Target="https://es.wikipedia.org/wiki/Idioma_bret&#243;n" TargetMode="External"/><Relationship Id="rId3" Type="http://schemas.openxmlformats.org/officeDocument/2006/relationships/hyperlink" Target="https://es.wikipedia.org/wiki/Ar_Redadeg" TargetMode="External"/><Relationship Id="rId4" Type="http://schemas.openxmlformats.org/officeDocument/2006/relationships/hyperlink" Target="https://www.ar-redadeg.bzh/" TargetMode="External"/><Relationship Id="rId5" Type="http://schemas.openxmlformats.org/officeDocument/2006/relationships/hyperlink" Target="https://www.youtube.com/watch?v=_TqP2ddy2BM" TargetMode="External"/><Relationship Id="rId6" Type="http://schemas.openxmlformats.org/officeDocument/2006/relationships/hyperlink" Target="http://vocabularies.unesco.org/browser/thesaurus/es/page/concept4311" TargetMode="External"/><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slideLayout" Target="../slideLayouts/slideLayout1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8" name="Google Shape;54;p13" descr=""/>
          <p:cNvPicPr/>
          <p:nvPr/>
        </p:nvPicPr>
        <p:blipFill>
          <a:blip r:embed="rId1"/>
          <a:stretch/>
        </p:blipFill>
        <p:spPr>
          <a:xfrm>
            <a:off x="6689160" y="251280"/>
            <a:ext cx="2142720" cy="2142720"/>
          </a:xfrm>
          <a:prstGeom prst="rect">
            <a:avLst/>
          </a:prstGeom>
          <a:ln>
            <a:noFill/>
          </a:ln>
        </p:spPr>
      </p:pic>
      <p:pic>
        <p:nvPicPr>
          <p:cNvPr id="79" name="Google Shape;55;p13" descr=""/>
          <p:cNvPicPr/>
          <p:nvPr/>
        </p:nvPicPr>
        <p:blipFill>
          <a:blip r:embed="rId2"/>
          <a:stretch/>
        </p:blipFill>
        <p:spPr>
          <a:xfrm>
            <a:off x="230760" y="3180960"/>
            <a:ext cx="2628720" cy="1742760"/>
          </a:xfrm>
          <a:prstGeom prst="rect">
            <a:avLst/>
          </a:prstGeom>
          <a:ln>
            <a:noFill/>
          </a:ln>
        </p:spPr>
      </p:pic>
      <p:pic>
        <p:nvPicPr>
          <p:cNvPr id="80" name="Google Shape;56;p13" descr=""/>
          <p:cNvPicPr/>
          <p:nvPr/>
        </p:nvPicPr>
        <p:blipFill>
          <a:blip r:embed="rId3"/>
          <a:stretch/>
        </p:blipFill>
        <p:spPr>
          <a:xfrm>
            <a:off x="2303640" y="1778760"/>
            <a:ext cx="4105080" cy="866520"/>
          </a:xfrm>
          <a:prstGeom prst="rect">
            <a:avLst/>
          </a:prstGeom>
          <a:ln>
            <a:noFill/>
          </a:ln>
        </p:spPr>
      </p:pic>
      <p:pic>
        <p:nvPicPr>
          <p:cNvPr id="81" name="Google Shape;57;p13" descr=""/>
          <p:cNvPicPr/>
          <p:nvPr/>
        </p:nvPicPr>
        <p:blipFill>
          <a:blip r:embed="rId4"/>
          <a:stretch/>
        </p:blipFill>
        <p:spPr>
          <a:xfrm>
            <a:off x="2235600" y="1778760"/>
            <a:ext cx="4105080" cy="866520"/>
          </a:xfrm>
          <a:prstGeom prst="rect">
            <a:avLst/>
          </a:prstGeom>
          <a:ln>
            <a:noFill/>
          </a:ln>
        </p:spPr>
      </p:pic>
      <p:pic>
        <p:nvPicPr>
          <p:cNvPr id="82" name="Google Shape;58;p13" descr=""/>
          <p:cNvPicPr/>
          <p:nvPr/>
        </p:nvPicPr>
        <p:blipFill>
          <a:blip r:embed="rId5"/>
          <a:stretch/>
        </p:blipFill>
        <p:spPr>
          <a:xfrm>
            <a:off x="3261960" y="2775240"/>
            <a:ext cx="4990680" cy="723600"/>
          </a:xfrm>
          <a:prstGeom prst="rect">
            <a:avLst/>
          </a:prstGeom>
          <a:ln>
            <a:noFill/>
          </a:ln>
        </p:spPr>
      </p:pic>
      <p:sp>
        <p:nvSpPr>
          <p:cNvPr id="83" name="CustomShape 1"/>
          <p:cNvSpPr/>
          <p:nvPr/>
        </p:nvSpPr>
        <p:spPr>
          <a:xfrm>
            <a:off x="1389960" y="590760"/>
            <a:ext cx="1818720" cy="399960"/>
          </a:xfrm>
          <a:prstGeom prst="rect">
            <a:avLst/>
          </a:prstGeom>
          <a:noFill/>
          <a:ln>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TextShape 1"/>
          <p:cNvSpPr txBox="1"/>
          <p:nvPr/>
        </p:nvSpPr>
        <p:spPr>
          <a:xfrm>
            <a:off x="2542320" y="2285280"/>
            <a:ext cx="8520120" cy="572400"/>
          </a:xfrm>
          <a:prstGeom prst="rect">
            <a:avLst/>
          </a:prstGeom>
          <a:noFill/>
          <a:ln>
            <a:noFill/>
          </a:ln>
        </p:spPr>
        <p:txBody>
          <a:bodyPr tIns="91440" bIns="91440">
            <a:normAutofit fontScale="97000"/>
          </a:bodyPr>
          <a:p>
            <a:pPr>
              <a:lnSpc>
                <a:spcPct val="100000"/>
              </a:lnSpc>
              <a:tabLst>
                <a:tab algn="l" pos="0"/>
              </a:tabLst>
            </a:pPr>
            <a:r>
              <a:rPr b="0" lang="es" sz="2800" spc="-1" strike="noStrike">
                <a:solidFill>
                  <a:srgbClr val="000000"/>
                </a:solidFill>
                <a:latin typeface="Arial"/>
                <a:ea typeface="Arial"/>
              </a:rPr>
              <a:t>hxbxhxxnxnxnnxnx</a:t>
            </a:r>
            <a:endParaRPr b="0" lang="eu-ES" sz="2800" spc="-1" strike="noStrike">
              <a:solidFill>
                <a:srgbClr val="000000"/>
              </a:solidFill>
              <a:latin typeface="Arial"/>
            </a:endParaRPr>
          </a:p>
        </p:txBody>
      </p:sp>
      <p:pic>
        <p:nvPicPr>
          <p:cNvPr id="132" name="Google Shape;144;p22" descr=""/>
          <p:cNvPicPr/>
          <p:nvPr/>
        </p:nvPicPr>
        <p:blipFill>
          <a:blip r:embed="rId1"/>
          <a:stretch/>
        </p:blipFill>
        <p:spPr>
          <a:xfrm>
            <a:off x="2453040" y="1959480"/>
            <a:ext cx="4007880" cy="1068840"/>
          </a:xfrm>
          <a:prstGeom prst="rect">
            <a:avLst/>
          </a:prstGeom>
          <a:ln>
            <a:noFill/>
          </a:ln>
        </p:spPr>
      </p:pic>
      <p:pic>
        <p:nvPicPr>
          <p:cNvPr id="133" name="Google Shape;145;p22" descr=""/>
          <p:cNvPicPr/>
          <p:nvPr/>
        </p:nvPicPr>
        <p:blipFill>
          <a:blip r:embed="rId2"/>
          <a:stretch/>
        </p:blipFill>
        <p:spPr>
          <a:xfrm>
            <a:off x="0" y="3215520"/>
            <a:ext cx="2964960" cy="1927440"/>
          </a:xfrm>
          <a:prstGeom prst="rect">
            <a:avLst/>
          </a:prstGeom>
          <a:ln>
            <a:noFill/>
          </a:ln>
        </p:spPr>
      </p:pic>
      <p:pic>
        <p:nvPicPr>
          <p:cNvPr id="134" name="Google Shape;146;p22" descr=""/>
          <p:cNvPicPr/>
          <p:nvPr/>
        </p:nvPicPr>
        <p:blipFill>
          <a:blip r:embed="rId3"/>
          <a:stretch/>
        </p:blipFill>
        <p:spPr>
          <a:xfrm>
            <a:off x="6209640" y="0"/>
            <a:ext cx="2918160" cy="2185560"/>
          </a:xfrm>
          <a:prstGeom prst="rect">
            <a:avLst/>
          </a:prstGeom>
          <a:ln>
            <a:noFill/>
          </a:ln>
        </p:spPr>
      </p:pic>
      <p:pic>
        <p:nvPicPr>
          <p:cNvPr id="135" name="Google Shape;147;p22" descr=""/>
          <p:cNvPicPr/>
          <p:nvPr/>
        </p:nvPicPr>
        <p:blipFill>
          <a:blip r:embed="rId4"/>
          <a:stretch/>
        </p:blipFill>
        <p:spPr>
          <a:xfrm>
            <a:off x="5700240" y="3332520"/>
            <a:ext cx="3443400" cy="1810440"/>
          </a:xfrm>
          <a:prstGeom prst="rect">
            <a:avLst/>
          </a:prstGeom>
          <a:ln>
            <a:noFill/>
          </a:ln>
        </p:spPr>
      </p:pic>
      <p:pic>
        <p:nvPicPr>
          <p:cNvPr id="136" name="Google Shape;148;p22" descr=""/>
          <p:cNvPicPr/>
          <p:nvPr/>
        </p:nvPicPr>
        <p:blipFill>
          <a:blip r:embed="rId5"/>
          <a:stretch/>
        </p:blipFill>
        <p:spPr>
          <a:xfrm>
            <a:off x="0" y="-61200"/>
            <a:ext cx="2325960" cy="218556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CustomShape 1"/>
          <p:cNvSpPr/>
          <p:nvPr/>
        </p:nvSpPr>
        <p:spPr>
          <a:xfrm>
            <a:off x="0" y="0"/>
            <a:ext cx="9143640" cy="976320"/>
          </a:xfrm>
          <a:prstGeom prst="rect">
            <a:avLst/>
          </a:prstGeom>
          <a:solidFill>
            <a:srgbClr val="ead1dc"/>
          </a:solidFill>
          <a:ln>
            <a:noFill/>
          </a:ln>
        </p:spPr>
        <p:style>
          <a:lnRef idx="0"/>
          <a:fillRef idx="0"/>
          <a:effectRef idx="0"/>
          <a:fontRef idx="minor"/>
        </p:style>
      </p:sp>
      <p:sp>
        <p:nvSpPr>
          <p:cNvPr id="85" name="TextShape 2"/>
          <p:cNvSpPr txBox="1"/>
          <p:nvPr/>
        </p:nvSpPr>
        <p:spPr>
          <a:xfrm>
            <a:off x="414000" y="1266120"/>
            <a:ext cx="8520120" cy="3416040"/>
          </a:xfrm>
          <a:prstGeom prst="rect">
            <a:avLst/>
          </a:prstGeom>
          <a:noFill/>
          <a:ln>
            <a:noFill/>
          </a:ln>
        </p:spPr>
        <p:txBody>
          <a:bodyPr tIns="91440" bIns="91440">
            <a:normAutofit fontScale="84000"/>
          </a:bodyPr>
          <a:p>
            <a:pPr marL="457200" indent="-334080">
              <a:lnSpc>
                <a:spcPct val="200000"/>
              </a:lnSpc>
              <a:buClr>
                <a:srgbClr val="000000"/>
              </a:buClr>
              <a:buFont typeface="Arial"/>
              <a:buChar char="➔"/>
            </a:pPr>
            <a:r>
              <a:rPr b="0" lang="es" sz="1800" spc="-1" strike="noStrike">
                <a:solidFill>
                  <a:srgbClr val="000000"/>
                </a:solidFill>
                <a:latin typeface="Arial"/>
                <a:ea typeface="Arial"/>
              </a:rPr>
              <a:t>EREMUA</a:t>
            </a:r>
            <a:endParaRPr b="0" lang="eu-ES" sz="1800" spc="-1" strike="noStrike">
              <a:solidFill>
                <a:srgbClr val="000000"/>
              </a:solidFill>
              <a:latin typeface="Arial"/>
            </a:endParaRPr>
          </a:p>
          <a:p>
            <a:pPr marL="457200" indent="-334080">
              <a:lnSpc>
                <a:spcPct val="200000"/>
              </a:lnSpc>
              <a:buClr>
                <a:srgbClr val="000000"/>
              </a:buClr>
              <a:buFont typeface="Arial"/>
              <a:buChar char="➔"/>
            </a:pPr>
            <a:r>
              <a:rPr b="0" lang="es" sz="1800" spc="-1" strike="noStrike">
                <a:solidFill>
                  <a:srgbClr val="000000"/>
                </a:solidFill>
                <a:latin typeface="Arial"/>
                <a:ea typeface="Arial"/>
              </a:rPr>
              <a:t>HIZTUNAK</a:t>
            </a:r>
            <a:endParaRPr b="0" lang="eu-ES" sz="1800" spc="-1" strike="noStrike">
              <a:solidFill>
                <a:srgbClr val="000000"/>
              </a:solidFill>
              <a:latin typeface="Arial"/>
            </a:endParaRPr>
          </a:p>
          <a:p>
            <a:pPr marL="457200" indent="-334080">
              <a:lnSpc>
                <a:spcPct val="200000"/>
              </a:lnSpc>
              <a:buClr>
                <a:srgbClr val="000000"/>
              </a:buClr>
              <a:buFont typeface="Arial"/>
              <a:buChar char="➔"/>
            </a:pPr>
            <a:r>
              <a:rPr b="0" lang="es" sz="1800" spc="-1" strike="noStrike">
                <a:solidFill>
                  <a:srgbClr val="000000"/>
                </a:solidFill>
                <a:latin typeface="Arial"/>
                <a:ea typeface="Arial"/>
              </a:rPr>
              <a:t>EGOERA</a:t>
            </a:r>
            <a:endParaRPr b="0" lang="eu-ES" sz="1800" spc="-1" strike="noStrike">
              <a:solidFill>
                <a:srgbClr val="000000"/>
              </a:solidFill>
              <a:latin typeface="Arial"/>
            </a:endParaRPr>
          </a:p>
          <a:p>
            <a:pPr marL="457200" indent="-334080">
              <a:lnSpc>
                <a:spcPct val="200000"/>
              </a:lnSpc>
              <a:buClr>
                <a:srgbClr val="000000"/>
              </a:buClr>
              <a:buFont typeface="Arial"/>
              <a:buChar char="➔"/>
            </a:pPr>
            <a:r>
              <a:rPr b="0" lang="es" sz="1800" spc="-1" strike="noStrike">
                <a:solidFill>
                  <a:srgbClr val="000000"/>
                </a:solidFill>
                <a:latin typeface="Arial"/>
                <a:ea typeface="Arial"/>
              </a:rPr>
              <a:t>BIZIBERRITZEKO EKIMENA</a:t>
            </a:r>
            <a:endParaRPr b="0" lang="eu-ES" sz="1800" spc="-1" strike="noStrike">
              <a:solidFill>
                <a:srgbClr val="000000"/>
              </a:solidFill>
              <a:latin typeface="Arial"/>
            </a:endParaRPr>
          </a:p>
          <a:p>
            <a:pPr marL="457200" indent="-334080">
              <a:lnSpc>
                <a:spcPct val="200000"/>
              </a:lnSpc>
              <a:buClr>
                <a:srgbClr val="000000"/>
              </a:buClr>
              <a:buFont typeface="Arial"/>
              <a:buChar char="➔"/>
            </a:pPr>
            <a:r>
              <a:rPr b="0" lang="es" sz="1800" spc="-1" strike="noStrike">
                <a:solidFill>
                  <a:srgbClr val="000000"/>
                </a:solidFill>
                <a:latin typeface="Arial"/>
                <a:ea typeface="Arial"/>
              </a:rPr>
              <a:t>HIZTEGI TXIKI BAT</a:t>
            </a:r>
            <a:endParaRPr b="0" lang="eu-ES" sz="1800" spc="-1" strike="noStrike">
              <a:solidFill>
                <a:srgbClr val="000000"/>
              </a:solidFill>
              <a:latin typeface="Arial"/>
            </a:endParaRPr>
          </a:p>
          <a:p>
            <a:pPr marL="457200" indent="-334080">
              <a:lnSpc>
                <a:spcPct val="200000"/>
              </a:lnSpc>
              <a:buClr>
                <a:srgbClr val="000000"/>
              </a:buClr>
              <a:buFont typeface="Arial"/>
              <a:buChar char="➔"/>
            </a:pPr>
            <a:r>
              <a:rPr b="0" lang="es" sz="1800" spc="-1" strike="noStrike">
                <a:solidFill>
                  <a:srgbClr val="000000"/>
                </a:solidFill>
                <a:latin typeface="Arial"/>
                <a:ea typeface="Arial"/>
              </a:rPr>
              <a:t>AMAIERAKO HAUSNARKETA</a:t>
            </a:r>
            <a:endParaRPr b="0" lang="eu-ES" sz="1800" spc="-1" strike="noStrike">
              <a:solidFill>
                <a:srgbClr val="000000"/>
              </a:solidFill>
              <a:latin typeface="Arial"/>
            </a:endParaRPr>
          </a:p>
          <a:p>
            <a:pPr marL="457200" indent="-334080">
              <a:lnSpc>
                <a:spcPct val="200000"/>
              </a:lnSpc>
              <a:buClr>
                <a:srgbClr val="000000"/>
              </a:buClr>
              <a:buFont typeface="Arial"/>
              <a:buChar char="➔"/>
            </a:pPr>
            <a:r>
              <a:rPr b="0" lang="es" sz="1800" spc="-1" strike="noStrike">
                <a:solidFill>
                  <a:srgbClr val="000000"/>
                </a:solidFill>
                <a:latin typeface="Arial"/>
                <a:ea typeface="Arial"/>
              </a:rPr>
              <a:t>INFORMAZIO ITURRIAK </a:t>
            </a:r>
            <a:endParaRPr b="0" lang="eu-ES" sz="1800" spc="-1" strike="noStrike">
              <a:solidFill>
                <a:srgbClr val="000000"/>
              </a:solidFill>
              <a:latin typeface="Arial"/>
            </a:endParaRPr>
          </a:p>
        </p:txBody>
      </p:sp>
      <p:pic>
        <p:nvPicPr>
          <p:cNvPr id="86" name="Google Shape;66;p14" descr=""/>
          <p:cNvPicPr/>
          <p:nvPr/>
        </p:nvPicPr>
        <p:blipFill>
          <a:blip r:embed="rId1"/>
          <a:stretch/>
        </p:blipFill>
        <p:spPr>
          <a:xfrm>
            <a:off x="251640" y="126360"/>
            <a:ext cx="3781080" cy="72360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7" name="Google Shape;71;p15" descr=""/>
          <p:cNvPicPr/>
          <p:nvPr/>
        </p:nvPicPr>
        <p:blipFill>
          <a:blip r:embed="rId1"/>
          <a:stretch/>
        </p:blipFill>
        <p:spPr>
          <a:xfrm>
            <a:off x="186480" y="1259640"/>
            <a:ext cx="4171320" cy="2624040"/>
          </a:xfrm>
          <a:prstGeom prst="rect">
            <a:avLst/>
          </a:prstGeom>
          <a:ln>
            <a:noFill/>
          </a:ln>
        </p:spPr>
      </p:pic>
      <p:pic>
        <p:nvPicPr>
          <p:cNvPr id="88" name="Google Shape;72;p15" descr=""/>
          <p:cNvPicPr/>
          <p:nvPr/>
        </p:nvPicPr>
        <p:blipFill>
          <a:blip r:embed="rId2"/>
          <a:stretch/>
        </p:blipFill>
        <p:spPr>
          <a:xfrm>
            <a:off x="4852440" y="1695960"/>
            <a:ext cx="3578400" cy="3237120"/>
          </a:xfrm>
          <a:prstGeom prst="rect">
            <a:avLst/>
          </a:prstGeom>
          <a:ln>
            <a:noFill/>
          </a:ln>
        </p:spPr>
      </p:pic>
      <p:sp>
        <p:nvSpPr>
          <p:cNvPr id="89" name="CustomShape 1"/>
          <p:cNvSpPr/>
          <p:nvPr/>
        </p:nvSpPr>
        <p:spPr>
          <a:xfrm>
            <a:off x="5240160" y="2354400"/>
            <a:ext cx="714240" cy="696240"/>
          </a:xfrm>
          <a:prstGeom prst="ellipse">
            <a:avLst/>
          </a:prstGeom>
          <a:noFill/>
          <a:ln w="28440">
            <a:solidFill>
              <a:srgbClr val="d5a6bd"/>
            </a:solidFill>
            <a:round/>
          </a:ln>
        </p:spPr>
        <p:style>
          <a:lnRef idx="0"/>
          <a:fillRef idx="0"/>
          <a:effectRef idx="0"/>
          <a:fontRef idx="minor"/>
        </p:style>
      </p:sp>
      <p:sp>
        <p:nvSpPr>
          <p:cNvPr id="90" name="CustomShape 2"/>
          <p:cNvSpPr/>
          <p:nvPr/>
        </p:nvSpPr>
        <p:spPr>
          <a:xfrm rot="16744200">
            <a:off x="4285800" y="1832760"/>
            <a:ext cx="698400" cy="1094760"/>
          </a:xfrm>
          <a:prstGeom prst="upArrow">
            <a:avLst>
              <a:gd name="adj1" fmla="val 50000"/>
              <a:gd name="adj2" fmla="val 50000"/>
            </a:avLst>
          </a:prstGeom>
          <a:noFill/>
          <a:ln w="28440">
            <a:solidFill>
              <a:srgbClr val="d5a6bd"/>
            </a:solidFill>
            <a:round/>
          </a:ln>
        </p:spPr>
        <p:style>
          <a:lnRef idx="0"/>
          <a:fillRef idx="0"/>
          <a:effectRef idx="0"/>
          <a:fontRef idx="minor"/>
        </p:style>
      </p:sp>
      <p:sp>
        <p:nvSpPr>
          <p:cNvPr id="91" name="CustomShape 3"/>
          <p:cNvSpPr/>
          <p:nvPr/>
        </p:nvSpPr>
        <p:spPr>
          <a:xfrm>
            <a:off x="0" y="0"/>
            <a:ext cx="9143640" cy="976320"/>
          </a:xfrm>
          <a:prstGeom prst="rect">
            <a:avLst/>
          </a:prstGeom>
          <a:solidFill>
            <a:srgbClr val="ead1dc"/>
          </a:solidFill>
          <a:ln>
            <a:noFill/>
          </a:ln>
        </p:spPr>
        <p:style>
          <a:lnRef idx="0"/>
          <a:fillRef idx="0"/>
          <a:effectRef idx="0"/>
          <a:fontRef idx="minor"/>
        </p:style>
      </p:sp>
      <p:pic>
        <p:nvPicPr>
          <p:cNvPr id="92" name="Google Shape;76;p15" descr=""/>
          <p:cNvPicPr/>
          <p:nvPr/>
        </p:nvPicPr>
        <p:blipFill>
          <a:blip r:embed="rId3"/>
          <a:stretch/>
        </p:blipFill>
        <p:spPr>
          <a:xfrm>
            <a:off x="141120" y="202320"/>
            <a:ext cx="3133440" cy="571320"/>
          </a:xfrm>
          <a:prstGeom prst="rect">
            <a:avLst/>
          </a:prstGeom>
          <a:ln>
            <a:noFill/>
          </a:ln>
        </p:spPr>
      </p:pic>
      <p:sp>
        <p:nvSpPr>
          <p:cNvPr id="93" name="CustomShape 4"/>
          <p:cNvSpPr/>
          <p:nvPr/>
        </p:nvSpPr>
        <p:spPr>
          <a:xfrm flipH="1">
            <a:off x="1401480" y="3741840"/>
            <a:ext cx="11520" cy="11520"/>
          </a:xfrm>
          <a:custGeom>
            <a:avLst/>
            <a:gdLst/>
            <a:ahLst/>
            <a:rect l="l" t="t" r="r" b="b"/>
            <a:pathLst>
              <a:path w="21600" h="21600">
                <a:moveTo>
                  <a:pt x="0" y="0"/>
                </a:moveTo>
                <a:lnTo>
                  <a:pt x="21600" y="21600"/>
                </a:lnTo>
              </a:path>
            </a:pathLst>
          </a:custGeom>
          <a:noFill/>
          <a:ln w="9360">
            <a:solidFill>
              <a:schemeClr val="dk2"/>
            </a:solidFill>
            <a:round/>
            <a:tailEnd len="med" type="triangle" w="med"/>
          </a:ln>
        </p:spPr>
        <p:style>
          <a:lnRef idx="0"/>
          <a:fillRef idx="0"/>
          <a:effectRef idx="0"/>
          <a:fontRef idx="minor"/>
        </p:style>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TextShape 1"/>
          <p:cNvSpPr txBox="1"/>
          <p:nvPr/>
        </p:nvSpPr>
        <p:spPr>
          <a:xfrm>
            <a:off x="610560" y="1299240"/>
            <a:ext cx="6031440" cy="3299040"/>
          </a:xfrm>
          <a:prstGeom prst="rect">
            <a:avLst/>
          </a:prstGeom>
          <a:noFill/>
          <a:ln>
            <a:noFill/>
          </a:ln>
        </p:spPr>
        <p:txBody>
          <a:bodyPr tIns="91440" bIns="91440">
            <a:normAutofit/>
          </a:bodyPr>
          <a:p>
            <a:pPr marL="457200" indent="-342720">
              <a:lnSpc>
                <a:spcPct val="115000"/>
              </a:lnSpc>
              <a:buClr>
                <a:srgbClr val="000000"/>
              </a:buClr>
              <a:buFont typeface="Arial"/>
              <a:buChar char="-"/>
            </a:pPr>
            <a:r>
              <a:rPr b="0" lang="es" sz="1800" spc="-1" strike="noStrike">
                <a:solidFill>
                  <a:srgbClr val="000000"/>
                </a:solidFill>
                <a:latin typeface="Arial"/>
                <a:ea typeface="Arial"/>
              </a:rPr>
              <a:t>Bretoierak </a:t>
            </a:r>
            <a:r>
              <a:rPr b="1" lang="es" sz="1800" spc="-1" strike="noStrike">
                <a:solidFill>
                  <a:srgbClr val="000000"/>
                </a:solidFill>
                <a:latin typeface="Arial"/>
                <a:ea typeface="Arial"/>
              </a:rPr>
              <a:t>250.000 hiztun</a:t>
            </a:r>
            <a:r>
              <a:rPr b="0" lang="es" sz="1800" spc="-1" strike="noStrike">
                <a:solidFill>
                  <a:srgbClr val="000000"/>
                </a:solidFill>
                <a:latin typeface="Arial"/>
                <a:ea typeface="Arial"/>
              </a:rPr>
              <a:t> ditu (2011)</a:t>
            </a:r>
            <a:endParaRPr b="0" lang="eu-ES" sz="1800" spc="-1" strike="noStrike">
              <a:solidFill>
                <a:srgbClr val="000000"/>
              </a:solidFill>
              <a:latin typeface="Arial"/>
            </a:endParaRPr>
          </a:p>
          <a:p>
            <a:pPr marL="457200" indent="-342720">
              <a:lnSpc>
                <a:spcPct val="115000"/>
              </a:lnSpc>
              <a:buClr>
                <a:srgbClr val="000000"/>
              </a:buClr>
              <a:buFont typeface="Arial"/>
              <a:buChar char="-"/>
            </a:pPr>
            <a:r>
              <a:rPr b="0" lang="es" sz="1800" spc="-1" strike="noStrike">
                <a:solidFill>
                  <a:srgbClr val="000000"/>
                </a:solidFill>
                <a:latin typeface="Arial"/>
                <a:ea typeface="Arial"/>
              </a:rPr>
              <a:t>Bretioera Zeltiar hizkuntza bakarra da </a:t>
            </a:r>
            <a:endParaRPr b="0" lang="eu-ES" sz="1800" spc="-1" strike="noStrike">
              <a:solidFill>
                <a:srgbClr val="000000"/>
              </a:solidFill>
              <a:latin typeface="Arial"/>
            </a:endParaRPr>
          </a:p>
          <a:p>
            <a:pPr marL="457200" indent="-342720">
              <a:lnSpc>
                <a:spcPct val="115000"/>
              </a:lnSpc>
              <a:buClr>
                <a:srgbClr val="000000"/>
              </a:buClr>
              <a:buFont typeface="Arial"/>
              <a:buChar char="-"/>
            </a:pPr>
            <a:r>
              <a:rPr b="0" lang="es" sz="1800" spc="-1" strike="noStrike">
                <a:solidFill>
                  <a:srgbClr val="000000"/>
                </a:solidFill>
                <a:latin typeface="Arial"/>
                <a:ea typeface="Arial"/>
              </a:rPr>
              <a:t>Aldaerak: </a:t>
            </a:r>
            <a:endParaRPr b="0" lang="eu-ES" sz="1800" spc="-1" strike="noStrike">
              <a:solidFill>
                <a:srgbClr val="000000"/>
              </a:solidFill>
              <a:latin typeface="Arial"/>
            </a:endParaRPr>
          </a:p>
          <a:p>
            <a:pPr lvl="1" marL="914400" indent="-342720">
              <a:lnSpc>
                <a:spcPct val="115000"/>
              </a:lnSpc>
              <a:buClr>
                <a:srgbClr val="000000"/>
              </a:buClr>
              <a:buFont typeface="Arial"/>
              <a:buChar char="-"/>
            </a:pPr>
            <a:r>
              <a:rPr b="0" lang="es" sz="1800" spc="-1" strike="noStrike">
                <a:solidFill>
                  <a:srgbClr val="000000"/>
                </a:solidFill>
                <a:latin typeface="Arial"/>
                <a:ea typeface="Arial"/>
              </a:rPr>
              <a:t>Vannetés (Gwenedeg)</a:t>
            </a:r>
            <a:endParaRPr b="0" lang="eu-ES" sz="1800" spc="-1" strike="noStrike">
              <a:solidFill>
                <a:srgbClr val="000000"/>
              </a:solidFill>
              <a:latin typeface="Arial"/>
            </a:endParaRPr>
          </a:p>
          <a:p>
            <a:pPr lvl="1" marL="914400" indent="-342720">
              <a:lnSpc>
                <a:spcPct val="115000"/>
              </a:lnSpc>
              <a:buClr>
                <a:srgbClr val="000000"/>
              </a:buClr>
              <a:buFont typeface="Arial"/>
              <a:buChar char="-"/>
            </a:pPr>
            <a:r>
              <a:rPr b="0" lang="es" sz="1800" spc="-1" strike="noStrike">
                <a:solidFill>
                  <a:srgbClr val="000000"/>
                </a:solidFill>
                <a:latin typeface="Arial"/>
                <a:ea typeface="Arial"/>
              </a:rPr>
              <a:t>Cornuallés (Kerneveg)      Hego-mendebaldean</a:t>
            </a:r>
            <a:endParaRPr b="0" lang="eu-ES" sz="1800" spc="-1" strike="noStrike">
              <a:solidFill>
                <a:srgbClr val="000000"/>
              </a:solidFill>
              <a:latin typeface="Arial"/>
            </a:endParaRPr>
          </a:p>
          <a:p>
            <a:pPr lvl="1" marL="914400" indent="-342720">
              <a:lnSpc>
                <a:spcPct val="115000"/>
              </a:lnSpc>
              <a:buClr>
                <a:srgbClr val="000000"/>
              </a:buClr>
              <a:buFont typeface="Arial"/>
              <a:buChar char="-"/>
            </a:pPr>
            <a:r>
              <a:rPr b="0" lang="es" sz="1800" spc="-1" strike="noStrike">
                <a:solidFill>
                  <a:srgbClr val="000000"/>
                </a:solidFill>
                <a:latin typeface="Arial"/>
                <a:ea typeface="Arial"/>
              </a:rPr>
              <a:t>Leonés        Ipar mendebaldean </a:t>
            </a:r>
            <a:endParaRPr b="0" lang="eu-ES" sz="1800" spc="-1" strike="noStrike">
              <a:solidFill>
                <a:srgbClr val="000000"/>
              </a:solidFill>
              <a:latin typeface="Arial"/>
            </a:endParaRPr>
          </a:p>
          <a:p>
            <a:pPr lvl="1" marL="914400" indent="-342720">
              <a:lnSpc>
                <a:spcPct val="115000"/>
              </a:lnSpc>
              <a:buClr>
                <a:srgbClr val="000000"/>
              </a:buClr>
              <a:buFont typeface="Arial"/>
              <a:buChar char="-"/>
            </a:pPr>
            <a:r>
              <a:rPr b="0" lang="es" sz="1800" spc="-1" strike="noStrike">
                <a:solidFill>
                  <a:srgbClr val="000000"/>
                </a:solidFill>
                <a:latin typeface="Arial"/>
                <a:ea typeface="Arial"/>
              </a:rPr>
              <a:t>Tregorés       Iparraldean </a:t>
            </a:r>
            <a:endParaRPr b="0" lang="eu-ES" sz="1800" spc="-1" strike="noStrike">
              <a:solidFill>
                <a:srgbClr val="000000"/>
              </a:solidFill>
              <a:latin typeface="Arial"/>
            </a:endParaRPr>
          </a:p>
          <a:p>
            <a:pPr>
              <a:lnSpc>
                <a:spcPct val="115000"/>
              </a:lnSpc>
              <a:spcBef>
                <a:spcPts val="1199"/>
              </a:spcBef>
              <a:spcAft>
                <a:spcPts val="1199"/>
              </a:spcAft>
              <a:tabLst>
                <a:tab algn="l" pos="0"/>
              </a:tabLst>
            </a:pPr>
            <a:endParaRPr b="0" lang="eu-ES" sz="1800" spc="-1" strike="noStrike">
              <a:solidFill>
                <a:srgbClr val="000000"/>
              </a:solidFill>
              <a:latin typeface="Arial"/>
            </a:endParaRPr>
          </a:p>
        </p:txBody>
      </p:sp>
      <p:sp>
        <p:nvSpPr>
          <p:cNvPr id="95" name="CustomShape 2"/>
          <p:cNvSpPr/>
          <p:nvPr/>
        </p:nvSpPr>
        <p:spPr>
          <a:xfrm>
            <a:off x="0" y="0"/>
            <a:ext cx="9143640" cy="976320"/>
          </a:xfrm>
          <a:prstGeom prst="rect">
            <a:avLst/>
          </a:prstGeom>
          <a:solidFill>
            <a:srgbClr val="ead1dc"/>
          </a:solidFill>
          <a:ln>
            <a:noFill/>
          </a:ln>
        </p:spPr>
        <p:style>
          <a:lnRef idx="0"/>
          <a:fillRef idx="0"/>
          <a:effectRef idx="0"/>
          <a:fontRef idx="minor"/>
        </p:style>
      </p:sp>
      <p:pic>
        <p:nvPicPr>
          <p:cNvPr id="96" name="Google Shape;84;p16" descr=""/>
          <p:cNvPicPr/>
          <p:nvPr/>
        </p:nvPicPr>
        <p:blipFill>
          <a:blip r:embed="rId1"/>
          <a:stretch/>
        </p:blipFill>
        <p:spPr>
          <a:xfrm>
            <a:off x="177840" y="54720"/>
            <a:ext cx="2847600" cy="866520"/>
          </a:xfrm>
          <a:prstGeom prst="rect">
            <a:avLst/>
          </a:prstGeom>
          <a:ln>
            <a:noFill/>
          </a:ln>
        </p:spPr>
      </p:pic>
      <p:sp>
        <p:nvSpPr>
          <p:cNvPr id="97" name="CustomShape 3"/>
          <p:cNvSpPr/>
          <p:nvPr/>
        </p:nvSpPr>
        <p:spPr>
          <a:xfrm>
            <a:off x="3890880" y="2843280"/>
            <a:ext cx="289080" cy="360"/>
          </a:xfrm>
          <a:custGeom>
            <a:avLst/>
            <a:gdLst/>
            <a:ahLst/>
            <a:rect l="l" t="t" r="r" b="b"/>
            <a:pathLst>
              <a:path w="21600" h="21600">
                <a:moveTo>
                  <a:pt x="0" y="0"/>
                </a:moveTo>
                <a:lnTo>
                  <a:pt x="21600" y="21600"/>
                </a:lnTo>
              </a:path>
            </a:pathLst>
          </a:custGeom>
          <a:noFill/>
          <a:ln w="9360">
            <a:solidFill>
              <a:srgbClr val="ff00ff"/>
            </a:solidFill>
            <a:round/>
            <a:tailEnd len="med" type="triangle" w="med"/>
          </a:ln>
        </p:spPr>
        <p:style>
          <a:lnRef idx="0"/>
          <a:fillRef idx="0"/>
          <a:effectRef idx="0"/>
          <a:fontRef idx="minor"/>
        </p:style>
      </p:sp>
      <p:sp>
        <p:nvSpPr>
          <p:cNvPr id="98" name="CustomShape 4"/>
          <p:cNvSpPr/>
          <p:nvPr/>
        </p:nvSpPr>
        <p:spPr>
          <a:xfrm>
            <a:off x="2384280" y="3189240"/>
            <a:ext cx="351720" cy="1080"/>
          </a:xfrm>
          <a:custGeom>
            <a:avLst/>
            <a:gdLst/>
            <a:ahLst/>
            <a:rect l="l" t="t" r="r" b="b"/>
            <a:pathLst>
              <a:path w="21600" h="21600">
                <a:moveTo>
                  <a:pt x="0" y="0"/>
                </a:moveTo>
                <a:lnTo>
                  <a:pt x="21600" y="21600"/>
                </a:lnTo>
              </a:path>
            </a:pathLst>
          </a:custGeom>
          <a:noFill/>
          <a:ln w="9360">
            <a:solidFill>
              <a:srgbClr val="ff00ff"/>
            </a:solidFill>
            <a:round/>
            <a:tailEnd len="med" type="triangle" w="med"/>
          </a:ln>
        </p:spPr>
        <p:style>
          <a:lnRef idx="0"/>
          <a:fillRef idx="0"/>
          <a:effectRef idx="0"/>
          <a:fontRef idx="minor"/>
        </p:style>
      </p:sp>
      <p:sp>
        <p:nvSpPr>
          <p:cNvPr id="99" name="CustomShape 5"/>
          <p:cNvSpPr/>
          <p:nvPr/>
        </p:nvSpPr>
        <p:spPr>
          <a:xfrm>
            <a:off x="2523600" y="3505320"/>
            <a:ext cx="312480" cy="360"/>
          </a:xfrm>
          <a:custGeom>
            <a:avLst/>
            <a:gdLst/>
            <a:ahLst/>
            <a:rect l="l" t="t" r="r" b="b"/>
            <a:pathLst>
              <a:path w="21600" h="21600">
                <a:moveTo>
                  <a:pt x="0" y="0"/>
                </a:moveTo>
                <a:lnTo>
                  <a:pt x="21600" y="21600"/>
                </a:lnTo>
              </a:path>
            </a:pathLst>
          </a:custGeom>
          <a:noFill/>
          <a:ln w="9360">
            <a:solidFill>
              <a:srgbClr val="ff00ff"/>
            </a:solidFill>
            <a:round/>
            <a:tailEnd len="med" type="triangle" w="med"/>
          </a:ln>
        </p:spPr>
        <p:style>
          <a:lnRef idx="0"/>
          <a:fillRef idx="0"/>
          <a:effectRef idx="0"/>
          <a:fontRef idx="minor"/>
        </p:style>
      </p:sp>
      <p:pic>
        <p:nvPicPr>
          <p:cNvPr id="100" name="Google Shape;88;p16" descr=""/>
          <p:cNvPicPr/>
          <p:nvPr/>
        </p:nvPicPr>
        <p:blipFill>
          <a:blip r:embed="rId2"/>
          <a:stretch/>
        </p:blipFill>
        <p:spPr>
          <a:xfrm>
            <a:off x="5693400" y="3031560"/>
            <a:ext cx="3245760" cy="192852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TextShape 1"/>
          <p:cNvSpPr txBox="1"/>
          <p:nvPr/>
        </p:nvSpPr>
        <p:spPr>
          <a:xfrm>
            <a:off x="4237920" y="1334160"/>
            <a:ext cx="4542120" cy="3416040"/>
          </a:xfrm>
          <a:prstGeom prst="rect">
            <a:avLst/>
          </a:prstGeom>
          <a:noFill/>
          <a:ln>
            <a:noFill/>
          </a:ln>
        </p:spPr>
        <p:txBody>
          <a:bodyPr tIns="91440" bIns="91440">
            <a:normAutofit/>
          </a:bodyPr>
          <a:p>
            <a:pPr marL="457200" indent="-342720" algn="just">
              <a:lnSpc>
                <a:spcPct val="115000"/>
              </a:lnSpc>
              <a:buClr>
                <a:srgbClr val="000000"/>
              </a:buClr>
              <a:buFont typeface="Arial"/>
              <a:buChar char="-"/>
            </a:pPr>
            <a:r>
              <a:rPr b="0" lang="es" sz="1800" spc="-1" strike="noStrike">
                <a:solidFill>
                  <a:srgbClr val="000000"/>
                </a:solidFill>
                <a:latin typeface="Arial"/>
                <a:ea typeface="Arial"/>
              </a:rPr>
              <a:t>Eskoletan lantzeko aukera ematen da baina bigarren hizkuntza hau da ingelesa bezala </a:t>
            </a:r>
            <a:endParaRPr b="0" lang="eu-ES" sz="1800" spc="-1" strike="noStrike">
              <a:solidFill>
                <a:srgbClr val="000000"/>
              </a:solidFill>
              <a:latin typeface="Arial"/>
            </a:endParaRPr>
          </a:p>
          <a:p>
            <a:pPr marL="457200" indent="-342720" algn="just">
              <a:lnSpc>
                <a:spcPct val="115000"/>
              </a:lnSpc>
              <a:buClr>
                <a:srgbClr val="000000"/>
              </a:buClr>
              <a:buFont typeface="Arial"/>
              <a:buChar char="-"/>
            </a:pPr>
            <a:r>
              <a:rPr b="0" lang="es" sz="1800" spc="-1" strike="noStrike">
                <a:solidFill>
                  <a:srgbClr val="000000"/>
                </a:solidFill>
                <a:latin typeface="Arial"/>
                <a:ea typeface="Arial"/>
              </a:rPr>
              <a:t>Ez dute belaun aldietan zehar transmititzen </a:t>
            </a:r>
            <a:endParaRPr b="0" lang="eu-ES" sz="1800" spc="-1" strike="noStrike">
              <a:solidFill>
                <a:srgbClr val="000000"/>
              </a:solidFill>
              <a:latin typeface="Arial"/>
            </a:endParaRPr>
          </a:p>
          <a:p>
            <a:pPr marL="457200" indent="-342720" algn="just">
              <a:lnSpc>
                <a:spcPct val="115000"/>
              </a:lnSpc>
              <a:buClr>
                <a:srgbClr val="000000"/>
              </a:buClr>
              <a:buFont typeface="Arial"/>
              <a:buChar char="-"/>
            </a:pPr>
            <a:r>
              <a:rPr b="0" lang="es" sz="1800" spc="-1" strike="noStrike">
                <a:solidFill>
                  <a:srgbClr val="000000"/>
                </a:solidFill>
                <a:latin typeface="Arial"/>
                <a:ea typeface="Arial"/>
              </a:rPr>
              <a:t>Ahalegintzen ari dira errekuperatzeko hainbat ekimen eginez ; Korrika moduko ekimen bat eginez baina bretoiera hizkuntzarekin </a:t>
            </a:r>
            <a:endParaRPr b="0" lang="eu-ES" sz="1800" spc="-1" strike="noStrike">
              <a:solidFill>
                <a:srgbClr val="000000"/>
              </a:solidFill>
              <a:latin typeface="Arial"/>
            </a:endParaRPr>
          </a:p>
        </p:txBody>
      </p:sp>
      <p:sp>
        <p:nvSpPr>
          <p:cNvPr id="102" name="CustomShape 2"/>
          <p:cNvSpPr/>
          <p:nvPr/>
        </p:nvSpPr>
        <p:spPr>
          <a:xfrm>
            <a:off x="0" y="0"/>
            <a:ext cx="9143640" cy="976320"/>
          </a:xfrm>
          <a:prstGeom prst="rect">
            <a:avLst/>
          </a:prstGeom>
          <a:solidFill>
            <a:srgbClr val="ead1dc"/>
          </a:solidFill>
          <a:ln>
            <a:noFill/>
          </a:ln>
        </p:spPr>
        <p:style>
          <a:lnRef idx="0"/>
          <a:fillRef idx="0"/>
          <a:effectRef idx="0"/>
          <a:fontRef idx="minor"/>
        </p:style>
      </p:sp>
      <p:pic>
        <p:nvPicPr>
          <p:cNvPr id="103" name="Google Shape;95;p17" descr=""/>
          <p:cNvPicPr/>
          <p:nvPr/>
        </p:nvPicPr>
        <p:blipFill>
          <a:blip r:embed="rId1"/>
          <a:stretch/>
        </p:blipFill>
        <p:spPr>
          <a:xfrm>
            <a:off x="259560" y="121680"/>
            <a:ext cx="2523600" cy="732960"/>
          </a:xfrm>
          <a:prstGeom prst="rect">
            <a:avLst/>
          </a:prstGeom>
          <a:ln>
            <a:noFill/>
          </a:ln>
        </p:spPr>
      </p:pic>
      <p:pic>
        <p:nvPicPr>
          <p:cNvPr id="104" name="Google Shape;96;p17" descr=""/>
          <p:cNvPicPr/>
          <p:nvPr/>
        </p:nvPicPr>
        <p:blipFill>
          <a:blip r:embed="rId2"/>
          <a:stretch/>
        </p:blipFill>
        <p:spPr>
          <a:xfrm>
            <a:off x="152280" y="1692720"/>
            <a:ext cx="4085280" cy="269892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TextShape 1"/>
          <p:cNvSpPr txBox="1"/>
          <p:nvPr/>
        </p:nvSpPr>
        <p:spPr>
          <a:xfrm>
            <a:off x="311760" y="1152360"/>
            <a:ext cx="8520120" cy="1936800"/>
          </a:xfrm>
          <a:prstGeom prst="rect">
            <a:avLst/>
          </a:prstGeom>
          <a:noFill/>
          <a:ln>
            <a:noFill/>
          </a:ln>
        </p:spPr>
        <p:txBody>
          <a:bodyPr tIns="91440" bIns="91440">
            <a:normAutofit/>
          </a:bodyPr>
          <a:p>
            <a:pPr>
              <a:lnSpc>
                <a:spcPct val="115000"/>
              </a:lnSpc>
              <a:tabLst>
                <a:tab algn="l" pos="0"/>
              </a:tabLst>
            </a:pPr>
            <a:r>
              <a:rPr b="0" lang="es" sz="1800" spc="-1" strike="noStrike" u="sng">
                <a:solidFill>
                  <a:srgbClr val="000000"/>
                </a:solidFill>
                <a:uFillTx/>
                <a:latin typeface="Arial"/>
                <a:ea typeface="Arial"/>
              </a:rPr>
              <a:t>AR REDADEG</a:t>
            </a:r>
            <a:endParaRPr b="0" lang="eu-ES" sz="1800" spc="-1" strike="noStrike">
              <a:solidFill>
                <a:srgbClr val="000000"/>
              </a:solidFill>
              <a:latin typeface="Arial"/>
            </a:endParaRPr>
          </a:p>
          <a:p>
            <a:pPr marL="457200" indent="-342720">
              <a:lnSpc>
                <a:spcPct val="115000"/>
              </a:lnSpc>
              <a:spcBef>
                <a:spcPts val="1199"/>
              </a:spcBef>
              <a:buClr>
                <a:srgbClr val="000000"/>
              </a:buClr>
              <a:buFont typeface="Arial"/>
              <a:buChar char="-"/>
              <a:tabLst>
                <a:tab algn="l" pos="0"/>
              </a:tabLst>
            </a:pPr>
            <a:r>
              <a:rPr b="0" lang="es" sz="1800" spc="-1" strike="noStrike">
                <a:solidFill>
                  <a:srgbClr val="000000"/>
                </a:solidFill>
                <a:latin typeface="Arial"/>
                <a:ea typeface="Arial"/>
              </a:rPr>
              <a:t>2008 lehenengoa.</a:t>
            </a:r>
            <a:endParaRPr b="0" lang="eu-ES" sz="1800" spc="-1" strike="noStrike">
              <a:solidFill>
                <a:srgbClr val="000000"/>
              </a:solidFill>
              <a:latin typeface="Arial"/>
            </a:endParaRPr>
          </a:p>
          <a:p>
            <a:pPr marL="457200" indent="-342720">
              <a:lnSpc>
                <a:spcPct val="115000"/>
              </a:lnSpc>
              <a:buClr>
                <a:srgbClr val="000000"/>
              </a:buClr>
              <a:buFont typeface="Arial"/>
              <a:buChar char="-"/>
              <a:tabLst>
                <a:tab algn="l" pos="0"/>
              </a:tabLst>
            </a:pPr>
            <a:r>
              <a:rPr b="0" lang="es" sz="1800" spc="-1" strike="noStrike">
                <a:solidFill>
                  <a:srgbClr val="000000"/>
                </a:solidFill>
                <a:latin typeface="Arial"/>
                <a:ea typeface="Arial"/>
              </a:rPr>
              <a:t>30 apirila, 3 maiatza</a:t>
            </a:r>
            <a:endParaRPr b="0" lang="eu-ES" sz="1800" spc="-1" strike="noStrike">
              <a:solidFill>
                <a:srgbClr val="000000"/>
              </a:solidFill>
              <a:latin typeface="Arial"/>
            </a:endParaRPr>
          </a:p>
          <a:p>
            <a:pPr marL="457200" indent="-342720">
              <a:lnSpc>
                <a:spcPct val="115000"/>
              </a:lnSpc>
              <a:buClr>
                <a:srgbClr val="000000"/>
              </a:buClr>
              <a:buFont typeface="Arial"/>
              <a:buChar char="-"/>
              <a:tabLst>
                <a:tab algn="l" pos="0"/>
              </a:tabLst>
            </a:pPr>
            <a:r>
              <a:rPr b="0" lang="es" sz="1800" spc="-1" strike="noStrike">
                <a:solidFill>
                  <a:srgbClr val="000000"/>
                </a:solidFill>
                <a:latin typeface="Arial"/>
                <a:ea typeface="Arial"/>
              </a:rPr>
              <a:t>Naoned-etik (nantes) Karaez-era (Carhaix)</a:t>
            </a:r>
            <a:endParaRPr b="0" lang="eu-ES" sz="1800" spc="-1" strike="noStrike">
              <a:solidFill>
                <a:srgbClr val="000000"/>
              </a:solidFill>
              <a:latin typeface="Arial"/>
            </a:endParaRPr>
          </a:p>
        </p:txBody>
      </p:sp>
      <p:sp>
        <p:nvSpPr>
          <p:cNvPr id="106" name="CustomShape 2"/>
          <p:cNvSpPr/>
          <p:nvPr/>
        </p:nvSpPr>
        <p:spPr>
          <a:xfrm>
            <a:off x="0" y="0"/>
            <a:ext cx="9143640" cy="976320"/>
          </a:xfrm>
          <a:prstGeom prst="rect">
            <a:avLst/>
          </a:prstGeom>
          <a:solidFill>
            <a:srgbClr val="ead1dc"/>
          </a:solidFill>
          <a:ln>
            <a:noFill/>
          </a:ln>
        </p:spPr>
        <p:style>
          <a:lnRef idx="0"/>
          <a:fillRef idx="0"/>
          <a:effectRef idx="0"/>
          <a:fontRef idx="minor"/>
        </p:style>
      </p:sp>
      <p:pic>
        <p:nvPicPr>
          <p:cNvPr id="107" name="Google Shape;103;p18" descr=""/>
          <p:cNvPicPr/>
          <p:nvPr/>
        </p:nvPicPr>
        <p:blipFill>
          <a:blip r:embed="rId1"/>
          <a:stretch/>
        </p:blipFill>
        <p:spPr>
          <a:xfrm>
            <a:off x="167400" y="121680"/>
            <a:ext cx="6057720" cy="732960"/>
          </a:xfrm>
          <a:prstGeom prst="rect">
            <a:avLst/>
          </a:prstGeom>
          <a:ln>
            <a:noFill/>
          </a:ln>
        </p:spPr>
      </p:pic>
      <p:pic>
        <p:nvPicPr>
          <p:cNvPr id="108" name="Google Shape;104;p18" descr=""/>
          <p:cNvPicPr/>
          <p:nvPr/>
        </p:nvPicPr>
        <p:blipFill>
          <a:blip r:embed="rId2"/>
          <a:stretch/>
        </p:blipFill>
        <p:spPr>
          <a:xfrm>
            <a:off x="5730120" y="1152360"/>
            <a:ext cx="3225600" cy="1878840"/>
          </a:xfrm>
          <a:prstGeom prst="rect">
            <a:avLst/>
          </a:prstGeom>
          <a:ln>
            <a:noFill/>
          </a:ln>
        </p:spPr>
      </p:pic>
      <p:pic>
        <p:nvPicPr>
          <p:cNvPr id="109" name="Google Shape;105;p18" descr=""/>
          <p:cNvPicPr/>
          <p:nvPr/>
        </p:nvPicPr>
        <p:blipFill>
          <a:blip r:embed="rId3"/>
          <a:stretch/>
        </p:blipFill>
        <p:spPr>
          <a:xfrm>
            <a:off x="249120" y="3244320"/>
            <a:ext cx="2847600" cy="1599840"/>
          </a:xfrm>
          <a:prstGeom prst="rect">
            <a:avLst/>
          </a:prstGeom>
          <a:ln>
            <a:noFill/>
          </a:ln>
        </p:spPr>
      </p:pic>
      <p:sp>
        <p:nvSpPr>
          <p:cNvPr id="110" name="CustomShape 3"/>
          <p:cNvSpPr/>
          <p:nvPr/>
        </p:nvSpPr>
        <p:spPr>
          <a:xfrm>
            <a:off x="3457080" y="3177000"/>
            <a:ext cx="4945680" cy="1006200"/>
          </a:xfrm>
          <a:prstGeom prst="rect">
            <a:avLst/>
          </a:prstGeom>
          <a:noFill/>
          <a:ln>
            <a:noFill/>
          </a:ln>
        </p:spPr>
        <p:style>
          <a:lnRef idx="0"/>
          <a:fillRef idx="0"/>
          <a:effectRef idx="0"/>
          <a:fontRef idx="minor"/>
        </p:style>
        <p:txBody>
          <a:bodyPr tIns="91440" bIns="91440">
            <a:spAutoFit/>
          </a:bodyPr>
          <a:p>
            <a:pPr marL="457200" indent="-342720">
              <a:lnSpc>
                <a:spcPct val="100000"/>
              </a:lnSpc>
              <a:buClr>
                <a:srgbClr val="000000"/>
              </a:buClr>
              <a:buFont typeface="Arial"/>
              <a:buChar char="-"/>
            </a:pPr>
            <a:r>
              <a:rPr b="0" lang="es" sz="1800" spc="-1" strike="noStrike">
                <a:solidFill>
                  <a:srgbClr val="000000"/>
                </a:solidFill>
                <a:latin typeface="Arial"/>
                <a:ea typeface="Arial"/>
              </a:rPr>
              <a:t>100 euro, kilometro 1engatik</a:t>
            </a:r>
            <a:endParaRPr b="0" lang="eu-ES" sz="1800" spc="-1" strike="noStrike">
              <a:latin typeface="Arial"/>
            </a:endParaRPr>
          </a:p>
          <a:p>
            <a:pPr marL="457200" indent="-342720">
              <a:lnSpc>
                <a:spcPct val="100000"/>
              </a:lnSpc>
              <a:buClr>
                <a:srgbClr val="000000"/>
              </a:buClr>
              <a:buFont typeface="Arial"/>
              <a:buChar char="-"/>
            </a:pPr>
            <a:r>
              <a:rPr b="0" lang="es" sz="1800" spc="-1" strike="noStrike">
                <a:solidFill>
                  <a:srgbClr val="000000"/>
                </a:solidFill>
                <a:latin typeface="Arial"/>
                <a:ea typeface="Arial"/>
              </a:rPr>
              <a:t>Testigoan mezu bat dago.</a:t>
            </a:r>
            <a:endParaRPr b="0" lang="eu-ES" sz="1800" spc="-1" strike="noStrike">
              <a:latin typeface="Arial"/>
            </a:endParaRPr>
          </a:p>
          <a:p>
            <a:pPr marL="457200">
              <a:lnSpc>
                <a:spcPct val="100000"/>
              </a:lnSpc>
              <a:tabLst>
                <a:tab algn="l" pos="0"/>
              </a:tabLst>
            </a:pPr>
            <a:endParaRPr b="0" lang="eu-ES" sz="1800" spc="-1" strike="noStrike">
              <a:latin typeface="Arial"/>
            </a:endParaRPr>
          </a:p>
        </p:txBody>
      </p:sp>
      <p:sp>
        <p:nvSpPr>
          <p:cNvPr id="111" name="CustomShape 4"/>
          <p:cNvSpPr/>
          <p:nvPr/>
        </p:nvSpPr>
        <p:spPr>
          <a:xfrm>
            <a:off x="3457080" y="4280400"/>
            <a:ext cx="5313960" cy="457560"/>
          </a:xfrm>
          <a:prstGeom prst="rect">
            <a:avLst/>
          </a:prstGeom>
          <a:solidFill>
            <a:srgbClr val="d5a6bd"/>
          </a:solidFill>
          <a:ln>
            <a:noFill/>
          </a:ln>
        </p:spPr>
        <p:style>
          <a:lnRef idx="0"/>
          <a:fillRef idx="0"/>
          <a:effectRef idx="0"/>
          <a:fontRef idx="minor"/>
        </p:style>
        <p:txBody>
          <a:bodyPr tIns="91440" bIns="91440">
            <a:spAutoFit/>
          </a:bodyPr>
          <a:p>
            <a:pPr>
              <a:lnSpc>
                <a:spcPct val="100000"/>
              </a:lnSpc>
              <a:tabLst>
                <a:tab algn="l" pos="0"/>
              </a:tabLst>
            </a:pPr>
            <a:r>
              <a:rPr b="0" lang="es" sz="1800" spc="-1" strike="noStrike" u="sng">
                <a:solidFill>
                  <a:srgbClr val="0097a7"/>
                </a:solidFill>
                <a:uFillTx/>
                <a:latin typeface="Arial"/>
                <a:ea typeface="Arial"/>
                <a:hlinkClick r:id="rId4"/>
              </a:rPr>
              <a:t>https://www.youtube.com/watch?v=_TqP2ddy2BM</a:t>
            </a:r>
            <a:r>
              <a:rPr b="0" lang="es" sz="1400" spc="-1" strike="noStrike">
                <a:solidFill>
                  <a:srgbClr val="000000"/>
                </a:solidFill>
                <a:latin typeface="Arial"/>
                <a:ea typeface="Arial"/>
              </a:rPr>
              <a:t> </a:t>
            </a:r>
            <a:endParaRPr b="0" lang="eu-ES" sz="14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TextShape 1"/>
          <p:cNvSpPr txBox="1"/>
          <p:nvPr/>
        </p:nvSpPr>
        <p:spPr>
          <a:xfrm>
            <a:off x="0" y="1699920"/>
            <a:ext cx="2152440" cy="3816720"/>
          </a:xfrm>
          <a:prstGeom prst="rect">
            <a:avLst/>
          </a:prstGeom>
          <a:noFill/>
          <a:ln>
            <a:noFill/>
          </a:ln>
        </p:spPr>
        <p:txBody>
          <a:bodyPr tIns="91440" bIns="91440">
            <a:normAutofit/>
          </a:bodyPr>
          <a:p>
            <a:pPr algn="r">
              <a:lnSpc>
                <a:spcPct val="115000"/>
              </a:lnSpc>
              <a:tabLst>
                <a:tab algn="l" pos="0"/>
              </a:tabLst>
            </a:pPr>
            <a:r>
              <a:rPr b="1" lang="es" sz="1700" spc="-1" strike="noStrike">
                <a:solidFill>
                  <a:srgbClr val="000000"/>
                </a:solidFill>
                <a:latin typeface="Arial"/>
                <a:ea typeface="Arial"/>
              </a:rPr>
              <a:t>Salut edo Demant </a:t>
            </a:r>
            <a:endParaRPr b="0" lang="eu-ES" sz="1700" spc="-1" strike="noStrike">
              <a:solidFill>
                <a:srgbClr val="000000"/>
              </a:solidFill>
              <a:latin typeface="Arial"/>
            </a:endParaRPr>
          </a:p>
          <a:p>
            <a:pPr algn="r">
              <a:lnSpc>
                <a:spcPct val="115000"/>
              </a:lnSpc>
              <a:spcBef>
                <a:spcPts val="1199"/>
              </a:spcBef>
              <a:tabLst>
                <a:tab algn="l" pos="0"/>
              </a:tabLst>
            </a:pPr>
            <a:r>
              <a:rPr b="1" lang="es" sz="1700" spc="-1" strike="noStrike">
                <a:solidFill>
                  <a:srgbClr val="000000"/>
                </a:solidFill>
                <a:latin typeface="Arial"/>
                <a:ea typeface="Arial"/>
              </a:rPr>
              <a:t>Kenavo </a:t>
            </a:r>
            <a:endParaRPr b="0" lang="eu-ES" sz="1700" spc="-1" strike="noStrike">
              <a:solidFill>
                <a:srgbClr val="000000"/>
              </a:solidFill>
              <a:latin typeface="Arial"/>
            </a:endParaRPr>
          </a:p>
          <a:p>
            <a:pPr algn="r">
              <a:lnSpc>
                <a:spcPct val="115000"/>
              </a:lnSpc>
              <a:spcBef>
                <a:spcPts val="1199"/>
              </a:spcBef>
              <a:tabLst>
                <a:tab algn="l" pos="0"/>
              </a:tabLst>
            </a:pPr>
            <a:r>
              <a:rPr b="1" lang="es" sz="1700" spc="-1" strike="noStrike">
                <a:solidFill>
                  <a:srgbClr val="000000"/>
                </a:solidFill>
                <a:latin typeface="Arial"/>
                <a:ea typeface="Arial"/>
              </a:rPr>
              <a:t>Mat an traoù </a:t>
            </a:r>
            <a:endParaRPr b="0" lang="eu-ES" sz="1700" spc="-1" strike="noStrike">
              <a:solidFill>
                <a:srgbClr val="000000"/>
              </a:solidFill>
              <a:latin typeface="Arial"/>
            </a:endParaRPr>
          </a:p>
          <a:p>
            <a:pPr algn="r">
              <a:lnSpc>
                <a:spcPct val="115000"/>
              </a:lnSpc>
              <a:spcBef>
                <a:spcPts val="1199"/>
              </a:spcBef>
              <a:tabLst>
                <a:tab algn="l" pos="0"/>
              </a:tabLst>
            </a:pPr>
            <a:r>
              <a:rPr b="1" lang="es" sz="1700" spc="-1" strike="noStrike">
                <a:solidFill>
                  <a:srgbClr val="000000"/>
                </a:solidFill>
                <a:latin typeface="Arial"/>
                <a:ea typeface="Arial"/>
              </a:rPr>
              <a:t>Trugarez</a:t>
            </a:r>
            <a:endParaRPr b="0" lang="eu-ES" sz="1700" spc="-1" strike="noStrike">
              <a:solidFill>
                <a:srgbClr val="000000"/>
              </a:solidFill>
              <a:latin typeface="Arial"/>
            </a:endParaRPr>
          </a:p>
          <a:p>
            <a:pPr algn="r">
              <a:lnSpc>
                <a:spcPct val="115000"/>
              </a:lnSpc>
              <a:spcBef>
                <a:spcPts val="1199"/>
              </a:spcBef>
              <a:tabLst>
                <a:tab algn="l" pos="0"/>
              </a:tabLst>
            </a:pPr>
            <a:r>
              <a:rPr b="1" lang="es" sz="1700" spc="-1" strike="noStrike">
                <a:solidFill>
                  <a:srgbClr val="000000"/>
                </a:solidFill>
                <a:latin typeface="Arial"/>
                <a:ea typeface="Arial"/>
              </a:rPr>
              <a:t>Degemer mat</a:t>
            </a:r>
            <a:endParaRPr b="0" lang="eu-ES" sz="1700" spc="-1" strike="noStrike">
              <a:solidFill>
                <a:srgbClr val="000000"/>
              </a:solidFill>
              <a:latin typeface="Arial"/>
            </a:endParaRPr>
          </a:p>
          <a:p>
            <a:pPr algn="r">
              <a:lnSpc>
                <a:spcPct val="115000"/>
              </a:lnSpc>
              <a:spcBef>
                <a:spcPts val="1199"/>
              </a:spcBef>
              <a:spcAft>
                <a:spcPts val="1199"/>
              </a:spcAft>
              <a:tabLst>
                <a:tab algn="l" pos="0"/>
              </a:tabLst>
            </a:pPr>
            <a:r>
              <a:rPr b="1" lang="es" sz="1700" spc="-1" strike="noStrike">
                <a:solidFill>
                  <a:srgbClr val="000000"/>
                </a:solidFill>
                <a:latin typeface="Arial"/>
                <a:ea typeface="Arial"/>
              </a:rPr>
              <a:t>Noz Vat</a:t>
            </a:r>
            <a:r>
              <a:rPr b="1" lang="es" sz="1700" spc="-1" strike="noStrike">
                <a:solidFill>
                  <a:srgbClr val="595959"/>
                </a:solidFill>
                <a:latin typeface="Arial"/>
                <a:ea typeface="Arial"/>
              </a:rPr>
              <a:t> </a:t>
            </a:r>
            <a:endParaRPr b="0" lang="eu-ES" sz="1700" spc="-1" strike="noStrike">
              <a:solidFill>
                <a:srgbClr val="000000"/>
              </a:solidFill>
              <a:latin typeface="Arial"/>
            </a:endParaRPr>
          </a:p>
        </p:txBody>
      </p:sp>
      <p:sp>
        <p:nvSpPr>
          <p:cNvPr id="113" name="CustomShape 2"/>
          <p:cNvSpPr/>
          <p:nvPr/>
        </p:nvSpPr>
        <p:spPr>
          <a:xfrm>
            <a:off x="2154960" y="1973160"/>
            <a:ext cx="1692360" cy="360"/>
          </a:xfrm>
          <a:custGeom>
            <a:avLst/>
            <a:gdLst/>
            <a:ahLst/>
            <a:rect l="l" t="t" r="r" b="b"/>
            <a:pathLst>
              <a:path w="21600" h="21600">
                <a:moveTo>
                  <a:pt x="0" y="0"/>
                </a:moveTo>
                <a:lnTo>
                  <a:pt x="21600" y="21600"/>
                </a:lnTo>
              </a:path>
            </a:pathLst>
          </a:custGeom>
          <a:noFill/>
          <a:ln w="38160">
            <a:solidFill>
              <a:srgbClr val="c27ba0"/>
            </a:solidFill>
            <a:prstDash val="dash"/>
            <a:round/>
            <a:tailEnd len="med" type="triangle" w="med"/>
          </a:ln>
        </p:spPr>
        <p:style>
          <a:lnRef idx="0"/>
          <a:fillRef idx="0"/>
          <a:effectRef idx="0"/>
          <a:fontRef idx="minor"/>
        </p:style>
      </p:sp>
      <p:sp>
        <p:nvSpPr>
          <p:cNvPr id="114" name="CustomShape 3"/>
          <p:cNvSpPr/>
          <p:nvPr/>
        </p:nvSpPr>
        <p:spPr>
          <a:xfrm>
            <a:off x="0" y="0"/>
            <a:ext cx="9143640" cy="976320"/>
          </a:xfrm>
          <a:prstGeom prst="rect">
            <a:avLst/>
          </a:prstGeom>
          <a:solidFill>
            <a:srgbClr val="ead1dc"/>
          </a:solidFill>
          <a:ln>
            <a:noFill/>
          </a:ln>
        </p:spPr>
        <p:style>
          <a:lnRef idx="0"/>
          <a:fillRef idx="0"/>
          <a:effectRef idx="0"/>
          <a:fontRef idx="minor"/>
        </p:style>
      </p:sp>
      <p:pic>
        <p:nvPicPr>
          <p:cNvPr id="115" name="Google Shape;115;p19" descr=""/>
          <p:cNvPicPr/>
          <p:nvPr/>
        </p:nvPicPr>
        <p:blipFill>
          <a:blip r:embed="rId1"/>
          <a:stretch/>
        </p:blipFill>
        <p:spPr>
          <a:xfrm>
            <a:off x="147600" y="136080"/>
            <a:ext cx="2152440" cy="742680"/>
          </a:xfrm>
          <a:prstGeom prst="rect">
            <a:avLst/>
          </a:prstGeom>
          <a:ln>
            <a:noFill/>
          </a:ln>
        </p:spPr>
      </p:pic>
      <p:pic>
        <p:nvPicPr>
          <p:cNvPr id="116" name="Google Shape;116;p19" descr=""/>
          <p:cNvPicPr/>
          <p:nvPr/>
        </p:nvPicPr>
        <p:blipFill>
          <a:blip r:embed="rId2"/>
          <a:stretch/>
        </p:blipFill>
        <p:spPr>
          <a:xfrm>
            <a:off x="6139080" y="1893240"/>
            <a:ext cx="2920320" cy="3162240"/>
          </a:xfrm>
          <a:prstGeom prst="rect">
            <a:avLst/>
          </a:prstGeom>
          <a:ln>
            <a:noFill/>
          </a:ln>
        </p:spPr>
      </p:pic>
      <p:sp>
        <p:nvSpPr>
          <p:cNvPr id="117" name="TextShape 4"/>
          <p:cNvSpPr txBox="1"/>
          <p:nvPr/>
        </p:nvSpPr>
        <p:spPr>
          <a:xfrm>
            <a:off x="3847680" y="1699920"/>
            <a:ext cx="1692360" cy="3816720"/>
          </a:xfrm>
          <a:prstGeom prst="rect">
            <a:avLst/>
          </a:prstGeom>
          <a:noFill/>
          <a:ln>
            <a:noFill/>
          </a:ln>
        </p:spPr>
        <p:txBody>
          <a:bodyPr tIns="91440" bIns="91440">
            <a:normAutofit/>
          </a:bodyPr>
          <a:p>
            <a:pPr>
              <a:lnSpc>
                <a:spcPct val="115000"/>
              </a:lnSpc>
              <a:tabLst>
                <a:tab algn="l" pos="0"/>
              </a:tabLst>
            </a:pPr>
            <a:r>
              <a:rPr b="1" lang="es" sz="1700" spc="-1" strike="noStrike">
                <a:solidFill>
                  <a:srgbClr val="000000"/>
                </a:solidFill>
                <a:latin typeface="Arial"/>
                <a:ea typeface="Arial"/>
              </a:rPr>
              <a:t>Kaixo</a:t>
            </a:r>
            <a:endParaRPr b="0" lang="eu-ES" sz="1700" spc="-1" strike="noStrike">
              <a:solidFill>
                <a:srgbClr val="000000"/>
              </a:solidFill>
              <a:latin typeface="Arial"/>
            </a:endParaRPr>
          </a:p>
          <a:p>
            <a:pPr>
              <a:lnSpc>
                <a:spcPct val="115000"/>
              </a:lnSpc>
              <a:spcBef>
                <a:spcPts val="1199"/>
              </a:spcBef>
              <a:tabLst>
                <a:tab algn="l" pos="0"/>
              </a:tabLst>
            </a:pPr>
            <a:r>
              <a:rPr b="1" lang="es" sz="1700" spc="-1" strike="noStrike">
                <a:solidFill>
                  <a:srgbClr val="000000"/>
                </a:solidFill>
                <a:latin typeface="Arial"/>
                <a:ea typeface="Arial"/>
              </a:rPr>
              <a:t>Agur</a:t>
            </a:r>
            <a:endParaRPr b="0" lang="eu-ES" sz="1700" spc="-1" strike="noStrike">
              <a:solidFill>
                <a:srgbClr val="000000"/>
              </a:solidFill>
              <a:latin typeface="Arial"/>
            </a:endParaRPr>
          </a:p>
          <a:p>
            <a:pPr>
              <a:lnSpc>
                <a:spcPct val="115000"/>
              </a:lnSpc>
              <a:spcBef>
                <a:spcPts val="1199"/>
              </a:spcBef>
              <a:tabLst>
                <a:tab algn="l" pos="0"/>
              </a:tabLst>
            </a:pPr>
            <a:r>
              <a:rPr b="1" lang="es" sz="1700" spc="-1" strike="noStrike">
                <a:solidFill>
                  <a:srgbClr val="000000"/>
                </a:solidFill>
                <a:latin typeface="Arial"/>
                <a:ea typeface="Arial"/>
              </a:rPr>
              <a:t>Zer moduz</a:t>
            </a:r>
            <a:endParaRPr b="0" lang="eu-ES" sz="1700" spc="-1" strike="noStrike">
              <a:solidFill>
                <a:srgbClr val="000000"/>
              </a:solidFill>
              <a:latin typeface="Arial"/>
            </a:endParaRPr>
          </a:p>
          <a:p>
            <a:pPr>
              <a:lnSpc>
                <a:spcPct val="115000"/>
              </a:lnSpc>
              <a:spcBef>
                <a:spcPts val="1199"/>
              </a:spcBef>
              <a:tabLst>
                <a:tab algn="l" pos="0"/>
              </a:tabLst>
            </a:pPr>
            <a:r>
              <a:rPr b="1" lang="es" sz="1700" spc="-1" strike="noStrike">
                <a:solidFill>
                  <a:srgbClr val="000000"/>
                </a:solidFill>
                <a:latin typeface="Arial"/>
                <a:ea typeface="Arial"/>
              </a:rPr>
              <a:t>Eskerrik asko</a:t>
            </a:r>
            <a:endParaRPr b="0" lang="eu-ES" sz="1700" spc="-1" strike="noStrike">
              <a:solidFill>
                <a:srgbClr val="000000"/>
              </a:solidFill>
              <a:latin typeface="Arial"/>
            </a:endParaRPr>
          </a:p>
          <a:p>
            <a:pPr>
              <a:lnSpc>
                <a:spcPct val="115000"/>
              </a:lnSpc>
              <a:spcBef>
                <a:spcPts val="1199"/>
              </a:spcBef>
              <a:tabLst>
                <a:tab algn="l" pos="0"/>
              </a:tabLst>
            </a:pPr>
            <a:r>
              <a:rPr b="1" lang="es" sz="1700" spc="-1" strike="noStrike">
                <a:solidFill>
                  <a:srgbClr val="000000"/>
                </a:solidFill>
                <a:latin typeface="Arial"/>
                <a:ea typeface="Arial"/>
              </a:rPr>
              <a:t>Ongi etorri</a:t>
            </a:r>
            <a:endParaRPr b="0" lang="eu-ES" sz="1700" spc="-1" strike="noStrike">
              <a:solidFill>
                <a:srgbClr val="000000"/>
              </a:solidFill>
              <a:latin typeface="Arial"/>
            </a:endParaRPr>
          </a:p>
          <a:p>
            <a:pPr>
              <a:lnSpc>
                <a:spcPct val="115000"/>
              </a:lnSpc>
              <a:spcBef>
                <a:spcPts val="1199"/>
              </a:spcBef>
              <a:spcAft>
                <a:spcPts val="1199"/>
              </a:spcAft>
              <a:tabLst>
                <a:tab algn="l" pos="0"/>
              </a:tabLst>
            </a:pPr>
            <a:r>
              <a:rPr b="1" lang="es" sz="1700" spc="-1" strike="noStrike">
                <a:solidFill>
                  <a:srgbClr val="000000"/>
                </a:solidFill>
                <a:latin typeface="Arial"/>
                <a:ea typeface="Arial"/>
              </a:rPr>
              <a:t>Gabon</a:t>
            </a:r>
            <a:endParaRPr b="0" lang="eu-ES" sz="1700" spc="-1" strike="noStrike">
              <a:solidFill>
                <a:srgbClr val="000000"/>
              </a:solidFill>
              <a:latin typeface="Arial"/>
            </a:endParaRPr>
          </a:p>
        </p:txBody>
      </p:sp>
      <p:sp>
        <p:nvSpPr>
          <p:cNvPr id="118" name="CustomShape 5"/>
          <p:cNvSpPr/>
          <p:nvPr/>
        </p:nvSpPr>
        <p:spPr>
          <a:xfrm>
            <a:off x="2154960" y="2361960"/>
            <a:ext cx="1692360" cy="360"/>
          </a:xfrm>
          <a:custGeom>
            <a:avLst/>
            <a:gdLst/>
            <a:ahLst/>
            <a:rect l="l" t="t" r="r" b="b"/>
            <a:pathLst>
              <a:path w="21600" h="21600">
                <a:moveTo>
                  <a:pt x="0" y="0"/>
                </a:moveTo>
                <a:lnTo>
                  <a:pt x="21600" y="21600"/>
                </a:lnTo>
              </a:path>
            </a:pathLst>
          </a:custGeom>
          <a:noFill/>
          <a:ln w="38160">
            <a:solidFill>
              <a:srgbClr val="c27ba0"/>
            </a:solidFill>
            <a:prstDash val="dash"/>
            <a:round/>
            <a:tailEnd len="med" type="triangle" w="med"/>
          </a:ln>
        </p:spPr>
        <p:style>
          <a:lnRef idx="0"/>
          <a:fillRef idx="0"/>
          <a:effectRef idx="0"/>
          <a:fontRef idx="minor"/>
        </p:style>
      </p:sp>
      <p:sp>
        <p:nvSpPr>
          <p:cNvPr id="119" name="CustomShape 6"/>
          <p:cNvSpPr/>
          <p:nvPr/>
        </p:nvSpPr>
        <p:spPr>
          <a:xfrm>
            <a:off x="2154960" y="3298320"/>
            <a:ext cx="1692360" cy="360"/>
          </a:xfrm>
          <a:custGeom>
            <a:avLst/>
            <a:gdLst/>
            <a:ahLst/>
            <a:rect l="l" t="t" r="r" b="b"/>
            <a:pathLst>
              <a:path w="21600" h="21600">
                <a:moveTo>
                  <a:pt x="0" y="0"/>
                </a:moveTo>
                <a:lnTo>
                  <a:pt x="21600" y="21600"/>
                </a:lnTo>
              </a:path>
            </a:pathLst>
          </a:custGeom>
          <a:noFill/>
          <a:ln w="38160">
            <a:solidFill>
              <a:srgbClr val="c27ba0"/>
            </a:solidFill>
            <a:prstDash val="dash"/>
            <a:round/>
            <a:tailEnd len="med" type="triangle" w="med"/>
          </a:ln>
        </p:spPr>
        <p:style>
          <a:lnRef idx="0"/>
          <a:fillRef idx="0"/>
          <a:effectRef idx="0"/>
          <a:fontRef idx="minor"/>
        </p:style>
      </p:sp>
      <p:sp>
        <p:nvSpPr>
          <p:cNvPr id="120" name="CustomShape 7"/>
          <p:cNvSpPr/>
          <p:nvPr/>
        </p:nvSpPr>
        <p:spPr>
          <a:xfrm>
            <a:off x="2154960" y="2829960"/>
            <a:ext cx="1692360" cy="360"/>
          </a:xfrm>
          <a:custGeom>
            <a:avLst/>
            <a:gdLst/>
            <a:ahLst/>
            <a:rect l="l" t="t" r="r" b="b"/>
            <a:pathLst>
              <a:path w="21600" h="21600">
                <a:moveTo>
                  <a:pt x="0" y="0"/>
                </a:moveTo>
                <a:lnTo>
                  <a:pt x="21600" y="21600"/>
                </a:lnTo>
              </a:path>
            </a:pathLst>
          </a:custGeom>
          <a:noFill/>
          <a:ln w="38160">
            <a:solidFill>
              <a:srgbClr val="c27ba0"/>
            </a:solidFill>
            <a:prstDash val="dash"/>
            <a:round/>
            <a:tailEnd len="med" type="triangle" w="med"/>
          </a:ln>
        </p:spPr>
        <p:style>
          <a:lnRef idx="0"/>
          <a:fillRef idx="0"/>
          <a:effectRef idx="0"/>
          <a:fontRef idx="minor"/>
        </p:style>
      </p:sp>
      <p:sp>
        <p:nvSpPr>
          <p:cNvPr id="121" name="CustomShape 8"/>
          <p:cNvSpPr/>
          <p:nvPr/>
        </p:nvSpPr>
        <p:spPr>
          <a:xfrm>
            <a:off x="2154960" y="4192200"/>
            <a:ext cx="1692360" cy="360"/>
          </a:xfrm>
          <a:custGeom>
            <a:avLst/>
            <a:gdLst/>
            <a:ahLst/>
            <a:rect l="l" t="t" r="r" b="b"/>
            <a:pathLst>
              <a:path w="21600" h="21600">
                <a:moveTo>
                  <a:pt x="0" y="0"/>
                </a:moveTo>
                <a:lnTo>
                  <a:pt x="21600" y="21600"/>
                </a:lnTo>
              </a:path>
            </a:pathLst>
          </a:custGeom>
          <a:noFill/>
          <a:ln w="38160">
            <a:solidFill>
              <a:srgbClr val="c27ba0"/>
            </a:solidFill>
            <a:prstDash val="dash"/>
            <a:round/>
            <a:tailEnd len="med" type="triangle" w="med"/>
          </a:ln>
        </p:spPr>
        <p:style>
          <a:lnRef idx="0"/>
          <a:fillRef idx="0"/>
          <a:effectRef idx="0"/>
          <a:fontRef idx="minor"/>
        </p:style>
      </p:sp>
      <p:sp>
        <p:nvSpPr>
          <p:cNvPr id="122" name="CustomShape 9"/>
          <p:cNvSpPr/>
          <p:nvPr/>
        </p:nvSpPr>
        <p:spPr>
          <a:xfrm>
            <a:off x="2154960" y="3713400"/>
            <a:ext cx="1692360" cy="360"/>
          </a:xfrm>
          <a:custGeom>
            <a:avLst/>
            <a:gdLst/>
            <a:ahLst/>
            <a:rect l="l" t="t" r="r" b="b"/>
            <a:pathLst>
              <a:path w="21600" h="21600">
                <a:moveTo>
                  <a:pt x="0" y="0"/>
                </a:moveTo>
                <a:lnTo>
                  <a:pt x="21600" y="21600"/>
                </a:lnTo>
              </a:path>
            </a:pathLst>
          </a:custGeom>
          <a:noFill/>
          <a:ln w="38160">
            <a:solidFill>
              <a:srgbClr val="c27ba0"/>
            </a:solidFill>
            <a:prstDash val="dash"/>
            <a:round/>
            <a:tailEnd len="med" type="triangle" w="med"/>
          </a:ln>
        </p:spPr>
        <p:style>
          <a:lnRef idx="0"/>
          <a:fillRef idx="0"/>
          <a:effectRef idx="0"/>
          <a:fontRef idx="minor"/>
        </p:style>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3" name="Google Shape;127;p20" descr=""/>
          <p:cNvPicPr/>
          <p:nvPr/>
        </p:nvPicPr>
        <p:blipFill>
          <a:blip r:embed="rId1"/>
          <a:stretch/>
        </p:blipFill>
        <p:spPr>
          <a:xfrm>
            <a:off x="5716080" y="1481040"/>
            <a:ext cx="2857320" cy="2857320"/>
          </a:xfrm>
          <a:prstGeom prst="rect">
            <a:avLst/>
          </a:prstGeom>
          <a:ln>
            <a:noFill/>
          </a:ln>
        </p:spPr>
      </p:pic>
      <p:sp>
        <p:nvSpPr>
          <p:cNvPr id="124" name="TextShape 1"/>
          <p:cNvSpPr txBox="1"/>
          <p:nvPr/>
        </p:nvSpPr>
        <p:spPr>
          <a:xfrm>
            <a:off x="249120" y="1599480"/>
            <a:ext cx="5075640" cy="2857320"/>
          </a:xfrm>
          <a:prstGeom prst="rect">
            <a:avLst/>
          </a:prstGeom>
          <a:noFill/>
          <a:ln>
            <a:noFill/>
          </a:ln>
        </p:spPr>
        <p:txBody>
          <a:bodyPr tIns="91440" bIns="91440">
            <a:noAutofit/>
          </a:bodyPr>
          <a:p>
            <a:pPr algn="just">
              <a:lnSpc>
                <a:spcPct val="95000"/>
              </a:lnSpc>
              <a:tabLst>
                <a:tab algn="l" pos="0"/>
              </a:tabLst>
            </a:pPr>
            <a:r>
              <a:rPr b="0" lang="es" sz="1460" spc="-1" strike="noStrike">
                <a:solidFill>
                  <a:srgbClr val="000000"/>
                </a:solidFill>
                <a:latin typeface="Arial"/>
                <a:ea typeface="Arial"/>
              </a:rPr>
              <a:t>Gure ustez, jendeak jakinda hizkuntza desagerrarazteko bidean dagoela ez diotela ematen behar duen garrantsitzia, lehen aipatu dudan bezala bigarren hizkuntza bezala delako hau da hemen ingelesa bezala eta gainera hautazkoa da hau da nahi dutenek ikasten dute .</a:t>
            </a:r>
            <a:endParaRPr b="0" lang="eu-ES" sz="1460" spc="-1" strike="noStrike">
              <a:solidFill>
                <a:srgbClr val="000000"/>
              </a:solidFill>
              <a:latin typeface="Arial"/>
            </a:endParaRPr>
          </a:p>
          <a:p>
            <a:pPr algn="just">
              <a:lnSpc>
                <a:spcPct val="95000"/>
              </a:lnSpc>
              <a:spcBef>
                <a:spcPts val="1199"/>
              </a:spcBef>
              <a:spcAft>
                <a:spcPts val="1199"/>
              </a:spcAft>
              <a:tabLst>
                <a:tab algn="l" pos="0"/>
              </a:tabLst>
            </a:pPr>
            <a:r>
              <a:rPr b="0" lang="es" sz="1460" spc="-1" strike="noStrike">
                <a:solidFill>
                  <a:srgbClr val="000000"/>
                </a:solidFill>
                <a:latin typeface="Arial"/>
                <a:ea typeface="Arial"/>
              </a:rPr>
              <a:t>Beraz , honekin konturatu gaitezke euskera ez dagoela bretoieraren egoeraren antzera ,  euskera eskola publiko gehienetan lehen hezkuntza eta beharrezkoa da eta horrela   izan beharko luke beste komunitate autonomo guztiek duten hizkuntzetan . Gertatzen ari dena delako herrialde horretan hitz egiten den hizkuntzak besteak baino pisu edo dominantzia gehoago duelako eta hori ere guk erabakita .</a:t>
            </a:r>
            <a:endParaRPr b="0" lang="eu-ES" sz="1460" spc="-1" strike="noStrike">
              <a:solidFill>
                <a:srgbClr val="000000"/>
              </a:solidFill>
              <a:latin typeface="Arial"/>
            </a:endParaRPr>
          </a:p>
        </p:txBody>
      </p:sp>
      <p:sp>
        <p:nvSpPr>
          <p:cNvPr id="125" name="CustomShape 2"/>
          <p:cNvSpPr/>
          <p:nvPr/>
        </p:nvSpPr>
        <p:spPr>
          <a:xfrm>
            <a:off x="0" y="0"/>
            <a:ext cx="9143640" cy="976320"/>
          </a:xfrm>
          <a:prstGeom prst="rect">
            <a:avLst/>
          </a:prstGeom>
          <a:solidFill>
            <a:srgbClr val="ead1dc"/>
          </a:solidFill>
          <a:ln>
            <a:noFill/>
          </a:ln>
        </p:spPr>
        <p:style>
          <a:lnRef idx="0"/>
          <a:fillRef idx="0"/>
          <a:effectRef idx="0"/>
          <a:fontRef idx="minor"/>
        </p:style>
      </p:sp>
      <p:pic>
        <p:nvPicPr>
          <p:cNvPr id="126" name="Google Shape;130;p20" descr=""/>
          <p:cNvPicPr/>
          <p:nvPr/>
        </p:nvPicPr>
        <p:blipFill>
          <a:blip r:embed="rId2"/>
          <a:stretch/>
        </p:blipFill>
        <p:spPr>
          <a:xfrm>
            <a:off x="113040" y="150120"/>
            <a:ext cx="3885840" cy="67608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TextShape 1"/>
          <p:cNvSpPr txBox="1"/>
          <p:nvPr/>
        </p:nvSpPr>
        <p:spPr>
          <a:xfrm>
            <a:off x="157680" y="1662840"/>
            <a:ext cx="8520120" cy="3117240"/>
          </a:xfrm>
          <a:prstGeom prst="rect">
            <a:avLst/>
          </a:prstGeom>
          <a:noFill/>
          <a:ln>
            <a:noFill/>
          </a:ln>
        </p:spPr>
        <p:txBody>
          <a:bodyPr tIns="91440" bIns="91440">
            <a:normAutofit/>
          </a:bodyPr>
          <a:p>
            <a:pPr>
              <a:lnSpc>
                <a:spcPct val="115000"/>
              </a:lnSpc>
              <a:tabLst>
                <a:tab algn="l" pos="0"/>
              </a:tabLst>
            </a:pPr>
            <a:r>
              <a:rPr b="0" lang="es" sz="1800" spc="-1" strike="noStrike" u="sng">
                <a:solidFill>
                  <a:srgbClr val="0097a7"/>
                </a:solidFill>
                <a:uFillTx/>
                <a:latin typeface="Arial"/>
                <a:ea typeface="Arial"/>
                <a:hlinkClick r:id="rId1"/>
              </a:rPr>
              <a:t>https://es.wikipedia.org/wiki/Breta%C3%B1a</a:t>
            </a:r>
            <a:endParaRPr b="0" lang="eu-ES" sz="1800" spc="-1" strike="noStrike">
              <a:solidFill>
                <a:srgbClr val="000000"/>
              </a:solidFill>
              <a:latin typeface="Arial"/>
            </a:endParaRPr>
          </a:p>
          <a:p>
            <a:pPr>
              <a:lnSpc>
                <a:spcPct val="115000"/>
              </a:lnSpc>
              <a:spcBef>
                <a:spcPts val="1199"/>
              </a:spcBef>
              <a:tabLst>
                <a:tab algn="l" pos="0"/>
              </a:tabLst>
            </a:pPr>
            <a:r>
              <a:rPr b="0" lang="es" sz="1800" spc="-1" strike="noStrike" u="sng">
                <a:solidFill>
                  <a:srgbClr val="0097a7"/>
                </a:solidFill>
                <a:uFillTx/>
                <a:latin typeface="Arial"/>
                <a:ea typeface="Arial"/>
                <a:hlinkClick r:id="rId2"/>
              </a:rPr>
              <a:t>https://es.wikipedia.org/wiki/Idioma_bret%C3%B3n</a:t>
            </a:r>
            <a:endParaRPr b="0" lang="eu-ES" sz="1800" spc="-1" strike="noStrike">
              <a:solidFill>
                <a:srgbClr val="000000"/>
              </a:solidFill>
              <a:latin typeface="Arial"/>
            </a:endParaRPr>
          </a:p>
          <a:p>
            <a:pPr>
              <a:lnSpc>
                <a:spcPct val="115000"/>
              </a:lnSpc>
              <a:spcBef>
                <a:spcPts val="1199"/>
              </a:spcBef>
              <a:tabLst>
                <a:tab algn="l" pos="0"/>
              </a:tabLst>
            </a:pPr>
            <a:r>
              <a:rPr b="0" lang="es" sz="1800" spc="-1" strike="noStrike" u="sng">
                <a:solidFill>
                  <a:srgbClr val="0097a7"/>
                </a:solidFill>
                <a:uFillTx/>
                <a:latin typeface="Arial"/>
                <a:ea typeface="Arial"/>
                <a:hlinkClick r:id="rId3"/>
              </a:rPr>
              <a:t>https://es.wikipedia.org/wiki/Ar_Redadeg</a:t>
            </a:r>
            <a:r>
              <a:rPr b="0" lang="es" sz="1800" spc="-1" strike="noStrike">
                <a:solidFill>
                  <a:srgbClr val="595959"/>
                </a:solidFill>
                <a:latin typeface="Arial"/>
                <a:ea typeface="Arial"/>
              </a:rPr>
              <a:t> </a:t>
            </a:r>
            <a:endParaRPr b="0" lang="eu-ES" sz="1800" spc="-1" strike="noStrike">
              <a:solidFill>
                <a:srgbClr val="000000"/>
              </a:solidFill>
              <a:latin typeface="Arial"/>
            </a:endParaRPr>
          </a:p>
          <a:p>
            <a:pPr>
              <a:lnSpc>
                <a:spcPct val="115000"/>
              </a:lnSpc>
              <a:spcBef>
                <a:spcPts val="1199"/>
              </a:spcBef>
              <a:tabLst>
                <a:tab algn="l" pos="0"/>
              </a:tabLst>
            </a:pPr>
            <a:r>
              <a:rPr b="0" lang="es" sz="1800" spc="-1" strike="noStrike" u="sng">
                <a:solidFill>
                  <a:srgbClr val="0097a7"/>
                </a:solidFill>
                <a:uFillTx/>
                <a:latin typeface="Arial"/>
                <a:ea typeface="Arial"/>
                <a:hlinkClick r:id="rId4"/>
              </a:rPr>
              <a:t>https://www.ar-redadeg.bzh/</a:t>
            </a:r>
            <a:r>
              <a:rPr b="0" lang="es" sz="1800" spc="-1" strike="noStrike">
                <a:solidFill>
                  <a:srgbClr val="595959"/>
                </a:solidFill>
                <a:latin typeface="Arial"/>
                <a:ea typeface="Arial"/>
              </a:rPr>
              <a:t> </a:t>
            </a:r>
            <a:endParaRPr b="0" lang="eu-ES" sz="1800" spc="-1" strike="noStrike">
              <a:solidFill>
                <a:srgbClr val="000000"/>
              </a:solidFill>
              <a:latin typeface="Arial"/>
            </a:endParaRPr>
          </a:p>
          <a:p>
            <a:pPr>
              <a:lnSpc>
                <a:spcPct val="115000"/>
              </a:lnSpc>
              <a:spcBef>
                <a:spcPts val="1199"/>
              </a:spcBef>
              <a:tabLst>
                <a:tab algn="l" pos="0"/>
              </a:tabLst>
            </a:pPr>
            <a:r>
              <a:rPr b="0" lang="es" sz="1800" spc="-1" strike="noStrike" u="sng">
                <a:solidFill>
                  <a:srgbClr val="0097a7"/>
                </a:solidFill>
                <a:uFillTx/>
                <a:latin typeface="Arial"/>
                <a:ea typeface="Arial"/>
                <a:hlinkClick r:id="rId5"/>
              </a:rPr>
              <a:t>https://www.youtube.com/watch?v=_TqP2ddy2BM</a:t>
            </a:r>
            <a:r>
              <a:rPr b="0" lang="es" sz="1800" spc="-1" strike="noStrike">
                <a:solidFill>
                  <a:srgbClr val="595959"/>
                </a:solidFill>
                <a:latin typeface="Arial"/>
                <a:ea typeface="Arial"/>
              </a:rPr>
              <a:t> </a:t>
            </a:r>
            <a:endParaRPr b="0" lang="eu-ES" sz="1800" spc="-1" strike="noStrike">
              <a:solidFill>
                <a:srgbClr val="000000"/>
              </a:solidFill>
              <a:latin typeface="Arial"/>
            </a:endParaRPr>
          </a:p>
          <a:p>
            <a:pPr>
              <a:lnSpc>
                <a:spcPct val="115000"/>
              </a:lnSpc>
              <a:spcBef>
                <a:spcPts val="1199"/>
              </a:spcBef>
              <a:tabLst>
                <a:tab algn="l" pos="0"/>
              </a:tabLst>
            </a:pPr>
            <a:r>
              <a:rPr b="0" lang="es" sz="1800" spc="-1" strike="noStrike" u="sng">
                <a:solidFill>
                  <a:srgbClr val="0097a7"/>
                </a:solidFill>
                <a:uFillTx/>
                <a:latin typeface="Arial"/>
                <a:ea typeface="Arial"/>
                <a:hlinkClick r:id="rId6"/>
              </a:rPr>
              <a:t>http://vocabularies.unesco.org/browser/thesaurus/es/page/concept4311</a:t>
            </a:r>
            <a:r>
              <a:rPr b="0" lang="es" sz="1800" spc="-1" strike="noStrike">
                <a:solidFill>
                  <a:srgbClr val="595959"/>
                </a:solidFill>
                <a:latin typeface="Arial"/>
                <a:ea typeface="Arial"/>
              </a:rPr>
              <a:t> </a:t>
            </a:r>
            <a:endParaRPr b="0" lang="eu-ES" sz="1800" spc="-1" strike="noStrike">
              <a:solidFill>
                <a:srgbClr val="000000"/>
              </a:solidFill>
              <a:latin typeface="Arial"/>
            </a:endParaRPr>
          </a:p>
          <a:p>
            <a:pPr>
              <a:lnSpc>
                <a:spcPct val="115000"/>
              </a:lnSpc>
              <a:spcBef>
                <a:spcPts val="1199"/>
              </a:spcBef>
              <a:spcAft>
                <a:spcPts val="1199"/>
              </a:spcAft>
              <a:tabLst>
                <a:tab algn="l" pos="0"/>
              </a:tabLst>
            </a:pPr>
            <a:endParaRPr b="0" lang="eu-ES" sz="1800" spc="-1" strike="noStrike">
              <a:solidFill>
                <a:srgbClr val="000000"/>
              </a:solidFill>
              <a:latin typeface="Arial"/>
            </a:endParaRPr>
          </a:p>
        </p:txBody>
      </p:sp>
      <p:sp>
        <p:nvSpPr>
          <p:cNvPr id="128" name="CustomShape 2"/>
          <p:cNvSpPr/>
          <p:nvPr/>
        </p:nvSpPr>
        <p:spPr>
          <a:xfrm>
            <a:off x="0" y="0"/>
            <a:ext cx="9143640" cy="976320"/>
          </a:xfrm>
          <a:prstGeom prst="rect">
            <a:avLst/>
          </a:prstGeom>
          <a:solidFill>
            <a:srgbClr val="ead1dc"/>
          </a:solidFill>
          <a:ln>
            <a:noFill/>
          </a:ln>
        </p:spPr>
        <p:style>
          <a:lnRef idx="0"/>
          <a:fillRef idx="0"/>
          <a:effectRef idx="0"/>
          <a:fontRef idx="minor"/>
        </p:style>
      </p:sp>
      <p:pic>
        <p:nvPicPr>
          <p:cNvPr id="129" name="Google Shape;137;p21" descr=""/>
          <p:cNvPicPr/>
          <p:nvPr/>
        </p:nvPicPr>
        <p:blipFill>
          <a:blip r:embed="rId7"/>
          <a:stretch/>
        </p:blipFill>
        <p:spPr>
          <a:xfrm>
            <a:off x="157680" y="154080"/>
            <a:ext cx="4509360" cy="667800"/>
          </a:xfrm>
          <a:prstGeom prst="rect">
            <a:avLst/>
          </a:prstGeom>
          <a:ln>
            <a:noFill/>
          </a:ln>
        </p:spPr>
      </p:pic>
      <p:pic>
        <p:nvPicPr>
          <p:cNvPr id="130" name="Google Shape;138;p21" descr=""/>
          <p:cNvPicPr/>
          <p:nvPr/>
        </p:nvPicPr>
        <p:blipFill>
          <a:blip r:embed="rId8"/>
          <a:stretch/>
        </p:blipFill>
        <p:spPr>
          <a:xfrm>
            <a:off x="6275160" y="1528560"/>
            <a:ext cx="2095200" cy="190476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LibreOffice/6.4.6.2$Linux_X86_64 LibreOffice_project/40$Build-2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eu-ES</dc:language>
  <cp:lastModifiedBy/>
  <cp:revision>0</cp:revision>
  <dc:subject/>
  <dc:title/>
</cp:coreProperties>
</file>