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4A8A4D-49B2-4686-8D46-A3D988FFC38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B75486-5372-4C3A-BDD2-AD07F40E2EE5}" type="datetimeFigureOut">
              <a:rPr lang="fr-FR" smtClean="0"/>
              <a:pPr/>
              <a:t>16/11/2015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73750"/>
            <a:ext cx="6051093" cy="283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69" y="5517232"/>
            <a:ext cx="560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- Sources -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Interview on the 7 </a:t>
            </a:r>
            <a:r>
              <a:rPr lang="fr-FR" dirty="0" err="1" smtClean="0"/>
              <a:t>October</a:t>
            </a:r>
            <a:r>
              <a:rPr lang="fr-FR" dirty="0" smtClean="0"/>
              <a:t> 2015 at the ‘Maison des Associations’ </a:t>
            </a:r>
            <a:r>
              <a:rPr lang="fr-FR" dirty="0" err="1" smtClean="0"/>
              <a:t>with</a:t>
            </a:r>
            <a:r>
              <a:rPr lang="fr-FR" dirty="0" smtClean="0"/>
              <a:t> Mireille </a:t>
            </a:r>
            <a:r>
              <a:rPr lang="fr-FR" dirty="0" err="1" smtClean="0"/>
              <a:t>Bertho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President</a:t>
            </a:r>
            <a:r>
              <a:rPr lang="fr-FR" dirty="0" smtClean="0"/>
              <a:t> of the local section in Chambéry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 Official Site of The League of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dirty="0" smtClean="0"/>
              <a:t>    http://www.ldh-france.org/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5542855"/>
            <a:ext cx="560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1°)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History</a:t>
            </a:r>
            <a:endParaRPr lang="fr-FR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55866"/>
            <a:ext cx="7620000" cy="48006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fr-FR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1898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 </a:t>
            </a:r>
            <a:r>
              <a:rPr lang="fr-FR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founded</a:t>
            </a:r>
            <a:r>
              <a:rPr lang="fr-FR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by a group </a:t>
            </a:r>
            <a:r>
              <a:rPr lang="fr-FR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opposed</a:t>
            </a:r>
            <a:r>
              <a:rPr lang="fr-FR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the </a:t>
            </a:r>
            <a:r>
              <a:rPr lang="fr-FR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imprisonment</a:t>
            </a:r>
            <a:r>
              <a:rPr lang="fr-FR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Dreyfus</a:t>
            </a:r>
          </a:p>
          <a:p>
            <a:endParaRPr lang="fr-FR" dirty="0"/>
          </a:p>
          <a:p>
            <a:pPr marL="114300" indent="0">
              <a:buNone/>
            </a:pPr>
            <a:endParaRPr lang="fr-FR" dirty="0" smtClean="0"/>
          </a:p>
          <a:p>
            <a:pPr marL="114300" indent="0">
              <a:buNone/>
            </a:pPr>
            <a:endParaRPr lang="fr-FR" dirty="0" smtClean="0"/>
          </a:p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</a:t>
            </a:r>
            <a:r>
              <a:rPr lang="fr-FR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</a:t>
            </a:r>
            <a:r>
              <a:rPr lang="fr-FR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Dreyfus </a:t>
            </a:r>
            <a:r>
              <a:rPr lang="fr-FR" sz="28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Affair</a:t>
            </a:r>
            <a:r>
              <a:rPr lang="fr-FR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114300" indent="0">
              <a:buNone/>
            </a:pPr>
            <a:r>
              <a:rPr lang="fr-FR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</a:t>
            </a:r>
          </a:p>
          <a:p>
            <a:pPr marL="114300" indent="0">
              <a:buNone/>
            </a:pPr>
            <a:endParaRPr lang="fr-FR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fr-FR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</a:t>
            </a:r>
            <a:endParaRPr lang="fr-FR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endParaRPr lang="fr-FR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endParaRPr lang="fr-FR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sz="2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None/>
            </a:pPr>
            <a:endParaRPr lang="fr-FR" sz="2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None/>
            </a:pPr>
            <a:endParaRPr lang="fr-FR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None/>
            </a:pPr>
            <a:r>
              <a:rPr lang="fr-FR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</a:t>
            </a:r>
            <a:r>
              <a:rPr lang="fr-FR" sz="31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League of </a:t>
            </a:r>
            <a:r>
              <a:rPr lang="fr-FR" sz="31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Human</a:t>
            </a:r>
            <a:r>
              <a:rPr lang="fr-FR" sz="31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1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Rights</a:t>
            </a:r>
            <a:r>
              <a:rPr lang="fr-FR" sz="31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or« LDH » in French </a:t>
            </a:r>
            <a:r>
              <a:rPr lang="fr-FR" sz="31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</a:t>
            </a:r>
            <a:r>
              <a:rPr lang="fr-FR" sz="31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 non-profit-</a:t>
            </a:r>
            <a:r>
              <a:rPr lang="fr-FR" sz="31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making</a:t>
            </a:r>
            <a:r>
              <a:rPr lang="fr-FR" sz="31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charitable </a:t>
            </a:r>
            <a:r>
              <a:rPr lang="fr-FR" sz="31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organization</a:t>
            </a:r>
            <a:r>
              <a:rPr lang="fr-FR" sz="31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buNone/>
            </a:pPr>
            <a:r>
              <a:rPr lang="fr-FR" dirty="0" smtClean="0"/>
              <a:t>                               </a:t>
            </a:r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42852"/>
            <a:ext cx="1440254" cy="2036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01947" y="239100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Victor </a:t>
            </a:r>
            <a:r>
              <a:rPr lang="fr-FR" sz="11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Basch</a:t>
            </a:r>
            <a:r>
              <a:rPr lang="fr-FR" sz="11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11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9389"/>
            <a:ext cx="1956790" cy="330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517232"/>
            <a:ext cx="560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2°) Objectives</a:t>
            </a:r>
            <a:endParaRPr lang="fr-FR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589640" cy="4320480"/>
          </a:xfrm>
        </p:spPr>
        <p:txBody>
          <a:bodyPr>
            <a:normAutofit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fr-FR" sz="2400" dirty="0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The </a:t>
            </a:r>
            <a:r>
              <a:rPr lang="fr-FR" sz="2400" dirty="0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objectives of «</a:t>
            </a:r>
            <a:r>
              <a:rPr lang="fr-FR" sz="2400" dirty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 LDH » </a:t>
            </a:r>
            <a:r>
              <a:rPr lang="fr-FR" sz="2400" dirty="0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are </a:t>
            </a:r>
            <a:r>
              <a:rPr lang="fr-FR" sz="2400" dirty="0" err="1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varied</a:t>
            </a:r>
            <a:r>
              <a:rPr lang="fr-FR" sz="2400" dirty="0" smtClean="0">
                <a:latin typeface="Arabic Typesetting" panose="03020402040406030203" pitchFamily="66" charset="-78"/>
                <a:ea typeface="Calibri"/>
                <a:cs typeface="Arabic Typesetting" panose="03020402040406030203" pitchFamily="66" charset="-78"/>
              </a:rPr>
              <a:t> : It</a:t>
            </a:r>
            <a:endParaRPr lang="fr-FR" sz="2400" dirty="0">
              <a:latin typeface="Arabic Typesetting" panose="03020402040406030203" pitchFamily="66" charset="-78"/>
              <a:ea typeface="Calibri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Fights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against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acism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ntisemitism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Defends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Equality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between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 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fr-FR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W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omen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Defends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Democracy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Defends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Migrants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Defends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Freedom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Expression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42" y="3068960"/>
            <a:ext cx="18275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517232"/>
            <a:ext cx="560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3°) How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is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it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financed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fr-FR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Subscriptions</a:t>
            </a:r>
            <a:endParaRPr lang="fr-FR" sz="2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fr-F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fr-F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Gifts</a:t>
            </a:r>
          </a:p>
          <a:p>
            <a:endParaRPr lang="fr-FR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endParaRPr lang="fr-FR" sz="2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Grants; Local </a:t>
            </a:r>
            <a:r>
              <a:rPr lang="fr-F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fr-F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ouncil, </a:t>
            </a:r>
            <a:r>
              <a:rPr lang="fr-FR" sz="2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Regional</a:t>
            </a:r>
            <a:r>
              <a:rPr lang="fr-F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Authority</a:t>
            </a:r>
            <a:r>
              <a:rPr lang="fr-F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fr-FR" sz="2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European</a:t>
            </a:r>
            <a:r>
              <a:rPr lang="fr-FR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Union  </a:t>
            </a:r>
            <a:endParaRPr lang="fr-FR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2953809" cy="328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50" y="5546637"/>
            <a:ext cx="557877" cy="61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4°) Structure</a:t>
            </a:r>
            <a:r>
              <a:rPr lang="fr-FR" sz="4800" dirty="0" smtClean="0"/>
              <a:t>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16-17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employees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working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full-time</a:t>
            </a:r>
          </a:p>
          <a:p>
            <a:r>
              <a:rPr lang="fr-F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Voluntary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workers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Members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fr-F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About 8000 ‘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Leaguers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’</a:t>
            </a:r>
          </a:p>
          <a:p>
            <a:pPr>
              <a:buNone/>
            </a:pPr>
            <a:endParaRPr lang="fr-FR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59" y="5589240"/>
            <a:ext cx="494875" cy="5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5°) How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does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it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function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at the local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level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fr-FR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Meetings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every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Thursday</a:t>
            </a:r>
          </a:p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100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members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20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volunteers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114300" indent="0"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régulation</a:t>
            </a:r>
            <a:endParaRPr lang="fr-FR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525531"/>
            <a:ext cx="560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000108"/>
            <a:ext cx="1283252" cy="122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51115"/>
            <a:ext cx="4680520" cy="350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 flipH="1" flipV="1">
            <a:off x="1763688" y="4581128"/>
            <a:ext cx="2088232" cy="8640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7504" y="4221088"/>
            <a:ext cx="2016224" cy="360040"/>
          </a:xfrm>
          <a:prstGeom prst="rect">
            <a:avLst/>
          </a:prstGeom>
          <a:noFill/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421179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Maison des  association </a:t>
            </a:r>
            <a:endParaRPr lang="fr-FR" sz="12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6°) 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Organisation at the National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Level</a:t>
            </a:r>
            <a:endParaRPr lang="fr-FR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300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Outre-mer (France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Overseas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  <a:endParaRPr lang="fr-FR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Refugee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Seekers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Migrants</a:t>
            </a:r>
          </a:p>
          <a:p>
            <a:pPr>
              <a:buNone/>
            </a:pP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•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Prisoners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None/>
            </a:pPr>
            <a:endParaRPr lang="fr-F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517232"/>
            <a:ext cx="560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4146963" cy="392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7°) How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does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it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fonction at the international </a:t>
            </a:r>
            <a:r>
              <a:rPr lang="fr-FR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level</a:t>
            </a:r>
            <a:r>
              <a:rPr lang="fr-FR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fr-FR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357298"/>
            <a:ext cx="7620000" cy="4800600"/>
          </a:xfrm>
        </p:spPr>
        <p:txBody>
          <a:bodyPr/>
          <a:lstStyle/>
          <a:p>
            <a:pPr>
              <a:buNone/>
            </a:pPr>
            <a:r>
              <a:rPr lang="fr-F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International Law Courts</a:t>
            </a:r>
          </a:p>
          <a:p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Recognition of the Rwanda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Genocide</a:t>
            </a:r>
            <a:endParaRPr lang="fr-FR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Palestinian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Nation</a:t>
            </a:r>
          </a:p>
          <a:p>
            <a:r>
              <a:rPr lang="fr-F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Saudi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Arabia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5542855"/>
            <a:ext cx="560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968024"/>
            <a:ext cx="6771142" cy="388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Étoile à 4 branches 5"/>
          <p:cNvSpPr/>
          <p:nvPr/>
        </p:nvSpPr>
        <p:spPr>
          <a:xfrm>
            <a:off x="4721726" y="4668792"/>
            <a:ext cx="144016" cy="144120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4 branches 8"/>
          <p:cNvSpPr/>
          <p:nvPr/>
        </p:nvSpPr>
        <p:spPr>
          <a:xfrm>
            <a:off x="4597514" y="4365104"/>
            <a:ext cx="144016" cy="144120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4 branches 9"/>
          <p:cNvSpPr/>
          <p:nvPr/>
        </p:nvSpPr>
        <p:spPr>
          <a:xfrm>
            <a:off x="4439012" y="5157192"/>
            <a:ext cx="144016" cy="144120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87824" y="5542855"/>
            <a:ext cx="93610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</a:t>
            </a:r>
            <a:r>
              <a:rPr lang="fr-FR" sz="1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wanda</a:t>
            </a:r>
            <a:endParaRPr lang="fr-FR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3" name="Connecteur droit 12"/>
          <p:cNvCxnSpPr>
            <a:endCxn id="10" idx="2"/>
          </p:cNvCxnSpPr>
          <p:nvPr/>
        </p:nvCxnSpPr>
        <p:spPr>
          <a:xfrm flipV="1">
            <a:off x="3923928" y="5301312"/>
            <a:ext cx="587092" cy="24154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04048" y="3789040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004048" y="3789040"/>
            <a:ext cx="100811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</a:t>
            </a:r>
            <a:r>
              <a:rPr lang="fr-FR" sz="1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alestine</a:t>
            </a:r>
            <a:endParaRPr lang="fr-FR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8" name="Connecteur droit 17"/>
          <p:cNvCxnSpPr>
            <a:stCxn id="9" idx="1"/>
          </p:cNvCxnSpPr>
          <p:nvPr/>
        </p:nvCxnSpPr>
        <p:spPr>
          <a:xfrm flipV="1">
            <a:off x="4597514" y="4158372"/>
            <a:ext cx="406534" cy="278792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076056" y="4978146"/>
            <a:ext cx="15121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Saudi</a:t>
            </a:r>
            <a:r>
              <a:rPr lang="fr-F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Arabia</a:t>
            </a:r>
            <a:endParaRPr lang="fr-FR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1" name="Connecteur droit 20"/>
          <p:cNvCxnSpPr>
            <a:stCxn id="6" idx="2"/>
          </p:cNvCxnSpPr>
          <p:nvPr/>
        </p:nvCxnSpPr>
        <p:spPr>
          <a:xfrm>
            <a:off x="4793734" y="4812912"/>
            <a:ext cx="282322" cy="165234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Universal </a:t>
            </a:r>
            <a:r>
              <a:rPr lang="fr-FR" dirty="0" err="1" smtClean="0"/>
              <a:t>Declaration</a:t>
            </a:r>
            <a:r>
              <a:rPr lang="fr-FR" dirty="0" smtClean="0"/>
              <a:t> of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endParaRPr lang="fr-FR" dirty="0"/>
          </a:p>
        </p:txBody>
      </p:sp>
      <p:pic>
        <p:nvPicPr>
          <p:cNvPr id="4" name="Espace réservé du contenu 3" descr="Droits-de-lHom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3938008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238</TotalTime>
  <Words>220</Words>
  <Application>Microsoft Office PowerPoint</Application>
  <PresentationFormat>Affichage à l'écran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Contiguïté</vt:lpstr>
      <vt:lpstr>Présentation PowerPoint</vt:lpstr>
      <vt:lpstr>1°) History</vt:lpstr>
      <vt:lpstr>2°) Objectives</vt:lpstr>
      <vt:lpstr>3°) How is it financed?</vt:lpstr>
      <vt:lpstr>4°) Structure </vt:lpstr>
      <vt:lpstr>5°) How does it function at the local level?</vt:lpstr>
      <vt:lpstr>6°) Organisation at the National Level</vt:lpstr>
      <vt:lpstr>7°) How does it fonction at the international level?</vt:lpstr>
      <vt:lpstr>The Universal Declaration of Human Rights</vt:lpstr>
      <vt:lpstr>- Sources - </vt:lpstr>
    </vt:vector>
  </TitlesOfParts>
  <Company>Région Rhône-Alpes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Ligue des droits de l’homme</dc:title>
  <dc:creator>adminh</dc:creator>
  <cp:lastModifiedBy>alasdair watts</cp:lastModifiedBy>
  <cp:revision>41</cp:revision>
  <dcterms:created xsi:type="dcterms:W3CDTF">2015-10-09T06:09:13Z</dcterms:created>
  <dcterms:modified xsi:type="dcterms:W3CDTF">2015-11-16T10:50:11Z</dcterms:modified>
</cp:coreProperties>
</file>