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4"/>
  </p:notesMasterIdLst>
  <p:handoutMasterIdLst>
    <p:handoutMasterId r:id="rId15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Ctr="0" compatLnSpc="0"/>
          <a:lstStyle/>
          <a:p>
            <a:pPr hangingPunct="0">
              <a:defRPr sz="1400"/>
            </a:pPr>
            <a:endParaRPr lang="fr-FR" sz="12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quarter" idx="1"/>
          </p:nvPr>
        </p:nvSpPr>
        <p:spPr>
          <a:xfrm>
            <a:off x="3881795" y="0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Ctr="0" compatLnSpc="0"/>
          <a:lstStyle/>
          <a:p>
            <a:pPr algn="r" hangingPunct="0">
              <a:defRPr sz="1400"/>
            </a:pPr>
            <a:fld id="{DCAA7B55-E444-40B5-9526-5742FEFBA255}" type="datetimeFigureOut">
              <a:t>13/11/2015</a:t>
            </a:fld>
            <a:endParaRPr lang="fr-FR" sz="12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2"/>
          </p:nvPr>
        </p:nvSpPr>
        <p:spPr>
          <a:xfrm>
            <a:off x="0" y="8686952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="b" anchorCtr="0" compatLnSpc="0"/>
          <a:lstStyle/>
          <a:p>
            <a:pPr hangingPunct="0">
              <a:defRPr sz="1400"/>
            </a:pPr>
            <a:endParaRPr lang="fr-FR" sz="12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Espace réservé du numéro de diapositive 4"/>
          <p:cNvSpPr txBox="1">
            <a:spLocks noGrp="1"/>
          </p:cNvSpPr>
          <p:nvPr>
            <p:ph type="sldNum" sz="quarter" idx="3"/>
          </p:nvPr>
        </p:nvSpPr>
        <p:spPr>
          <a:xfrm>
            <a:off x="3881795" y="8686952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="b" anchorCtr="0" compatLnSpc="0"/>
          <a:lstStyle/>
          <a:p>
            <a:pPr algn="r" hangingPunct="0">
              <a:defRPr sz="1400"/>
            </a:pPr>
            <a:fld id="{3BB53B3F-CA9B-4253-B562-0C9E378F5EA4}" type="slidenum">
              <a:t>‹N°›</a:t>
            </a:fld>
            <a:endParaRPr lang="fr-FR" sz="120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182061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" name="Espace réservé de l'en-têt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fr-FR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fr-FR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929687F0-122F-4355-A445-8365A58D9DAE}" type="datetimeFigureOut">
              <a:t>13/11/2015</a:t>
            </a:fld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fr-FR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fr-FR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C47E6FA0-CBB0-46D2-A79E-F9D1470B614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7234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fr-FR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 wrap="square" lIns="90000" tIns="45000" rIns="90000" bIns="45000" anchor="t"/>
          <a:lstStyle/>
          <a:p>
            <a:pPr lvl="0"/>
            <a:r>
              <a:rPr lang="fr-FR"/>
              <a:t>Ta mère</a:t>
            </a:r>
          </a:p>
        </p:txBody>
      </p:sp>
      <p:sp>
        <p:nvSpPr>
          <p:cNvPr id="4" name="Espace réservé du numéro de diapositive 3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 algn="l" hangingPunct="1"/>
            <a:fld id="{CF94F781-B900-4645-86F6-4DD7D75CC0C4}" type="slidenum">
              <a:t>1</a:t>
            </a:fld>
            <a:endParaRPr lang="fr-FR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B65CBA5-204F-4315-BAAA-9F3CD6076AB0}" type="datetime1">
              <a:rPr lang="fr-FR" smtClean="0"/>
              <a:pPr lvl="0"/>
              <a:t>13/11/2015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5B87A9F-B714-42DF-AF48-29310B55868D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0873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B65CBA5-204F-4315-BAAA-9F3CD6076AB0}" type="datetime1">
              <a:rPr lang="fr-FR" smtClean="0"/>
              <a:pPr lvl="0"/>
              <a:t>13/11/2015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A1D02DE-B0CC-4B82-AF5E-41D69EE65E7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4997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B65CBA5-204F-4315-BAAA-9F3CD6076AB0}" type="datetime1">
              <a:rPr lang="fr-FR" smtClean="0"/>
              <a:pPr lvl="0"/>
              <a:t>13/11/2015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ECB28AC-A4CF-48C7-8508-0AC0EC9DB12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174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0880AC2-C417-42B0-9BAD-4A42505F1F63}" type="datetime1">
              <a:rPr lang="fr-FR" smtClean="0"/>
              <a:pPr lvl="0"/>
              <a:t>13/11/2015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86BC098-3FE3-4370-9911-B09EE7C5D9C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8475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0880AC2-C417-42B0-9BAD-4A42505F1F63}" type="datetime1">
              <a:rPr lang="fr-FR" smtClean="0"/>
              <a:pPr lvl="0"/>
              <a:t>13/11/2015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3DB87DE-2CB9-4377-9668-785D1293405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6768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0880AC2-C417-42B0-9BAD-4A42505F1F63}" type="datetime1">
              <a:rPr lang="fr-FR" smtClean="0"/>
              <a:pPr lvl="0"/>
              <a:t>13/11/2015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9C7EF23-52CE-48FC-982F-E91634E3A88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0151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1943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552700" y="1600200"/>
            <a:ext cx="1943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0880AC2-C417-42B0-9BAD-4A42505F1F63}" type="datetime1">
              <a:rPr lang="fr-FR" smtClean="0"/>
              <a:pPr lvl="0"/>
              <a:t>13/11/2015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8253F62-148B-4E46-9CAF-FA927F74F24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8544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0880AC2-C417-42B0-9BAD-4A42505F1F63}" type="datetime1">
              <a:rPr lang="fr-FR" smtClean="0"/>
              <a:pPr lvl="0"/>
              <a:t>13/11/2015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57DAF9-0C78-4107-8C63-DCA1F747FC3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1858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0880AC2-C417-42B0-9BAD-4A42505F1F63}" type="datetime1">
              <a:rPr lang="fr-FR" smtClean="0"/>
              <a:pPr lvl="0"/>
              <a:t>13/11/2015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8EE6B65-5804-4AC5-811F-296ADA63C7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5799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0880AC2-C417-42B0-9BAD-4A42505F1F63}" type="datetime1">
              <a:rPr lang="fr-FR" smtClean="0"/>
              <a:pPr lvl="0"/>
              <a:t>13/11/2015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AE7B713-2CE8-48ED-8797-9C1DCAF9FFC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6300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0880AC2-C417-42B0-9BAD-4A42505F1F63}" type="datetime1">
              <a:rPr lang="fr-FR" smtClean="0"/>
              <a:pPr lvl="0"/>
              <a:t>13/11/2015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8307F86-3FA2-4A09-A52B-2A12F1CB8F0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7863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B65CBA5-204F-4315-BAAA-9F3CD6076AB0}" type="datetime1">
              <a:rPr lang="fr-FR" smtClean="0"/>
              <a:pPr lvl="0"/>
              <a:t>13/11/2015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075DF9E-4493-48AE-A0B1-63237CF1374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862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0880AC2-C417-42B0-9BAD-4A42505F1F63}" type="datetime1">
              <a:rPr lang="fr-FR" smtClean="0"/>
              <a:pPr lvl="0"/>
              <a:t>13/11/2015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388C161-8BC9-4558-B49F-734C7E7992A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9757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0880AC2-C417-42B0-9BAD-4A42505F1F63}" type="datetime1">
              <a:rPr lang="fr-FR" smtClean="0"/>
              <a:pPr lvl="0"/>
              <a:t>13/11/2015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5978373-D106-42D6-BFCD-D300151170F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6402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0880AC2-C417-42B0-9BAD-4A42505F1F63}" type="datetime1">
              <a:rPr lang="fr-FR" smtClean="0"/>
              <a:pPr lvl="0"/>
              <a:t>13/11/2015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E808534-2143-4C1B-9F18-97EE3657F90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4030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88079CD-91A5-4724-BAFB-4839EF769F2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4163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B8238BA-855E-4079-BD47-6B7EF815B82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534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D92466A-C32C-4225-B706-AEC17B37D65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5330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84618CF-46F2-468A-9FF4-6DDFBD7C86F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2340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7BB726C-E8E5-402A-B639-ECA1A6F1ED3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3693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5EE9E38-FEDB-4D61-AAFF-31EEAC4423E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3813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92ED571-7BAD-4D05-B839-6C8FF759990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6706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B65CBA5-204F-4315-BAAA-9F3CD6076AB0}" type="datetime1">
              <a:rPr lang="fr-FR" smtClean="0"/>
              <a:pPr lvl="0"/>
              <a:t>13/11/2015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8777C80-DA61-4715-970F-BDD3F121208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9645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428E864-A3E6-4342-AE63-225C623D659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8798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35F07C0-F625-4CA5-9820-B5109FB4643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4196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FDE0CC9-01E3-49FD-98C3-2B434416A60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2119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7400" cy="58578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78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CE4CF0C-0C56-4154-9609-41AA689FCB2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2639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B65CBA5-204F-4315-BAAA-9F3CD6076AB0}" type="datetime1">
              <a:rPr lang="fr-FR" smtClean="0"/>
              <a:pPr lvl="0"/>
              <a:t>13/11/2015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F0DA476-919F-43D6-B250-74ED6737A60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0241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B65CBA5-204F-4315-BAAA-9F3CD6076AB0}" type="datetime1">
              <a:rPr lang="fr-FR" smtClean="0"/>
              <a:pPr lvl="0"/>
              <a:t>13/11/2015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6D5B939-CE88-4CFD-B548-C1B4E866F2F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4721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B65CBA5-204F-4315-BAAA-9F3CD6076AB0}" type="datetime1">
              <a:rPr lang="fr-FR" smtClean="0"/>
              <a:pPr lvl="0"/>
              <a:t>13/11/2015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D08A2D3-1E96-4D70-B42E-D1C0BBBD0DE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9177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B65CBA5-204F-4315-BAAA-9F3CD6076AB0}" type="datetime1">
              <a:rPr lang="fr-FR" smtClean="0"/>
              <a:pPr lvl="0"/>
              <a:t>13/11/2015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6804171-EC39-442E-AB0A-95F1DF9E397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8273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B65CBA5-204F-4315-BAAA-9F3CD6076AB0}" type="datetime1">
              <a:rPr lang="fr-FR" smtClean="0"/>
              <a:pPr lvl="0"/>
              <a:t>13/11/2015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2E30C94-1C4C-4639-AEDD-2D99F90695F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2807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B65CBA5-204F-4315-BAAA-9F3CD6076AB0}" type="datetime1">
              <a:rPr lang="fr-FR" smtClean="0"/>
              <a:pPr lvl="0"/>
              <a:t>13/11/2015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094D8E6-70E4-4604-9E35-1EE0847132E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5317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00"/>
            </a:gs>
            <a:gs pos="100000">
              <a:srgbClr val="FF6600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fr-FR"/>
              <a:t>Cliquez pour éditer le format du texte-titreCliquez pour modifier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marL="432000" marR="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fr-FR"/>
              <a:t>Cliquez pour éditer le format du plan de texte</a:t>
            </a:r>
          </a:p>
          <a:p>
            <a:pPr lvl="1"/>
            <a:r>
              <a:rPr lang="fr-FR"/>
              <a:t>Second niveau de plan</a:t>
            </a:r>
          </a:p>
          <a:p>
            <a:pPr lvl="2"/>
            <a:r>
              <a:rPr lang="fr-FR"/>
              <a:t>Troisième niveau de plan</a:t>
            </a:r>
          </a:p>
          <a:p>
            <a:pPr lvl="3"/>
            <a:r>
              <a:rPr lang="fr-FR"/>
              <a:t>Quatrième niveau de plan</a:t>
            </a:r>
          </a:p>
          <a:p>
            <a:pPr lvl="4"/>
            <a:r>
              <a:rPr lang="fr-FR"/>
              <a:t>Cinquième niveau de plan</a:t>
            </a:r>
          </a:p>
          <a:p>
            <a:pPr lvl="5"/>
            <a:r>
              <a:rPr lang="fr-FR"/>
              <a:t>Sixième niveau de plan</a:t>
            </a:r>
          </a:p>
          <a:p>
            <a:pPr lvl="6"/>
            <a:r>
              <a:rPr lang="fr-FR"/>
              <a:t>Septième niveau de plan</a:t>
            </a:r>
          </a:p>
          <a:p>
            <a:pPr lvl="7"/>
            <a:r>
              <a:rPr lang="fr-FR"/>
              <a:t>Huitième niveau de plan</a:t>
            </a:r>
          </a:p>
          <a:p>
            <a:pPr lvl="0"/>
            <a:r>
              <a:rPr lang="fr-FR"/>
              <a:t>Neuvième niveau de planCliquez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fr-FR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AB65CBA5-204F-4315-BAAA-9F3CD6076AB0}" type="datetime1">
              <a:rPr lang="fr-FR"/>
              <a:pPr lvl="0"/>
              <a:t>2015/11/13</a:t>
            </a:fld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1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fr-FR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4"/>
          </p:nvPr>
        </p:nvSpPr>
        <p:spPr>
          <a:xfrm>
            <a:off x="655308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fr-FR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2F42268D-1208-447A-B6DB-2F7C759117C0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lvl="0" algn="ctr" rtl="0" hangingPunct="1">
        <a:spcBef>
          <a:spcPts val="0"/>
        </a:spcBef>
        <a:spcAft>
          <a:spcPts val="0"/>
        </a:spcAft>
        <a:buNone/>
        <a:tabLst/>
        <a:defRPr lang="fr-FR" sz="44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</p:titleStyle>
    <p:bodyStyle>
      <a:lvl1pPr lvl="0">
        <a:buSzPct val="45000"/>
        <a:buFont typeface="StarSymbol"/>
        <a:buChar char="●"/>
        <a:tabLst/>
        <a:defRPr lang="fr-FR" sz="3200" b="0" i="0" u="none" strike="noStrike" spc="0">
          <a:solidFill>
            <a:srgbClr val="000000"/>
          </a:solidFill>
          <a:latin typeface="Calibri" pitchFamily="18"/>
        </a:defRPr>
      </a:lvl1pPr>
      <a:lvl2pPr lvl="1">
        <a:buSzPct val="75000"/>
        <a:buFont typeface="StarSymbol"/>
        <a:buChar char="–"/>
        <a:tabLst/>
        <a:defRPr lang="fr-FR" sz="3200" b="0" i="0" u="none" strike="noStrike" spc="0">
          <a:solidFill>
            <a:srgbClr val="000000"/>
          </a:solidFill>
          <a:latin typeface="Calibri" pitchFamily="18"/>
        </a:defRPr>
      </a:lvl2pPr>
      <a:lvl3pPr lvl="2">
        <a:buSzPct val="45000"/>
        <a:buFont typeface="StarSymbol"/>
        <a:buChar char="●"/>
        <a:tabLst/>
        <a:defRPr lang="fr-FR" sz="3200" b="0" i="0" u="none" strike="noStrike" spc="0">
          <a:solidFill>
            <a:srgbClr val="000000"/>
          </a:solidFill>
          <a:latin typeface="Calibri" pitchFamily="18"/>
        </a:defRPr>
      </a:lvl3pPr>
      <a:lvl4pPr lvl="3">
        <a:buSzPct val="75000"/>
        <a:buFont typeface="StarSymbol"/>
        <a:buChar char="–"/>
        <a:tabLst/>
        <a:defRPr lang="fr-FR" sz="3200" b="0" i="0" u="none" strike="noStrike" spc="0">
          <a:solidFill>
            <a:srgbClr val="000000"/>
          </a:solidFill>
          <a:latin typeface="Calibri" pitchFamily="18"/>
        </a:defRPr>
      </a:lvl4pPr>
      <a:lvl5pPr lvl="4">
        <a:buSzPct val="45000"/>
        <a:buFont typeface="StarSymbol"/>
        <a:buChar char="●"/>
        <a:tabLst/>
        <a:defRPr lang="fr-FR" sz="3200" b="0" i="0" u="none" strike="noStrike" spc="0">
          <a:solidFill>
            <a:srgbClr val="000000"/>
          </a:solidFill>
          <a:latin typeface="Calibri" pitchFamily="18"/>
        </a:defRPr>
      </a:lvl5pPr>
      <a:lvl6pPr lvl="5">
        <a:buSzPct val="45000"/>
        <a:buFont typeface="StarSymbol"/>
        <a:buChar char="●"/>
        <a:tabLst/>
        <a:defRPr lang="fr-FR" sz="3200" b="0" i="0" u="none" strike="noStrike" spc="0">
          <a:solidFill>
            <a:srgbClr val="000000"/>
          </a:solidFill>
          <a:latin typeface="Calibri" pitchFamily="18"/>
        </a:defRPr>
      </a:lvl6pPr>
      <a:lvl7pPr lvl="6">
        <a:buSzPct val="45000"/>
        <a:buFont typeface="StarSymbol"/>
        <a:buChar char="●"/>
        <a:tabLst/>
        <a:defRPr lang="fr-FR" sz="3200" b="0" i="0" u="none" strike="noStrike" spc="0">
          <a:solidFill>
            <a:srgbClr val="000000"/>
          </a:solidFill>
          <a:latin typeface="Calibri" pitchFamily="18"/>
        </a:defRPr>
      </a:lvl7pPr>
      <a:lvl8pPr lvl="7">
        <a:buSzPct val="45000"/>
        <a:buFont typeface="StarSymbol"/>
        <a:buChar char="●"/>
        <a:tabLst/>
        <a:defRPr lang="fr-FR" sz="3200" b="0" i="0" u="none" strike="noStrike" spc="0">
          <a:solidFill>
            <a:srgbClr val="000000"/>
          </a:solidFill>
          <a:latin typeface="Calibri" pitchFamily="18"/>
        </a:defRPr>
      </a:lvl8pPr>
      <a:lvl9pPr marL="0" marR="0" lvl="0" indent="0" algn="l" rtl="0" hangingPunct="1">
        <a:spcBef>
          <a:spcPts val="638"/>
        </a:spcBef>
        <a:spcAft>
          <a:spcPts val="1417"/>
        </a:spcAft>
        <a:buSzPct val="45000"/>
        <a:buFont typeface="Arial" pitchFamily="32"/>
        <a:buChar char="•"/>
        <a:tabLst/>
        <a:defRPr lang="fr-FR" sz="3200" b="0" i="0" u="none" strike="noStrike" spc="0">
          <a:solidFill>
            <a:srgbClr val="000000"/>
          </a:solidFill>
          <a:latin typeface="Calibri" pitchFamily="18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00"/>
            </a:gs>
            <a:gs pos="100000">
              <a:srgbClr val="FF6600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fr-FR"/>
              <a:t>Cliquez pour éditer le format du texte-titreCliquez pour modifier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119" cy="45255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marL="432000" marR="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fr-FR"/>
              <a:t>Cliquez pour éditer le format du plan de texte</a:t>
            </a:r>
          </a:p>
          <a:p>
            <a:pPr lvl="1"/>
            <a:r>
              <a:rPr lang="fr-FR"/>
              <a:t>Second niveau de plan</a:t>
            </a:r>
          </a:p>
          <a:p>
            <a:pPr lvl="2"/>
            <a:r>
              <a:rPr lang="fr-FR"/>
              <a:t>Troisième niveau de plan</a:t>
            </a:r>
          </a:p>
          <a:p>
            <a:pPr lvl="3"/>
            <a:r>
              <a:rPr lang="fr-FR"/>
              <a:t>Quatrième niveau de plan</a:t>
            </a:r>
          </a:p>
          <a:p>
            <a:pPr lvl="4"/>
            <a:r>
              <a:rPr lang="fr-FR"/>
              <a:t>Cinquième niveau de plan</a:t>
            </a:r>
          </a:p>
          <a:p>
            <a:pPr lvl="5"/>
            <a:r>
              <a:rPr lang="fr-FR"/>
              <a:t>Sixième niveau de plan</a:t>
            </a:r>
          </a:p>
          <a:p>
            <a:pPr lvl="6"/>
            <a:r>
              <a:rPr lang="fr-FR"/>
              <a:t>Septième niveau de plan</a:t>
            </a:r>
          </a:p>
          <a:p>
            <a:pPr lvl="7"/>
            <a:r>
              <a:rPr lang="fr-FR"/>
              <a:t>Huitième niveau de plan</a:t>
            </a:r>
          </a:p>
          <a:p>
            <a:pPr lvl="0"/>
            <a:r>
              <a:rPr lang="fr-FR"/>
              <a:t>Neuvième niveau de planCliquez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 txBox="1">
            <a:spLocks noGrp="1"/>
          </p:cNvSpPr>
          <p:nvPr>
            <p:ph type="body" sz="quarter" idx="4294967295"/>
          </p:nvPr>
        </p:nvSpPr>
        <p:spPr>
          <a:xfrm>
            <a:off x="4648320" y="1600200"/>
            <a:ext cx="4038119" cy="45255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marL="432000" marR="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fr-FR"/>
              <a:t>Cliquez pour éditer le format du plan de texte</a:t>
            </a:r>
          </a:p>
          <a:p>
            <a:pPr lvl="1"/>
            <a:r>
              <a:rPr lang="fr-FR"/>
              <a:t>Second niveau de plan</a:t>
            </a:r>
          </a:p>
          <a:p>
            <a:pPr lvl="2"/>
            <a:r>
              <a:rPr lang="fr-FR"/>
              <a:t>Troisième niveau de plan</a:t>
            </a:r>
          </a:p>
          <a:p>
            <a:pPr lvl="3"/>
            <a:r>
              <a:rPr lang="fr-FR"/>
              <a:t>Quatrième niveau de plan</a:t>
            </a:r>
          </a:p>
          <a:p>
            <a:pPr lvl="4"/>
            <a:r>
              <a:rPr lang="fr-FR"/>
              <a:t>Cinquième niveau de plan</a:t>
            </a:r>
          </a:p>
          <a:p>
            <a:pPr lvl="5"/>
            <a:r>
              <a:rPr lang="fr-FR"/>
              <a:t>Sixième niveau de plan</a:t>
            </a:r>
          </a:p>
          <a:p>
            <a:pPr lvl="6"/>
            <a:r>
              <a:rPr lang="fr-FR"/>
              <a:t>Septième niveau de plan</a:t>
            </a:r>
          </a:p>
          <a:p>
            <a:pPr lvl="7"/>
            <a:r>
              <a:rPr lang="fr-FR"/>
              <a:t>Huitième niveau de plan</a:t>
            </a:r>
          </a:p>
          <a:p>
            <a:pPr lvl="0"/>
            <a:r>
              <a:rPr lang="fr-FR"/>
              <a:t>Neuvième niveau de planCliquez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fr-FR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C0880AC2-C417-42B0-9BAD-4A42505F1F63}" type="datetime1">
              <a:rPr lang="fr-FR"/>
              <a:pPr lvl="0"/>
              <a:t>2015/11/13</a:t>
            </a:fld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1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fr-FR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4"/>
          </p:nvPr>
        </p:nvSpPr>
        <p:spPr>
          <a:xfrm>
            <a:off x="655308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fr-FR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14B4D78E-5149-4076-B1A7-100EC6851D36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lvl="0" algn="ctr" rtl="0" hangingPunct="1">
        <a:spcBef>
          <a:spcPts val="0"/>
        </a:spcBef>
        <a:spcAft>
          <a:spcPts val="0"/>
        </a:spcAft>
        <a:buNone/>
        <a:tabLst/>
        <a:defRPr lang="fr-FR" sz="44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</p:titleStyle>
    <p:bodyStyle>
      <a:lvl1pPr lvl="0">
        <a:buSzPct val="45000"/>
        <a:buFont typeface="StarSymbol"/>
        <a:buChar char="●"/>
        <a:tabLst/>
        <a:defRPr lang="fr-FR" sz="2800" b="0" i="0" u="none" strike="noStrike" spc="0">
          <a:solidFill>
            <a:srgbClr val="000000"/>
          </a:solidFill>
          <a:latin typeface="Calibri" pitchFamily="18"/>
        </a:defRPr>
      </a:lvl1pPr>
      <a:lvl2pPr lvl="1">
        <a:buSzPct val="75000"/>
        <a:buFont typeface="StarSymbol"/>
        <a:buChar char="–"/>
        <a:tabLst/>
        <a:defRPr lang="fr-FR" sz="2800" b="0" i="0" u="none" strike="noStrike" spc="0">
          <a:solidFill>
            <a:srgbClr val="000000"/>
          </a:solidFill>
          <a:latin typeface="Calibri" pitchFamily="18"/>
        </a:defRPr>
      </a:lvl2pPr>
      <a:lvl3pPr lvl="2">
        <a:buSzPct val="45000"/>
        <a:buFont typeface="StarSymbol"/>
        <a:buChar char="●"/>
        <a:tabLst/>
        <a:defRPr lang="fr-FR" sz="2800" b="0" i="0" u="none" strike="noStrike" spc="0">
          <a:solidFill>
            <a:srgbClr val="000000"/>
          </a:solidFill>
          <a:latin typeface="Calibri" pitchFamily="18"/>
        </a:defRPr>
      </a:lvl3pPr>
      <a:lvl4pPr lvl="3">
        <a:buSzPct val="75000"/>
        <a:buFont typeface="StarSymbol"/>
        <a:buChar char="–"/>
        <a:tabLst/>
        <a:defRPr lang="fr-FR" sz="2800" b="0" i="0" u="none" strike="noStrike" spc="0">
          <a:solidFill>
            <a:srgbClr val="000000"/>
          </a:solidFill>
          <a:latin typeface="Calibri" pitchFamily="18"/>
        </a:defRPr>
      </a:lvl4pPr>
      <a:lvl5pPr lvl="4">
        <a:buSzPct val="45000"/>
        <a:buFont typeface="StarSymbol"/>
        <a:buChar char="●"/>
        <a:tabLst/>
        <a:defRPr lang="fr-FR" sz="2800" b="0" i="0" u="none" strike="noStrike" spc="0">
          <a:solidFill>
            <a:srgbClr val="000000"/>
          </a:solidFill>
          <a:latin typeface="Calibri" pitchFamily="18"/>
        </a:defRPr>
      </a:lvl5pPr>
      <a:lvl6pPr lvl="5">
        <a:buSzPct val="45000"/>
        <a:buFont typeface="StarSymbol"/>
        <a:buChar char="●"/>
        <a:tabLst/>
        <a:defRPr lang="fr-FR" sz="2800" b="0" i="0" u="none" strike="noStrike" spc="0">
          <a:solidFill>
            <a:srgbClr val="000000"/>
          </a:solidFill>
          <a:latin typeface="Calibri" pitchFamily="18"/>
        </a:defRPr>
      </a:lvl6pPr>
      <a:lvl7pPr lvl="6">
        <a:buSzPct val="45000"/>
        <a:buFont typeface="StarSymbol"/>
        <a:buChar char="●"/>
        <a:tabLst/>
        <a:defRPr lang="fr-FR" sz="2800" b="0" i="0" u="none" strike="noStrike" spc="0">
          <a:solidFill>
            <a:srgbClr val="000000"/>
          </a:solidFill>
          <a:latin typeface="Calibri" pitchFamily="18"/>
        </a:defRPr>
      </a:lvl7pPr>
      <a:lvl8pPr lvl="7">
        <a:buSzPct val="45000"/>
        <a:buFont typeface="StarSymbol"/>
        <a:buChar char="●"/>
        <a:tabLst/>
        <a:defRPr lang="fr-FR" sz="2800" b="0" i="0" u="none" strike="noStrike" spc="0">
          <a:solidFill>
            <a:srgbClr val="000000"/>
          </a:solidFill>
          <a:latin typeface="Calibri" pitchFamily="18"/>
        </a:defRPr>
      </a:lvl8pPr>
      <a:lvl9pPr marL="0" marR="0" lvl="0" indent="0" algn="l" rtl="0" hangingPunct="1">
        <a:spcBef>
          <a:spcPts val="558"/>
        </a:spcBef>
        <a:spcAft>
          <a:spcPts val="1417"/>
        </a:spcAft>
        <a:buSzPct val="45000"/>
        <a:buFont typeface="Arial" pitchFamily="32"/>
        <a:buChar char="•"/>
        <a:tabLst/>
        <a:defRPr lang="fr-FR" sz="2800" b="0" i="0" u="none" strike="noStrike" spc="0">
          <a:solidFill>
            <a:srgbClr val="000000"/>
          </a:solidFill>
          <a:latin typeface="Calibri" pitchFamily="18"/>
        </a:defRPr>
      </a:lvl9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00"/>
            </a:gs>
            <a:gs pos="100000">
              <a:srgbClr val="FF6600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r-FR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fr-F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2"/>
          </p:nvPr>
        </p:nvSpPr>
        <p:spPr>
          <a:xfrm>
            <a:off x="457200" y="6247440"/>
            <a:ext cx="2130120" cy="472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fr-FR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3"/>
          </p:nvPr>
        </p:nvSpPr>
        <p:spPr>
          <a:xfrm>
            <a:off x="3126960" y="6247440"/>
            <a:ext cx="2898000" cy="472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fr-FR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4"/>
          </p:nvPr>
        </p:nvSpPr>
        <p:spPr>
          <a:xfrm>
            <a:off x="6555960" y="6247440"/>
            <a:ext cx="2130120" cy="472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fr-FR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54E2F68D-F324-404D-83F5-84C4EACDB10C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fr-FR" sz="44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fr-FR" sz="32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13" Type="http://schemas.openxmlformats.org/officeDocument/2006/relationships/image" Target="../media/image20.jpg"/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11" Type="http://schemas.openxmlformats.org/officeDocument/2006/relationships/image" Target="../media/image18.jpg"/><Relationship Id="rId5" Type="http://schemas.openxmlformats.org/officeDocument/2006/relationships/image" Target="../media/image12.jpg"/><Relationship Id="rId10" Type="http://schemas.openxmlformats.org/officeDocument/2006/relationships/image" Target="../media/image17.pn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DDCA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7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sz="8000" b="1"/>
              <a:t>ADDCAES</a:t>
            </a:r>
          </a:p>
        </p:txBody>
      </p:sp>
      <p:pic>
        <p:nvPicPr>
          <p:cNvPr id="3" name="Espace réservé du contenu 1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51640" y="2357280"/>
            <a:ext cx="8892000" cy="2282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Organisation et fina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u="sng"/>
              <a:t>Organization and financing</a:t>
            </a:r>
          </a:p>
        </p:txBody>
      </p:sp>
      <p:pic>
        <p:nvPicPr>
          <p:cNvPr id="3" name="Espace réservé du contenu 7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213360" y="2536200"/>
            <a:ext cx="2717280" cy="2653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85840" y="5715000"/>
            <a:ext cx="1137240" cy="928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858080" y="1643039"/>
            <a:ext cx="1123560" cy="95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7929720" y="3071880"/>
            <a:ext cx="1019159" cy="918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7929720" y="4500720"/>
            <a:ext cx="972360" cy="1209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9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285840" y="4500720"/>
            <a:ext cx="1118520" cy="101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1"/>
          <p:cNvPicPr>
            <a:picLocks noChangeAspect="1"/>
          </p:cNvPicPr>
          <p:nvPr/>
        </p:nvPicPr>
        <p:blipFill>
          <a:blip r:embed="rId9">
            <a:lum/>
            <a:alphaModFix/>
          </a:blip>
          <a:srcRect/>
          <a:stretch>
            <a:fillRect/>
          </a:stretch>
        </p:blipFill>
        <p:spPr>
          <a:xfrm>
            <a:off x="6929279" y="6000840"/>
            <a:ext cx="1933200" cy="523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3"/>
          <p:cNvPicPr>
            <a:picLocks noChangeAspect="1"/>
          </p:cNvPicPr>
          <p:nvPr/>
        </p:nvPicPr>
        <p:blipFill>
          <a:blip r:embed="rId10">
            <a:lum/>
            <a:alphaModFix/>
          </a:blip>
          <a:srcRect/>
          <a:stretch>
            <a:fillRect/>
          </a:stretch>
        </p:blipFill>
        <p:spPr>
          <a:xfrm>
            <a:off x="4643280" y="5857919"/>
            <a:ext cx="1247400" cy="72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5"/>
          <p:cNvPicPr>
            <a:picLocks noChangeAspect="1"/>
          </p:cNvPicPr>
          <p:nvPr/>
        </p:nvPicPr>
        <p:blipFill>
          <a:blip r:embed="rId11">
            <a:lum/>
            <a:alphaModFix/>
          </a:blip>
          <a:srcRect/>
          <a:stretch>
            <a:fillRect/>
          </a:stretch>
        </p:blipFill>
        <p:spPr>
          <a:xfrm>
            <a:off x="428760" y="3143159"/>
            <a:ext cx="847439" cy="108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7"/>
          <p:cNvPicPr>
            <a:picLocks noChangeAspect="1"/>
          </p:cNvPicPr>
          <p:nvPr/>
        </p:nvPicPr>
        <p:blipFill>
          <a:blip r:embed="rId12">
            <a:lum/>
            <a:alphaModFix/>
          </a:blip>
          <a:srcRect/>
          <a:stretch>
            <a:fillRect/>
          </a:stretch>
        </p:blipFill>
        <p:spPr>
          <a:xfrm>
            <a:off x="285840" y="1785960"/>
            <a:ext cx="1142640" cy="1142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9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2214719" y="5786280"/>
            <a:ext cx="1228319" cy="780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b="1" u="sng" dirty="0" err="1" smtClean="0"/>
              <a:t>Summary</a:t>
            </a:r>
            <a:endParaRPr lang="fr-FR" b="1" u="sng" dirty="0"/>
          </a:p>
        </p:txBody>
      </p:sp>
      <p:sp>
        <p:nvSpPr>
          <p:cNvPr id="3" name="Espace réservé du contenu 4"/>
          <p:cNvSpPr txBox="1">
            <a:spLocks noGrp="1"/>
          </p:cNvSpPr>
          <p:nvPr>
            <p:ph type="body" idx="4294967295"/>
          </p:nvPr>
        </p:nvSpPr>
        <p:spPr>
          <a:xfrm>
            <a:off x="457200" y="1292760"/>
            <a:ext cx="8229240" cy="5043240"/>
          </a:xfrm>
        </p:spPr>
        <p:txBody>
          <a:bodyPr/>
          <a:lstStyle>
            <a:defPPr marL="432000" marR="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638"/>
              </a:spcBef>
              <a:buClr>
                <a:srgbClr val="D9D9D9"/>
              </a:buClr>
              <a:buFont typeface="Arial" pitchFamily="32"/>
              <a:buChar char="•"/>
            </a:pPr>
            <a:r>
              <a:rPr lang="en-US" dirty="0">
                <a:latin typeface="Calibri" pitchFamily="18"/>
              </a:rPr>
              <a:t>Presentation</a:t>
            </a:r>
          </a:p>
          <a:p>
            <a:pPr marL="0" lvl="0" indent="0">
              <a:spcBef>
                <a:spcPts val="638"/>
              </a:spcBef>
              <a:buNone/>
            </a:pPr>
            <a:r>
              <a:rPr lang="en-US" dirty="0" err="1">
                <a:latin typeface="Calibri" pitchFamily="18"/>
              </a:rPr>
              <a:t>Ressource</a:t>
            </a:r>
            <a:r>
              <a:rPr lang="en-US" dirty="0">
                <a:latin typeface="Calibri" pitchFamily="18"/>
              </a:rPr>
              <a:t> :</a:t>
            </a:r>
            <a:br>
              <a:rPr lang="en-US" dirty="0">
                <a:latin typeface="Calibri" pitchFamily="18"/>
              </a:rPr>
            </a:br>
            <a:r>
              <a:rPr lang="en-US" dirty="0">
                <a:latin typeface="Calibri" pitchFamily="18"/>
              </a:rPr>
              <a:t>   </a:t>
            </a:r>
            <a:r>
              <a:rPr lang="en-US" sz="2800" dirty="0">
                <a:latin typeface="Calibri" pitchFamily="18"/>
              </a:rPr>
              <a:t>     Asylum seekers and refugees</a:t>
            </a:r>
          </a:p>
          <a:p>
            <a:pPr marL="0" lvl="0" indent="0">
              <a:spcBef>
                <a:spcPts val="638"/>
              </a:spcBef>
              <a:buNone/>
            </a:pPr>
            <a:r>
              <a:rPr lang="en-US" sz="2800" dirty="0">
                <a:latin typeface="Calibri" pitchFamily="18"/>
              </a:rPr>
              <a:t>        </a:t>
            </a:r>
            <a:r>
              <a:rPr lang="en-US" sz="2800" smtClean="0">
                <a:latin typeface="Calibri" pitchFamily="18"/>
              </a:rPr>
              <a:t>Legal Advice</a:t>
            </a:r>
            <a:endParaRPr lang="en-US" sz="2800" dirty="0">
              <a:latin typeface="Calibri" pitchFamily="18"/>
            </a:endParaRPr>
          </a:p>
          <a:p>
            <a:pPr marL="0" lvl="0" indent="0">
              <a:spcBef>
                <a:spcPts val="638"/>
              </a:spcBef>
              <a:buNone/>
            </a:pPr>
            <a:r>
              <a:rPr lang="en-US" sz="2800" dirty="0">
                <a:latin typeface="Calibri" pitchFamily="18"/>
              </a:rPr>
              <a:t>        </a:t>
            </a:r>
            <a:r>
              <a:rPr lang="en-US" sz="2800" dirty="0" smtClean="0">
                <a:latin typeface="Calibri" pitchFamily="18"/>
              </a:rPr>
              <a:t>Interpreting</a:t>
            </a:r>
            <a:endParaRPr lang="en-US" sz="2800" dirty="0">
              <a:latin typeface="Calibri" pitchFamily="18"/>
            </a:endParaRPr>
          </a:p>
          <a:p>
            <a:pPr marL="0" lvl="0" indent="0">
              <a:spcBef>
                <a:spcPts val="638"/>
              </a:spcBef>
              <a:buNone/>
            </a:pPr>
            <a:r>
              <a:rPr lang="en-US" sz="2800" dirty="0">
                <a:latin typeface="Calibri" pitchFamily="18"/>
              </a:rPr>
              <a:t>        Networking</a:t>
            </a:r>
          </a:p>
          <a:p>
            <a:pPr marL="0" lvl="0" indent="0">
              <a:spcBef>
                <a:spcPts val="638"/>
              </a:spcBef>
              <a:buNone/>
            </a:pPr>
            <a:r>
              <a:rPr lang="en-US" sz="2800" dirty="0">
                <a:latin typeface="Calibri" pitchFamily="18"/>
              </a:rPr>
              <a:t>        </a:t>
            </a:r>
            <a:r>
              <a:rPr lang="en-US" sz="2800" dirty="0" smtClean="0">
                <a:latin typeface="Calibri" pitchFamily="18"/>
              </a:rPr>
              <a:t>Cultural Awareness</a:t>
            </a:r>
            <a:endParaRPr lang="en-US" sz="2800" dirty="0">
              <a:latin typeface="Calibri" pitchFamily="18"/>
            </a:endParaRPr>
          </a:p>
          <a:p>
            <a:pPr marL="0" lvl="0" indent="0">
              <a:spcBef>
                <a:spcPts val="638"/>
              </a:spcBef>
              <a:buNone/>
            </a:pPr>
            <a:r>
              <a:rPr lang="en-US" dirty="0">
                <a:latin typeface="Calibri" pitchFamily="18"/>
              </a:rPr>
              <a:t> Organization and financing</a:t>
            </a:r>
          </a:p>
          <a:p>
            <a:pPr marL="0" lvl="0" indent="0">
              <a:spcBef>
                <a:spcPts val="638"/>
              </a:spcBef>
              <a:buNone/>
            </a:pPr>
            <a:r>
              <a:rPr lang="en-US" dirty="0">
                <a:latin typeface="Calibri" pitchFamily="18"/>
              </a:rPr>
              <a:t> </a:t>
            </a:r>
          </a:p>
          <a:p>
            <a:pPr marL="0" lvl="0" indent="0">
              <a:spcBef>
                <a:spcPts val="638"/>
              </a:spcBef>
              <a:buNone/>
            </a:pPr>
            <a:r>
              <a:rPr lang="en-US" dirty="0">
                <a:latin typeface="Calibri" pitchFamily="18"/>
              </a:rPr>
              <a:t> </a:t>
            </a:r>
          </a:p>
          <a:p>
            <a:pPr marL="0" lvl="0" indent="0">
              <a:spcBef>
                <a:spcPts val="638"/>
              </a:spcBef>
              <a:buNone/>
            </a:pPr>
            <a:r>
              <a:rPr lang="en-US" dirty="0">
                <a:latin typeface="Calibri" pitchFamily="18"/>
              </a:rPr>
              <a:t>    </a:t>
            </a:r>
          </a:p>
          <a:p>
            <a:pPr marL="0" lvl="0" indent="0">
              <a:spcBef>
                <a:spcPts val="638"/>
              </a:spcBef>
              <a:buNone/>
            </a:pPr>
            <a:r>
              <a:rPr lang="en-US" dirty="0">
                <a:latin typeface="Calibri" pitchFamily="18"/>
              </a:rPr>
              <a:t>        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sz="4800"/>
              <a:t>Presentation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/>
        <p:txBody>
          <a:bodyPr lIns="0" tIns="0" rIns="0" bIns="0"/>
          <a:lstStyle>
            <a:defPPr marL="432000" marR="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en-US" sz="4800">
                <a:latin typeface="" pitchFamily="18"/>
              </a:rPr>
              <a:t>Created in 1891</a:t>
            </a:r>
          </a:p>
          <a:p>
            <a:pPr lvl="0"/>
            <a:r>
              <a:rPr lang="en-US" sz="4800">
                <a:latin typeface="" pitchFamily="18"/>
              </a:rPr>
              <a:t>only in Savoie</a:t>
            </a:r>
          </a:p>
          <a:p>
            <a:pPr lvl="0"/>
            <a:r>
              <a:rPr lang="en-US" sz="4800">
                <a:latin typeface="" pitchFamily="18"/>
              </a:rPr>
              <a:t>Action for integration</a:t>
            </a:r>
          </a:p>
          <a:p>
            <a:pPr lvl="0"/>
            <a:endParaRPr lang="en-US">
              <a:latin typeface="" pitchFamily="18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ccès aux droits et à l’égalité des chances&#10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b="1" u="sng" dirty="0" err="1"/>
              <a:t>Acces</a:t>
            </a:r>
            <a:r>
              <a:rPr lang="fr-FR" b="1" u="sng" dirty="0"/>
              <a:t> </a:t>
            </a:r>
            <a:r>
              <a:rPr lang="fr-FR" b="1" u="sng" dirty="0" smtClean="0"/>
              <a:t>to </a:t>
            </a:r>
            <a:r>
              <a:rPr lang="fr-FR" b="1" u="sng" dirty="0" err="1" smtClean="0"/>
              <a:t>legal</a:t>
            </a:r>
            <a:r>
              <a:rPr lang="fr-FR" b="1" u="sng" dirty="0" smtClean="0"/>
              <a:t> </a:t>
            </a:r>
            <a:r>
              <a:rPr lang="fr-FR" b="1" u="sng" dirty="0" err="1" smtClean="0"/>
              <a:t>advice</a:t>
            </a:r>
            <a:r>
              <a:rPr lang="fr-FR" b="1" u="sng" dirty="0" smtClean="0"/>
              <a:t> </a:t>
            </a:r>
            <a:r>
              <a:rPr lang="fr-FR" b="1" u="sng" dirty="0"/>
              <a:t>and </a:t>
            </a:r>
            <a:r>
              <a:rPr lang="fr-FR" b="1" u="sng" dirty="0" err="1" smtClean="0"/>
              <a:t>equal</a:t>
            </a:r>
            <a:r>
              <a:rPr lang="fr-FR" b="1" u="sng" dirty="0" smtClean="0"/>
              <a:t> </a:t>
            </a:r>
            <a:r>
              <a:rPr lang="fr-FR" b="1" u="sng" dirty="0" err="1" smtClean="0"/>
              <a:t>opportunities</a:t>
            </a:r>
            <a:r>
              <a:rPr lang="fr-FR" b="1" dirty="0"/>
              <a:t/>
            </a:r>
            <a:br>
              <a:rPr lang="fr-FR" b="1" dirty="0"/>
            </a:br>
            <a:endParaRPr lang="fr-FR" b="1" dirty="0"/>
          </a:p>
        </p:txBody>
      </p:sp>
      <p:pic>
        <p:nvPicPr>
          <p:cNvPr id="3" name="Espace réservé du contenu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14240" y="3571920"/>
            <a:ext cx="2261520" cy="226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Espace réservé du contenu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546360" y="2376000"/>
            <a:ext cx="2285640" cy="228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6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215040" y="3500279"/>
            <a:ext cx="2171880" cy="2214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Demandeurs d’asile et réfugi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sz="4000" u="sng"/>
              <a:t>Support for refugees and asylum seekers</a:t>
            </a:r>
          </a:p>
        </p:txBody>
      </p:sp>
      <p:pic>
        <p:nvPicPr>
          <p:cNvPr id="3" name="Espace réservé du contenu 3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7200" y="1855079"/>
            <a:ext cx="4015440" cy="4015440"/>
          </a:xfrm>
        </p:spPr>
      </p:pic>
      <p:sp>
        <p:nvSpPr>
          <p:cNvPr id="4" name="Espace réservé du texte 3"/>
          <p:cNvSpPr txBox="1">
            <a:spLocks noGrp="1"/>
          </p:cNvSpPr>
          <p:nvPr>
            <p:ph type="body" idx="4294967295"/>
          </p:nvPr>
        </p:nvSpPr>
        <p:spPr>
          <a:xfrm>
            <a:off x="4673520" y="1600200"/>
            <a:ext cx="4015440" cy="4525560"/>
          </a:xfrm>
        </p:spPr>
        <p:txBody>
          <a:bodyPr lIns="0" tIns="0" rIns="0" bIns="0"/>
          <a:lstStyle>
            <a:defPPr marL="432000" marR="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r-FR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r-FR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r-FR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en-US" dirty="0">
                <a:latin typeface="" pitchFamily="18"/>
              </a:rPr>
              <a:t>Support human </a:t>
            </a:r>
            <a:r>
              <a:rPr lang="en-US" dirty="0" smtClean="0">
                <a:latin typeface="" pitchFamily="18"/>
              </a:rPr>
              <a:t>rights</a:t>
            </a:r>
            <a:endParaRPr lang="en-US" dirty="0">
              <a:latin typeface="" pitchFamily="18"/>
            </a:endParaRPr>
          </a:p>
          <a:p>
            <a:pPr lvl="0"/>
            <a:r>
              <a:rPr lang="en-US" dirty="0" smtClean="0">
                <a:latin typeface="" pitchFamily="18"/>
              </a:rPr>
              <a:t>They help </a:t>
            </a:r>
            <a:r>
              <a:rPr lang="en-US" dirty="0">
                <a:latin typeface="" pitchFamily="18"/>
              </a:rPr>
              <a:t>parents </a:t>
            </a:r>
            <a:r>
              <a:rPr lang="en-US" dirty="0" smtClean="0">
                <a:latin typeface="" pitchFamily="18"/>
              </a:rPr>
              <a:t>,women </a:t>
            </a:r>
            <a:r>
              <a:rPr lang="en-US" dirty="0">
                <a:latin typeface="" pitchFamily="18"/>
              </a:rPr>
              <a:t>, </a:t>
            </a:r>
            <a:r>
              <a:rPr lang="en-US" dirty="0" smtClean="0">
                <a:latin typeface="" pitchFamily="18"/>
              </a:rPr>
              <a:t>older people</a:t>
            </a:r>
            <a:endParaRPr lang="en-US" dirty="0">
              <a:latin typeface="" pitchFamily="18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ccueil jurid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4"/>
          <p:cNvSpPr txBox="1">
            <a:spLocks noGrp="1"/>
          </p:cNvSpPr>
          <p:nvPr>
            <p:ph type="title" idx="4294967295"/>
          </p:nvPr>
        </p:nvSpPr>
        <p:spPr>
          <a:xfrm>
            <a:off x="698759" y="297360"/>
            <a:ext cx="8229240" cy="1142640"/>
          </a:xfrm>
        </p:spPr>
        <p:txBody>
          <a:bodyPr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</a:pPr>
            <a:r>
              <a:rPr lang="fr-FR" u="sng" dirty="0" err="1">
                <a:solidFill>
                  <a:srgbClr val="000000"/>
                </a:solidFill>
                <a:latin typeface="Calibri" pitchFamily="18"/>
              </a:rPr>
              <a:t>Legal</a:t>
            </a:r>
            <a:r>
              <a:rPr lang="fr-FR" u="sng" dirty="0">
                <a:solidFill>
                  <a:srgbClr val="000000"/>
                </a:solidFill>
                <a:latin typeface="Calibri" pitchFamily="18"/>
              </a:rPr>
              <a:t> </a:t>
            </a:r>
            <a:r>
              <a:rPr lang="fr-FR" u="sng" dirty="0" err="1" smtClean="0">
                <a:solidFill>
                  <a:srgbClr val="000000"/>
                </a:solidFill>
                <a:latin typeface="Calibri" pitchFamily="18"/>
              </a:rPr>
              <a:t>advice</a:t>
            </a:r>
            <a:r>
              <a:rPr lang="fr-FR" u="sng" dirty="0" smtClean="0">
                <a:solidFill>
                  <a:srgbClr val="000000"/>
                </a:solidFill>
                <a:latin typeface="Calibri" pitchFamily="18"/>
              </a:rPr>
              <a:t> </a:t>
            </a:r>
            <a:r>
              <a:rPr lang="fr-FR" u="sng" dirty="0">
                <a:solidFill>
                  <a:srgbClr val="000000"/>
                </a:solidFill>
                <a:latin typeface="Calibri" pitchFamily="18"/>
              </a:rPr>
              <a:t>and information </a:t>
            </a:r>
            <a:r>
              <a:rPr lang="fr-FR" u="sng" dirty="0" smtClean="0">
                <a:solidFill>
                  <a:srgbClr val="000000"/>
                </a:solidFill>
                <a:latin typeface="Calibri" pitchFamily="18"/>
              </a:rPr>
              <a:t>on </a:t>
            </a:r>
            <a:r>
              <a:rPr lang="fr-FR" u="sng" dirty="0" err="1" smtClean="0">
                <a:solidFill>
                  <a:srgbClr val="000000"/>
                </a:solidFill>
                <a:latin typeface="Calibri" pitchFamily="18"/>
              </a:rPr>
              <a:t>rights</a:t>
            </a:r>
            <a:r>
              <a:rPr lang="fr-FR" u="sng" dirty="0" smtClean="0">
                <a:solidFill>
                  <a:srgbClr val="000000"/>
                </a:solidFill>
                <a:latin typeface="Calibri" pitchFamily="18"/>
              </a:rPr>
              <a:t> of </a:t>
            </a:r>
            <a:r>
              <a:rPr lang="fr-FR" u="sng" dirty="0" err="1">
                <a:solidFill>
                  <a:srgbClr val="000000"/>
                </a:solidFill>
                <a:latin typeface="Calibri" pitchFamily="18"/>
              </a:rPr>
              <a:t>foreigners</a:t>
            </a:r>
            <a:r>
              <a:rPr lang="fr-FR" u="sng" dirty="0">
                <a:solidFill>
                  <a:srgbClr val="000000"/>
                </a:solidFill>
                <a:latin typeface="Calibri" pitchFamily="18"/>
              </a:rPr>
              <a:t> and in international </a:t>
            </a:r>
            <a:r>
              <a:rPr lang="fr-FR" u="sng" dirty="0" err="1">
                <a:solidFill>
                  <a:srgbClr val="000000"/>
                </a:solidFill>
                <a:latin typeface="Calibri" pitchFamily="18"/>
              </a:rPr>
              <a:t>law</a:t>
            </a:r>
            <a:r>
              <a:rPr lang="fr-FR" u="sng" dirty="0">
                <a:solidFill>
                  <a:srgbClr val="000000"/>
                </a:solidFill>
                <a:latin typeface="Calibri" pitchFamily="18"/>
              </a:rPr>
              <a:t> </a:t>
            </a:r>
            <a:r>
              <a:rPr lang="fr-FR" u="sng" dirty="0" err="1" smtClean="0">
                <a:solidFill>
                  <a:srgbClr val="000000"/>
                </a:solidFill>
                <a:latin typeface="Calibri" pitchFamily="18"/>
              </a:rPr>
              <a:t>concerning</a:t>
            </a:r>
            <a:r>
              <a:rPr lang="fr-FR" u="sng" dirty="0" smtClean="0">
                <a:solidFill>
                  <a:srgbClr val="000000"/>
                </a:solidFill>
                <a:latin typeface="Calibri" pitchFamily="18"/>
              </a:rPr>
              <a:t> </a:t>
            </a:r>
            <a:r>
              <a:rPr lang="fr-FR" u="sng" dirty="0">
                <a:solidFill>
                  <a:srgbClr val="000000"/>
                </a:solidFill>
                <a:latin typeface="Calibri" pitchFamily="18"/>
              </a:rPr>
              <a:t>the </a:t>
            </a:r>
            <a:r>
              <a:rPr lang="fr-FR" u="sng" dirty="0" err="1">
                <a:solidFill>
                  <a:srgbClr val="000000"/>
                </a:solidFill>
                <a:latin typeface="Calibri" pitchFamily="18"/>
              </a:rPr>
              <a:t>family</a:t>
            </a:r>
            <a:endParaRPr lang="fr-FR" u="sng" dirty="0">
              <a:solidFill>
                <a:srgbClr val="000000"/>
              </a:solidFill>
              <a:latin typeface="Calibri" pitchFamily="18"/>
            </a:endParaRPr>
          </a:p>
        </p:txBody>
      </p:sp>
      <p:pic>
        <p:nvPicPr>
          <p:cNvPr id="3" name="Espace réservé du contenu 6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08000" y="3002759"/>
            <a:ext cx="3333240" cy="3333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Interprétari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u="sng"/>
              <a:t>interpreting</a:t>
            </a:r>
          </a:p>
        </p:txBody>
      </p:sp>
      <p:pic>
        <p:nvPicPr>
          <p:cNvPr id="3" name="Espace réservé du contenu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905200" y="2196360"/>
            <a:ext cx="3333240" cy="3333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ise en rés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u="sng"/>
              <a:t>Networking</a:t>
            </a:r>
          </a:p>
        </p:txBody>
      </p:sp>
      <p:pic>
        <p:nvPicPr>
          <p:cNvPr id="3" name="Espace réservé du contenu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905200" y="2196360"/>
            <a:ext cx="3333240" cy="3333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Inter culturalit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u="sng" dirty="0" smtClean="0"/>
              <a:t>Cultural </a:t>
            </a:r>
            <a:r>
              <a:rPr lang="fr-FR" u="sng" dirty="0" err="1" smtClean="0"/>
              <a:t>Awareness</a:t>
            </a:r>
            <a:endParaRPr lang="fr-FR" u="sng" dirty="0"/>
          </a:p>
        </p:txBody>
      </p:sp>
      <p:pic>
        <p:nvPicPr>
          <p:cNvPr id="3" name="Espace réservé du contenu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306160" y="1600200"/>
            <a:ext cx="4531320" cy="4525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andard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tandard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64</Words>
  <Application>Microsoft Office PowerPoint</Application>
  <PresentationFormat>Affichage à l'écran (4:3)</PresentationFormat>
  <Paragraphs>28</Paragraphs>
  <Slides>10</Slides>
  <Notes>10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10</vt:i4>
      </vt:variant>
    </vt:vector>
  </HeadingPairs>
  <TitlesOfParts>
    <vt:vector size="13" baseType="lpstr">
      <vt:lpstr>Standard</vt:lpstr>
      <vt:lpstr>Standard 1</vt:lpstr>
      <vt:lpstr>Standard1</vt:lpstr>
      <vt:lpstr>ADDCAES</vt:lpstr>
      <vt:lpstr>Summary</vt:lpstr>
      <vt:lpstr>Presentation</vt:lpstr>
      <vt:lpstr>Acces to legal advice and equal opportunities </vt:lpstr>
      <vt:lpstr>Support for refugees and asylum seekers</vt:lpstr>
      <vt:lpstr>Legal advice and information on rights of foreigners and in international law concerning the family</vt:lpstr>
      <vt:lpstr>interpreting</vt:lpstr>
      <vt:lpstr>Networking</vt:lpstr>
      <vt:lpstr>Cultural Awareness</vt:lpstr>
      <vt:lpstr>Organization and financing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ADDCAES</dc:title>
  <dc:creator>alasdair watts</dc:creator>
  <cp:lastModifiedBy>alasdair watts</cp:lastModifiedBy>
  <cp:revision>8</cp:revision>
  <dcterms:created xsi:type="dcterms:W3CDTF">2015-11-11T10:55:18Z</dcterms:created>
  <dcterms:modified xsi:type="dcterms:W3CDTF">2015-11-13T17:02:47Z</dcterms:modified>
</cp:coreProperties>
</file>