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79" r:id="rId4"/>
    <p:sldId id="258" r:id="rId5"/>
    <p:sldId id="263" r:id="rId6"/>
    <p:sldId id="260" r:id="rId7"/>
    <p:sldId id="281" r:id="rId8"/>
    <p:sldId id="282" r:id="rId9"/>
    <p:sldId id="283" r:id="rId10"/>
    <p:sldId id="284" r:id="rId11"/>
    <p:sldId id="285" r:id="rId12"/>
    <p:sldId id="286" r:id="rId13"/>
    <p:sldId id="288" r:id="rId14"/>
    <p:sldId id="287" r:id="rId15"/>
    <p:sldId id="289" r:id="rId16"/>
    <p:sldId id="290" r:id="rId17"/>
    <p:sldId id="262" r:id="rId18"/>
    <p:sldId id="268" r:id="rId19"/>
    <p:sldId id="280" r:id="rId20"/>
    <p:sldId id="259" r:id="rId21"/>
    <p:sldId id="269" r:id="rId22"/>
    <p:sldId id="261" r:id="rId23"/>
    <p:sldId id="270" r:id="rId24"/>
    <p:sldId id="273" r:id="rId25"/>
    <p:sldId id="278" r:id="rId2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A37"/>
    <a:srgbClr val="00D2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2906" autoAdjust="0"/>
  </p:normalViewPr>
  <p:slideViewPr>
    <p:cSldViewPr>
      <p:cViewPr>
        <p:scale>
          <a:sx n="100" d="100"/>
          <a:sy n="100" d="100"/>
        </p:scale>
        <p:origin x="-162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3B1B7-FAC2-4918-A0E2-A59CA57AF453}" type="datetimeFigureOut">
              <a:rPr lang="de-DE" smtClean="0"/>
              <a:pPr/>
              <a:t>24.05.2017</a:t>
            </a:fld>
            <a:endParaRPr lang="de-D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DFE253-BAFB-4CF0-8D95-4FC5327F8BD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3B1B7-FAC2-4918-A0E2-A59CA57AF453}" type="datetimeFigureOut">
              <a:rPr lang="de-DE" smtClean="0"/>
              <a:pPr/>
              <a:t>24.05.2017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FE253-BAFB-4CF0-8D95-4FC5327F8BDD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3B1B7-FAC2-4918-A0E2-A59CA57AF453}" type="datetimeFigureOut">
              <a:rPr lang="de-DE" smtClean="0"/>
              <a:pPr/>
              <a:t>24.05.2017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FE253-BAFB-4CF0-8D95-4FC5327F8BDD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3B1B7-FAC2-4918-A0E2-A59CA57AF453}" type="datetimeFigureOut">
              <a:rPr lang="de-DE" smtClean="0"/>
              <a:pPr/>
              <a:t>24.05.2017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FE253-BAFB-4CF0-8D95-4FC5327F8BDD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3B1B7-FAC2-4918-A0E2-A59CA57AF453}" type="datetimeFigureOut">
              <a:rPr lang="de-DE" smtClean="0"/>
              <a:pPr/>
              <a:t>24.05.2017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FE253-BAFB-4CF0-8D95-4FC5327F8BD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3B1B7-FAC2-4918-A0E2-A59CA57AF453}" type="datetimeFigureOut">
              <a:rPr lang="de-DE" smtClean="0"/>
              <a:pPr/>
              <a:t>24.05.2017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FE253-BAFB-4CF0-8D95-4FC5327F8BD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3B1B7-FAC2-4918-A0E2-A59CA57AF453}" type="datetimeFigureOut">
              <a:rPr lang="de-DE" smtClean="0"/>
              <a:pPr/>
              <a:t>24.05.2017</a:t>
            </a:fld>
            <a:endParaRPr lang="de-D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FE253-BAFB-4CF0-8D95-4FC5327F8BD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3B1B7-FAC2-4918-A0E2-A59CA57AF453}" type="datetimeFigureOut">
              <a:rPr lang="de-DE" smtClean="0"/>
              <a:pPr/>
              <a:t>24.05.2017</a:t>
            </a:fld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FE253-BAFB-4CF0-8D95-4FC5327F8BDD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3B1B7-FAC2-4918-A0E2-A59CA57AF453}" type="datetimeFigureOut">
              <a:rPr lang="de-DE" smtClean="0"/>
              <a:pPr/>
              <a:t>24.05.2017</a:t>
            </a:fld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FE253-BAFB-4CF0-8D95-4FC5327F8BDD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3B1B7-FAC2-4918-A0E2-A59CA57AF453}" type="datetimeFigureOut">
              <a:rPr lang="de-DE" smtClean="0"/>
              <a:pPr/>
              <a:t>24.05.2017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FE253-BAFB-4CF0-8D95-4FC5327F8BDD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dirty="0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3B1B7-FAC2-4918-A0E2-A59CA57AF453}" type="datetimeFigureOut">
              <a:rPr lang="de-DE" smtClean="0"/>
              <a:pPr/>
              <a:t>24.05.2017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FE253-BAFB-4CF0-8D95-4FC5327F8BDD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2E33B1B7-FAC2-4918-A0E2-A59CA57AF453}" type="datetimeFigureOut">
              <a:rPr lang="de-DE" smtClean="0"/>
              <a:pPr/>
              <a:t>24.05.2017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5DFE253-BAFB-4CF0-8D95-4FC5327F8BD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Rezultat iskanja slik za flaggen slowenien ungar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11" name="TextBox 10"/>
          <p:cNvSpPr txBox="1"/>
          <p:nvPr/>
        </p:nvSpPr>
        <p:spPr>
          <a:xfrm>
            <a:off x="251521" y="5589240"/>
            <a:ext cx="842493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 grenzüberschreitendes Projekt </a:t>
            </a:r>
            <a:r>
              <a:rPr lang="sl-SI" sz="2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zweier</a:t>
            </a:r>
            <a:r>
              <a:rPr lang="sl-SI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2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Schulen</a:t>
            </a:r>
            <a:r>
              <a:rPr lang="sl-SI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2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</a:t>
            </a:r>
            <a:r>
              <a:rPr lang="sl-SI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2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Slowenien</a:t>
            </a:r>
            <a:r>
              <a:rPr lang="sl-SI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2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</a:t>
            </a:r>
            <a:r>
              <a:rPr lang="sl-SI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2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Tschechien</a:t>
            </a:r>
            <a:endParaRPr lang="sl-SI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sl-SI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Osnovna šola Cerkno (SLO</a:t>
            </a:r>
            <a:r>
              <a:rPr lang="sl-SI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sl-SI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20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</a:t>
            </a:r>
            <a:r>
              <a:rPr lang="sl-SI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Základní </a:t>
            </a:r>
            <a:r>
              <a:rPr lang="sl-SI" sz="20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škola</a:t>
            </a:r>
            <a:r>
              <a:rPr lang="sl-SI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20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Přimda</a:t>
            </a:r>
            <a:r>
              <a:rPr lang="sl-SI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(CZ)</a:t>
            </a:r>
          </a:p>
        </p:txBody>
      </p:sp>
      <p:sp>
        <p:nvSpPr>
          <p:cNvPr id="2" name="PoljeZBesedilom 1"/>
          <p:cNvSpPr txBox="1"/>
          <p:nvPr/>
        </p:nvSpPr>
        <p:spPr>
          <a:xfrm>
            <a:off x="307974" y="160338"/>
            <a:ext cx="85124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WIR BAUEN BRÜCKEN</a:t>
            </a:r>
            <a:endParaRPr lang="sl-SI" sz="5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71627"/>
            <a:ext cx="5760640" cy="432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1823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7" t="15139" r="2083" b="20417"/>
          <a:stretch/>
        </p:blipFill>
        <p:spPr>
          <a:xfrm rot="5400000">
            <a:off x="4050135" y="1484846"/>
            <a:ext cx="5418469" cy="34021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1"/>
          <a:stretch/>
        </p:blipFill>
        <p:spPr>
          <a:xfrm rot="5400000">
            <a:off x="-286588" y="1319206"/>
            <a:ext cx="5468701" cy="3816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7" t="23889" r="7083" b="33333"/>
          <a:stretch/>
        </p:blipFill>
        <p:spPr>
          <a:xfrm>
            <a:off x="2627784" y="5142079"/>
            <a:ext cx="3672408" cy="15061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464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54" y="705717"/>
            <a:ext cx="3954313" cy="439479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0" r="15450"/>
          <a:stretch/>
        </p:blipFill>
        <p:spPr>
          <a:xfrm>
            <a:off x="4572000" y="705715"/>
            <a:ext cx="4243714" cy="439479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5" t="972" r="18333" b="13649"/>
          <a:stretch/>
        </p:blipFill>
        <p:spPr>
          <a:xfrm>
            <a:off x="3131840" y="3861048"/>
            <a:ext cx="2646294" cy="28945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678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179512" y="315504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</a:t>
            </a:r>
            <a:r>
              <a:rPr lang="sl-SI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sl-SI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Pestsäulen</a:t>
            </a:r>
            <a:endParaRPr lang="sl-SI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68760"/>
            <a:ext cx="6877008" cy="5156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164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44" y="1201184"/>
            <a:ext cx="6444716" cy="49971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PoljeZBesedilom 3"/>
          <p:cNvSpPr txBox="1"/>
          <p:nvPr/>
        </p:nvSpPr>
        <p:spPr>
          <a:xfrm>
            <a:off x="179512" y="315504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sl-SI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 </a:t>
            </a:r>
            <a:r>
              <a:rPr lang="sl-SI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Sagen</a:t>
            </a: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über</a:t>
            </a: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</a:t>
            </a: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Pest</a:t>
            </a:r>
            <a:endParaRPr lang="sl-SI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26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683568" y="315504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</a:t>
            </a: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sl-SI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Souvenirs</a:t>
            </a: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</a:t>
            </a: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Prag</a:t>
            </a:r>
            <a:endParaRPr lang="sl-SI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20" y="1152153"/>
            <a:ext cx="6948264" cy="52111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555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09"/>
          <a:stretch/>
        </p:blipFill>
        <p:spPr>
          <a:xfrm>
            <a:off x="323528" y="452174"/>
            <a:ext cx="3548198" cy="57630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177" y="2832126"/>
            <a:ext cx="4501193" cy="33762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12501"/>
          <a:stretch/>
        </p:blipFill>
        <p:spPr>
          <a:xfrm>
            <a:off x="4235177" y="452174"/>
            <a:ext cx="2736304" cy="20669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462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683568" y="315504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VII</a:t>
            </a: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sl-SI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</a:t>
            </a: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kleine</a:t>
            </a: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Maulwurf</a:t>
            </a: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</a:t>
            </a: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seine</a:t>
            </a: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Zeichentrickfilme</a:t>
            </a:r>
            <a:endParaRPr lang="sl-SI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5"/>
          <a:stretch/>
        </p:blipFill>
        <p:spPr>
          <a:xfrm>
            <a:off x="1579338" y="1627752"/>
            <a:ext cx="6043761" cy="46445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351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79912" y="4365104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01" y="3910734"/>
            <a:ext cx="3128191" cy="2304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7" t="8036" r="4441"/>
          <a:stretch/>
        </p:blipFill>
        <p:spPr>
          <a:xfrm>
            <a:off x="374075" y="332657"/>
            <a:ext cx="3709827" cy="2952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" t="3775" r="6383" b="-1968"/>
          <a:stretch/>
        </p:blipFill>
        <p:spPr>
          <a:xfrm>
            <a:off x="5004048" y="343719"/>
            <a:ext cx="3656223" cy="29990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8" t="11944" r="5637" b="3750"/>
          <a:stretch/>
        </p:blipFill>
        <p:spPr>
          <a:xfrm>
            <a:off x="5004048" y="3933055"/>
            <a:ext cx="3212150" cy="23494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410051"/>
            <a:ext cx="2232248" cy="2324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Rezultat iskanja slik za flaggen slowenien ungar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683568" y="315504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VIII</a:t>
            </a: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sl-SI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eben im </a:t>
            </a:r>
            <a:r>
              <a:rPr lang="sl-SI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Mittelalter</a:t>
            </a: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sl-SI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052736"/>
            <a:ext cx="7056784" cy="52925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/>
          <p:cNvSpPr txBox="1"/>
          <p:nvPr/>
        </p:nvSpPr>
        <p:spPr>
          <a:xfrm>
            <a:off x="683568" y="315504"/>
            <a:ext cx="7344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IX</a:t>
            </a: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sl-SI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Tschechische</a:t>
            </a: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</a:t>
            </a: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slowenische</a:t>
            </a: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Osterbräuche</a:t>
            </a: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endParaRPr lang="sl-SI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6" t="17023" r="-2698"/>
          <a:stretch/>
        </p:blipFill>
        <p:spPr bwMode="auto">
          <a:xfrm>
            <a:off x="611560" y="1553741"/>
            <a:ext cx="4438650" cy="3228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258716"/>
            <a:ext cx="4064000" cy="304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499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t="9059" r="3291" b="11687"/>
          <a:stretch/>
        </p:blipFill>
        <p:spPr bwMode="auto">
          <a:xfrm>
            <a:off x="3491880" y="266994"/>
            <a:ext cx="2520281" cy="175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829" y="2276872"/>
            <a:ext cx="5544422" cy="41583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Desna puščica 7"/>
          <p:cNvSpPr/>
          <p:nvPr/>
        </p:nvSpPr>
        <p:spPr>
          <a:xfrm>
            <a:off x="107504" y="4149079"/>
            <a:ext cx="3051992" cy="864096"/>
          </a:xfrm>
          <a:prstGeom prst="rightArrow">
            <a:avLst>
              <a:gd name="adj1" fmla="val 50000"/>
              <a:gd name="adj2" fmla="val 534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 smtClean="0"/>
              <a:t>Základní </a:t>
            </a:r>
            <a:r>
              <a:rPr lang="sl-SI" sz="1600" dirty="0" err="1"/>
              <a:t>škola</a:t>
            </a:r>
            <a:r>
              <a:rPr lang="sl-SI" sz="1600" dirty="0"/>
              <a:t> </a:t>
            </a:r>
            <a:r>
              <a:rPr lang="sl-SI" sz="1600" dirty="0" err="1" smtClean="0"/>
              <a:t>Přimda</a:t>
            </a:r>
            <a:r>
              <a:rPr lang="sl-SI" sz="1600" dirty="0"/>
              <a:t> </a:t>
            </a:r>
            <a:r>
              <a:rPr lang="sl-SI" sz="1600" dirty="0" smtClean="0"/>
              <a:t>(CZ</a:t>
            </a:r>
            <a:r>
              <a:rPr lang="sl-SI" sz="1600" dirty="0"/>
              <a:t>)</a:t>
            </a:r>
          </a:p>
        </p:txBody>
      </p:sp>
      <p:sp>
        <p:nvSpPr>
          <p:cNvPr id="9" name="Leva puščica 8"/>
          <p:cNvSpPr/>
          <p:nvPr/>
        </p:nvSpPr>
        <p:spPr>
          <a:xfrm>
            <a:off x="5436096" y="5025798"/>
            <a:ext cx="3375811" cy="843139"/>
          </a:xfrm>
          <a:prstGeom prst="leftArrow">
            <a:avLst>
              <a:gd name="adj1" fmla="val 50000"/>
              <a:gd name="adj2" fmla="val 583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/>
              <a:t>Osnovna šola Cerkno (SLO</a:t>
            </a:r>
            <a:r>
              <a:rPr lang="sl-SI" sz="1600" dirty="0" smtClean="0"/>
              <a:t>)</a:t>
            </a:r>
            <a:endParaRPr lang="sl-SI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/>
          <p:cNvSpPr txBox="1"/>
          <p:nvPr/>
        </p:nvSpPr>
        <p:spPr>
          <a:xfrm>
            <a:off x="539552" y="315504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X. </a:t>
            </a: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 </a:t>
            </a:r>
            <a:r>
              <a:rPr lang="sl-SI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tschechische</a:t>
            </a: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Sagen</a:t>
            </a: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</a:t>
            </a: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Přimda</a:t>
            </a:r>
            <a:endParaRPr lang="sl-SI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93167"/>
            <a:ext cx="4693190" cy="35198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140968"/>
            <a:ext cx="4655190" cy="34913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Rezultat iskanja slik za flaggen slowenien ungar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539552" y="315504"/>
            <a:ext cx="7992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XI. </a:t>
            </a:r>
            <a:r>
              <a:rPr lang="sl-SI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Musik</a:t>
            </a: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</a:t>
            </a: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Böhmen</a:t>
            </a: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Bayern </a:t>
            </a:r>
            <a:r>
              <a:rPr lang="sl-SI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</a:t>
            </a: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Slowenien</a:t>
            </a: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sl-SI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378261"/>
            <a:ext cx="5760639" cy="51463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Rezultat iskanja slik za flaggen slowenien ungar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" t="116" r="-1266"/>
          <a:stretch/>
        </p:blipFill>
        <p:spPr>
          <a:xfrm>
            <a:off x="1043608" y="692696"/>
            <a:ext cx="6984776" cy="55099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Rezultat iskanja slik za flaggen slowenien ungar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64704"/>
            <a:ext cx="7200800" cy="5400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Rezultat iskanja slik za flaggen slowenien ungar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50" y="620688"/>
            <a:ext cx="6253788" cy="46903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2" name="Picture 2" descr="Rezultat iskanja slik za smiley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93095"/>
            <a:ext cx="3490058" cy="20358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lak 4"/>
          <p:cNvSpPr/>
          <p:nvPr/>
        </p:nvSpPr>
        <p:spPr>
          <a:xfrm>
            <a:off x="968453" y="4293839"/>
            <a:ext cx="3101798" cy="2344469"/>
          </a:xfrm>
          <a:prstGeom prst="cloudCallout">
            <a:avLst>
              <a:gd name="adj1" fmla="val 86706"/>
              <a:gd name="adj2" fmla="val -131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/>
              <a:t>Jung </a:t>
            </a:r>
            <a:r>
              <a:rPr lang="sl-SI" sz="2400" b="1" dirty="0" err="1"/>
              <a:t>ein</a:t>
            </a:r>
            <a:r>
              <a:rPr lang="sl-SI" sz="2400" b="1" dirty="0"/>
              <a:t> </a:t>
            </a:r>
            <a:r>
              <a:rPr lang="sl-SI" sz="2400" b="1" dirty="0" err="1"/>
              <a:t>Musiker</a:t>
            </a:r>
            <a:r>
              <a:rPr lang="sl-SI" sz="2400" b="1" dirty="0"/>
              <a:t>, alt </a:t>
            </a:r>
            <a:r>
              <a:rPr lang="sl-SI" sz="2400" b="1" dirty="0" err="1"/>
              <a:t>ein</a:t>
            </a:r>
            <a:r>
              <a:rPr lang="sl-SI" sz="2400" b="1" dirty="0"/>
              <a:t> </a:t>
            </a:r>
            <a:r>
              <a:rPr lang="sl-SI" sz="2400" b="1" dirty="0" err="1"/>
              <a:t>Bettler</a:t>
            </a:r>
            <a:r>
              <a:rPr lang="sl-SI" sz="2400" b="1" dirty="0" smtClean="0"/>
              <a:t>.</a:t>
            </a:r>
          </a:p>
          <a:p>
            <a:pPr algn="ctr"/>
            <a:r>
              <a:rPr lang="sl-SI" sz="2400" b="1" dirty="0" smtClean="0"/>
              <a:t>???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764704"/>
            <a:ext cx="777686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Bildquellen</a:t>
            </a:r>
            <a:r>
              <a:rPr lang="sl-SI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sl-SI" sz="1400" dirty="0" smtClean="0"/>
              <a:t> </a:t>
            </a:r>
          </a:p>
          <a:p>
            <a:r>
              <a:rPr lang="sl-SI" sz="1400" dirty="0"/>
              <a:t>https://</a:t>
            </a:r>
            <a:r>
              <a:rPr lang="sl-SI" sz="1400" dirty="0" smtClean="0"/>
              <a:t>www.crossed-flag-pins.com/Friendship-Pins/Czech-Republic/Flag-Pins-Czech-Republic-Slovenia.jpg</a:t>
            </a:r>
          </a:p>
          <a:p>
            <a:endParaRPr lang="sl-SI" sz="1400" dirty="0"/>
          </a:p>
          <a:p>
            <a:r>
              <a:rPr lang="sl-SI" sz="1400" dirty="0"/>
              <a:t>http://4.</a:t>
            </a:r>
            <a:r>
              <a:rPr lang="sl-SI" sz="1400" dirty="0" err="1"/>
              <a:t>bp</a:t>
            </a:r>
            <a:r>
              <a:rPr lang="sl-SI" sz="1400" dirty="0"/>
              <a:t>.</a:t>
            </a:r>
            <a:r>
              <a:rPr lang="sl-SI" sz="1400" dirty="0" err="1"/>
              <a:t>blogspot</a:t>
            </a:r>
            <a:r>
              <a:rPr lang="sl-SI" sz="1400" dirty="0"/>
              <a:t>.</a:t>
            </a:r>
            <a:r>
              <a:rPr lang="sl-SI" sz="1400" dirty="0" err="1"/>
              <a:t>com</a:t>
            </a:r>
            <a:r>
              <a:rPr lang="sl-SI" sz="1400" dirty="0"/>
              <a:t>/-</a:t>
            </a:r>
            <a:r>
              <a:rPr lang="sl-SI" sz="1400" dirty="0" err="1"/>
              <a:t>TMHDCltsE</a:t>
            </a:r>
            <a:r>
              <a:rPr lang="sl-SI" sz="1400" dirty="0"/>
              <a:t>_4/VPI9LmUlfXI/</a:t>
            </a:r>
            <a:r>
              <a:rPr lang="sl-SI" sz="1400" dirty="0" err="1"/>
              <a:t>AAAAAAAAOHk</a:t>
            </a:r>
            <a:r>
              <a:rPr lang="sl-SI" sz="1400" dirty="0"/>
              <a:t>/</a:t>
            </a:r>
            <a:r>
              <a:rPr lang="sl-SI" sz="1400" dirty="0" err="1"/>
              <a:t>DBQuWJlFLpE</a:t>
            </a:r>
            <a:r>
              <a:rPr lang="sl-SI" sz="1400" dirty="0"/>
              <a:t>/s1600/</a:t>
            </a:r>
            <a:r>
              <a:rPr lang="sl-SI" sz="1400" dirty="0" err="1"/>
              <a:t>whatever</a:t>
            </a:r>
            <a:r>
              <a:rPr lang="sl-SI" sz="1400" dirty="0"/>
              <a:t>-</a:t>
            </a:r>
            <a:r>
              <a:rPr lang="sl-SI" sz="1400" dirty="0" err="1"/>
              <a:t>smiley.png</a:t>
            </a:r>
            <a:endParaRPr lang="sl-SI" sz="1400" dirty="0" smtClean="0"/>
          </a:p>
          <a:p>
            <a:endParaRPr lang="sl-SI" sz="1400" dirty="0" smtClean="0"/>
          </a:p>
          <a:p>
            <a:endParaRPr lang="sl-SI" sz="1400" dirty="0" smtClean="0"/>
          </a:p>
          <a:p>
            <a:endParaRPr lang="sl-SI" sz="1400" dirty="0" smtClean="0"/>
          </a:p>
          <a:p>
            <a:endParaRPr lang="sl-SI" sz="1400" dirty="0" smtClean="0"/>
          </a:p>
          <a:p>
            <a:endParaRPr lang="sl-SI" sz="1400" dirty="0" smtClean="0"/>
          </a:p>
          <a:p>
            <a:endParaRPr lang="sl-SI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52" y="1052736"/>
            <a:ext cx="6120680" cy="4286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PoljeZBesedilom 2"/>
          <p:cNvSpPr txBox="1"/>
          <p:nvPr/>
        </p:nvSpPr>
        <p:spPr>
          <a:xfrm>
            <a:off x="827584" y="5805264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Projektlogo</a:t>
            </a: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− </a:t>
            </a:r>
            <a:r>
              <a:rPr lang="sl-SI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</a:t>
            </a: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sl-SI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arlsbrücke</a:t>
            </a: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Prag</a:t>
            </a:r>
            <a:endParaRPr lang="sl-SI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45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2750" r="1176" b="1701"/>
          <a:stretch/>
        </p:blipFill>
        <p:spPr>
          <a:xfrm>
            <a:off x="1691680" y="548679"/>
            <a:ext cx="5760640" cy="4945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oljeZBesedilom 6"/>
          <p:cNvSpPr txBox="1"/>
          <p:nvPr/>
        </p:nvSpPr>
        <p:spPr>
          <a:xfrm>
            <a:off x="827584" y="5805264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Bausteine</a:t>
            </a: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</a:t>
            </a: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Projektes</a:t>
            </a: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???</a:t>
            </a:r>
            <a:endParaRPr lang="sl-SI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Desno ukrivljena puščica 9"/>
          <p:cNvSpPr/>
          <p:nvPr/>
        </p:nvSpPr>
        <p:spPr>
          <a:xfrm>
            <a:off x="3419872" y="4293096"/>
            <a:ext cx="1656184" cy="165618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1" name="Elipsa 10"/>
          <p:cNvSpPr/>
          <p:nvPr/>
        </p:nvSpPr>
        <p:spPr>
          <a:xfrm>
            <a:off x="5046712" y="3356992"/>
            <a:ext cx="2261592" cy="244827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15" y="1196751"/>
            <a:ext cx="7205396" cy="52914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PoljeZBesedilom 18"/>
          <p:cNvSpPr txBox="1"/>
          <p:nvPr/>
        </p:nvSpPr>
        <p:spPr>
          <a:xfrm>
            <a:off x="611560" y="260648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 </a:t>
            </a:r>
            <a:r>
              <a:rPr lang="sl-SI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Deutsche</a:t>
            </a: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Redewendungen</a:t>
            </a: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08720"/>
            <a:ext cx="7200800" cy="54075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611560" y="260648"/>
            <a:ext cx="7920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 </a:t>
            </a:r>
            <a:r>
              <a:rPr lang="sl-SI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Deutsche</a:t>
            </a: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</a:t>
            </a: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tschechische</a:t>
            </a: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Sprichwörter</a:t>
            </a:r>
            <a:endParaRPr lang="sl-SI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00808"/>
            <a:ext cx="4310896" cy="32331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812" y="1700808"/>
            <a:ext cx="4310896" cy="32331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Pravokotnik 5"/>
          <p:cNvSpPr/>
          <p:nvPr/>
        </p:nvSpPr>
        <p:spPr>
          <a:xfrm>
            <a:off x="261104" y="5296922"/>
            <a:ext cx="44765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b="1" dirty="0"/>
              <a:t>Co </a:t>
            </a:r>
            <a:r>
              <a:rPr lang="sl-SI" sz="2800" b="1" dirty="0" err="1"/>
              <a:t>Čech</a:t>
            </a:r>
            <a:r>
              <a:rPr lang="sl-SI" sz="2800" b="1" dirty="0"/>
              <a:t> to muzikant.</a:t>
            </a:r>
            <a:br>
              <a:rPr lang="sl-SI" sz="2800" b="1" dirty="0"/>
            </a:br>
            <a:r>
              <a:rPr lang="de-DE" sz="2000" b="1" dirty="0"/>
              <a:t>Jeder Tscheche ist ein Musikant.</a:t>
            </a:r>
            <a:endParaRPr lang="sl-SI" sz="2000" dirty="0"/>
          </a:p>
        </p:txBody>
      </p:sp>
      <p:sp>
        <p:nvSpPr>
          <p:cNvPr id="7" name="Pravokotnik 6"/>
          <p:cNvSpPr/>
          <p:nvPr/>
        </p:nvSpPr>
        <p:spPr>
          <a:xfrm>
            <a:off x="4716016" y="5296922"/>
            <a:ext cx="4310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b="1" dirty="0"/>
              <a:t>Jung </a:t>
            </a:r>
            <a:r>
              <a:rPr lang="sl-SI" sz="2800" b="1" dirty="0" err="1"/>
              <a:t>ein</a:t>
            </a:r>
            <a:r>
              <a:rPr lang="sl-SI" sz="2800" b="1" dirty="0"/>
              <a:t> </a:t>
            </a:r>
            <a:r>
              <a:rPr lang="sl-SI" sz="2800" b="1" dirty="0" err="1"/>
              <a:t>Musiker</a:t>
            </a:r>
            <a:r>
              <a:rPr lang="sl-SI" sz="2800" b="1" dirty="0"/>
              <a:t>, alt </a:t>
            </a:r>
            <a:r>
              <a:rPr lang="sl-SI" sz="2800" b="1" dirty="0" err="1"/>
              <a:t>ein</a:t>
            </a:r>
            <a:r>
              <a:rPr lang="sl-SI" sz="2800" b="1" dirty="0"/>
              <a:t> </a:t>
            </a:r>
            <a:r>
              <a:rPr lang="sl-SI" sz="2800" b="1" dirty="0" err="1" smtClean="0"/>
              <a:t>Bettler</a:t>
            </a:r>
            <a:r>
              <a:rPr lang="sl-SI" sz="2800" b="1" dirty="0"/>
              <a:t>.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166934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36" y="1555648"/>
            <a:ext cx="4340339" cy="32552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38" y="1555648"/>
            <a:ext cx="4340339" cy="32552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Pravokotnik 3"/>
          <p:cNvSpPr/>
          <p:nvPr/>
        </p:nvSpPr>
        <p:spPr>
          <a:xfrm>
            <a:off x="4592849" y="524563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400" b="1" dirty="0" smtClean="0"/>
              <a:t>Wer alles sagt, was er will,</a:t>
            </a:r>
            <a:endParaRPr lang="sl-SI" sz="2400" b="1" dirty="0" smtClean="0"/>
          </a:p>
          <a:p>
            <a:r>
              <a:rPr lang="de-DE" sz="2400" b="1" dirty="0" smtClean="0"/>
              <a:t>der hört auch das,</a:t>
            </a:r>
            <a:r>
              <a:rPr lang="sl-SI" sz="2400" b="1" dirty="0"/>
              <a:t> </a:t>
            </a:r>
            <a:r>
              <a:rPr lang="de-DE" sz="2400" b="1" dirty="0" smtClean="0"/>
              <a:t>was </a:t>
            </a:r>
            <a:r>
              <a:rPr lang="de-DE" sz="2400" b="1" dirty="0"/>
              <a:t>er nicht will.</a:t>
            </a:r>
            <a:endParaRPr lang="sl-SI" sz="2400" dirty="0"/>
          </a:p>
        </p:txBody>
      </p:sp>
      <p:sp>
        <p:nvSpPr>
          <p:cNvPr id="5" name="Pravokotnik 4"/>
          <p:cNvSpPr/>
          <p:nvPr/>
        </p:nvSpPr>
        <p:spPr>
          <a:xfrm>
            <a:off x="108038" y="5245632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2800" b="1" dirty="0"/>
              <a:t>Líná huba </a:t>
            </a:r>
            <a:r>
              <a:rPr lang="sl-SI" sz="2800" b="1" dirty="0" err="1"/>
              <a:t>holé</a:t>
            </a:r>
            <a:r>
              <a:rPr lang="sl-SI" sz="2800" b="1" dirty="0"/>
              <a:t> </a:t>
            </a:r>
            <a:r>
              <a:rPr lang="sl-SI" sz="2800" b="1" dirty="0" err="1"/>
              <a:t>neštěstí</a:t>
            </a:r>
            <a:r>
              <a:rPr lang="sl-SI" sz="2800" b="1" dirty="0"/>
              <a:t>.</a:t>
            </a:r>
            <a:r>
              <a:rPr lang="sl-SI" sz="3600" b="1" dirty="0"/>
              <a:t/>
            </a:r>
            <a:br>
              <a:rPr lang="sl-SI" sz="3600" b="1" dirty="0"/>
            </a:br>
            <a:r>
              <a:rPr lang="de-DE" b="1" dirty="0" smtClean="0"/>
              <a:t>Der </a:t>
            </a:r>
            <a:r>
              <a:rPr lang="de-DE" b="1" dirty="0"/>
              <a:t>faule Mund ist das große Unglück.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34269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611560" y="260648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 </a:t>
            </a:r>
            <a:r>
              <a:rPr lang="sl-SI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Tschechische</a:t>
            </a: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Spuren</a:t>
            </a: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sl-SI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Slowenien</a:t>
            </a:r>
            <a:endParaRPr lang="sl-SI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13917" r="24225" b="4417"/>
          <a:stretch/>
        </p:blipFill>
        <p:spPr>
          <a:xfrm>
            <a:off x="410791" y="980728"/>
            <a:ext cx="5256584" cy="52122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112" r="12037" b="8472"/>
          <a:stretch/>
        </p:blipFill>
        <p:spPr>
          <a:xfrm>
            <a:off x="6012160" y="2160543"/>
            <a:ext cx="2719270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6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odstveno">
  <a:themeElements>
    <a:clrScheme name="Vodstveno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Vodstven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Vodstven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539</TotalTime>
  <Words>166</Words>
  <Application>Microsoft Office PowerPoint</Application>
  <PresentationFormat>Diaprojekcija na zaslonu (4:3)</PresentationFormat>
  <Paragraphs>34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25</vt:i4>
      </vt:variant>
    </vt:vector>
  </HeadingPairs>
  <TitlesOfParts>
    <vt:vector size="26" baseType="lpstr">
      <vt:lpstr>Vodstveno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Ucitelj</dc:creator>
  <cp:lastModifiedBy>Slovenščina</cp:lastModifiedBy>
  <cp:revision>100</cp:revision>
  <dcterms:created xsi:type="dcterms:W3CDTF">2014-12-16T13:49:29Z</dcterms:created>
  <dcterms:modified xsi:type="dcterms:W3CDTF">2017-05-24T12:20:24Z</dcterms:modified>
</cp:coreProperties>
</file>