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09" autoAdjust="0"/>
  </p:normalViewPr>
  <p:slideViewPr>
    <p:cSldViewPr>
      <p:cViewPr varScale="1">
        <p:scale>
          <a:sx n="91" d="100"/>
          <a:sy n="91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D571F-B7F5-4209-80A9-1929695A04CA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F1392-5C0C-4F6A-9796-9986D1D903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6556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</a:t>
            </a:r>
            <a:r>
              <a:rPr lang="cs-CZ" dirty="0" smtClean="0"/>
              <a:t>img.cncenter.cz/img/3/article/1829129_mor.jpg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1392-5C0C-4F6A-9796-9986D1D903AB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http://files.toulky-minulosti.webnode.cz/200000159-62c5b63bdb/epidemie_mor.jpg</a:t>
            </a:r>
          </a:p>
          <a:p>
            <a:r>
              <a:rPr lang="cs-CZ" dirty="0" smtClean="0"/>
              <a:t>http://casopis.vesmir.cz/files/image/id/8357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1392-5C0C-4F6A-9796-9986D1D903AB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mustribro.cz</a:t>
            </a:r>
            <a:r>
              <a:rPr lang="cs-CZ" dirty="0" smtClean="0"/>
              <a:t>/</a:t>
            </a:r>
            <a:r>
              <a:rPr lang="cs-CZ" dirty="0" err="1" smtClean="0"/>
              <a:t>pamatky</a:t>
            </a:r>
            <a:r>
              <a:rPr lang="cs-CZ" dirty="0" smtClean="0"/>
              <a:t>/</a:t>
            </a:r>
            <a:r>
              <a:rPr lang="cs-CZ" dirty="0" err="1" smtClean="0"/>
              <a:t>morovy</a:t>
            </a:r>
            <a:r>
              <a:rPr lang="cs-CZ" dirty="0" smtClean="0"/>
              <a:t>_sloup.</a:t>
            </a:r>
            <a:r>
              <a:rPr lang="cs-CZ" dirty="0" err="1" smtClean="0"/>
              <a:t>php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1392-5C0C-4F6A-9796-9986D1D903AB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https://cs.wikipedia.org/wiki/Mari%C3%A1nsk%C3%BD_sloup_(Plze%C5%88)#/media/File:MS_4.jpg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1392-5C0C-4F6A-9796-9986D1D903A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https://cs.wikipedia.org/wiki/Mari%C3%A1nsk%C3%BD_sloup_(Plze%C5%88)#/media/File:MS_4.jpg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F1392-5C0C-4F6A-9796-9986D1D903A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534AE-4BE0-4BBD-A5A6-28E9BCB7CAAF}" type="datetimeFigureOut">
              <a:rPr lang="cs-CZ" smtClean="0"/>
              <a:pPr/>
              <a:t>5.3.2017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09B82-16F7-4ECA-BD70-D83351659F4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Pest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und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Pestsäulen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Adéla Horáčková, Natálie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Kováčiková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, Anna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Valíčková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Pest in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Böhmen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Die schlimmste Epidemie in Böhmen war im 14. Jahrhundert</a:t>
            </a:r>
          </a:p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½ Leute wurde gestorben</a:t>
            </a:r>
          </a:p>
        </p:txBody>
      </p:sp>
      <p:pic>
        <p:nvPicPr>
          <p:cNvPr id="4" name="Obrázek 3" descr="1829129_m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56" y="3500438"/>
            <a:ext cx="5087266" cy="26432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Pestärzte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Sie hatten Blumen im Schnabel</a:t>
            </a:r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 descr="epidemie_mor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2571744"/>
            <a:ext cx="3087575" cy="3643338"/>
          </a:xfrm>
          <a:prstGeom prst="rect">
            <a:avLst/>
          </a:prstGeom>
        </p:spPr>
      </p:pic>
      <p:pic>
        <p:nvPicPr>
          <p:cNvPr id="9" name="Obrázek 8" descr="83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7818" y="2571744"/>
            <a:ext cx="222885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Die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Pestsäule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in Stříbro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71612"/>
            <a:ext cx="5186370" cy="4554551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Die Leute haben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nach den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Epidemien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Pestsäulen gebaut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Die Pestsäule wurde im Jahre 1740 nach der Pestepidemie erbaut.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Sie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ist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14 m hoch.</a:t>
            </a:r>
          </a:p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Dort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sind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12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Statuen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der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Heiligen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endParaRPr lang="de-DE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mustribro.cz/images/pamatky/morovy_sloup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357430"/>
            <a:ext cx="2384243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Die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Pestsäule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in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Pilsen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Die Pestsäule wurde im Jahre 1681 nach der Pestepidemie erbaut.</a:t>
            </a:r>
          </a:p>
          <a:p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Sie steht auf de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Pla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tz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der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Republi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4" descr="https://upload.wikimedia.org/wikipedia/commons/thumb/a/a7/MS_4.jpg/800px-MS_4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86446" y="2000240"/>
            <a:ext cx="2144684" cy="3815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Fragen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Warum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hatten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die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Ärzte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Blumen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im „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Schnabel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“?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Warum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wurde Pest „der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schwarze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Tod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“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genannt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Befinden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sich die zwei Städte – Stříbro und Pilsen – auf der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Goldenen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Straße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de-DE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82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428596" y="30003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Vielen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Dank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für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eure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Aufmerksamkeit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167</Words>
  <Application>Microsoft Office PowerPoint</Application>
  <PresentationFormat>Předvádění na obrazovce (4:3)</PresentationFormat>
  <Paragraphs>32</Paragraphs>
  <Slides>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Pest und Pestsäulen</vt:lpstr>
      <vt:lpstr>Pest in Böhmen</vt:lpstr>
      <vt:lpstr>Pestärzte</vt:lpstr>
      <vt:lpstr>Die Pestsäule in Stříbro</vt:lpstr>
      <vt:lpstr>Die Pestsäule in Pilsen</vt:lpstr>
      <vt:lpstr>Fragen</vt:lpstr>
      <vt:lpstr>Vielen Dank für eure Aufmerksamkeit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 und Pestsäulen</dc:title>
  <dc:creator>zak</dc:creator>
  <cp:lastModifiedBy>Jana</cp:lastModifiedBy>
  <cp:revision>13</cp:revision>
  <dcterms:created xsi:type="dcterms:W3CDTF">2017-02-02T11:38:01Z</dcterms:created>
  <dcterms:modified xsi:type="dcterms:W3CDTF">2017-03-05T16:06:33Z</dcterms:modified>
</cp:coreProperties>
</file>