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B3F36A98-B0AF-4995-AEF2-7A6C34FCA516}">
          <p14:sldIdLst>
            <p14:sldId id="256"/>
            <p14:sldId id="257"/>
            <p14:sldId id="258"/>
            <p14:sldId id="259"/>
            <p14:sldId id="2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1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Mustafa kaynak </a:t>
            </a:r>
            <a:r>
              <a:rPr lang="tr-TR" dirty="0" err="1" smtClean="0"/>
              <a:t>anatolian</a:t>
            </a:r>
            <a:r>
              <a:rPr lang="tr-TR" dirty="0" smtClean="0"/>
              <a:t> </a:t>
            </a:r>
            <a:r>
              <a:rPr lang="tr-TR" dirty="0" err="1" smtClean="0"/>
              <a:t>high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 smtClean="0"/>
              <a:t>Turkey</a:t>
            </a:r>
            <a:r>
              <a:rPr lang="tr-TR" dirty="0" smtClean="0"/>
              <a:t> , Denizli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896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83965" y="804672"/>
            <a:ext cx="5667955" cy="52486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Our school was built by Mustafa </a:t>
            </a:r>
            <a:r>
              <a:rPr lang="en-US" dirty="0" err="1"/>
              <a:t>Kaynak</a:t>
            </a:r>
            <a:r>
              <a:rPr lang="en-US" dirty="0"/>
              <a:t>, one of the well-known businessmen of </a:t>
            </a:r>
            <a:r>
              <a:rPr lang="en-US" dirty="0" err="1"/>
              <a:t>Denizli</a:t>
            </a:r>
            <a:r>
              <a:rPr lang="en-US" dirty="0" smtClean="0"/>
              <a:t>.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/>
              <a:t>Located on an area of ​​about 14000 square </a:t>
            </a:r>
            <a:r>
              <a:rPr lang="en-US" dirty="0" smtClean="0"/>
              <a:t>meters</a:t>
            </a:r>
            <a:r>
              <a:rPr lang="tr-TR" dirty="0"/>
              <a:t> </a:t>
            </a:r>
            <a:r>
              <a:rPr lang="tr-TR" dirty="0" smtClean="0"/>
              <a:t>in Denizli</a:t>
            </a:r>
          </a:p>
          <a:p>
            <a:endParaRPr lang="tr-TR" dirty="0" smtClean="0"/>
          </a:p>
          <a:p>
            <a:r>
              <a:rPr lang="en-US" dirty="0"/>
              <a:t>Our school started education in the 2005-2006 period. 12 September </a:t>
            </a:r>
            <a:r>
              <a:rPr lang="en-US" dirty="0" smtClean="0"/>
              <a:t>2005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W</a:t>
            </a:r>
            <a:r>
              <a:rPr lang="en-US" dirty="0" smtClean="0"/>
              <a:t>hen </a:t>
            </a:r>
            <a:r>
              <a:rPr lang="en-US" dirty="0"/>
              <a:t>240 students who successfully enrolled in our school in the Secondary Education Institutions Examinations gathered in the </a:t>
            </a:r>
            <a:r>
              <a:rPr lang="en-US" dirty="0" smtClean="0"/>
              <a:t>garden </a:t>
            </a:r>
            <a:r>
              <a:rPr lang="en-US" dirty="0"/>
              <a:t>of our </a:t>
            </a:r>
            <a:r>
              <a:rPr lang="en-US" dirty="0" smtClean="0"/>
              <a:t>school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en-US" dirty="0"/>
              <a:t>Our school, which succeeded in being among the most admired and preferred schools of </a:t>
            </a:r>
            <a:r>
              <a:rPr lang="en-US" dirty="0" err="1"/>
              <a:t>Denizli</a:t>
            </a:r>
            <a:r>
              <a:rPr lang="en-US" dirty="0"/>
              <a:t> in a short </a:t>
            </a:r>
            <a:r>
              <a:rPr lang="en-US" dirty="0" smtClean="0"/>
              <a:t>time</a:t>
            </a:r>
            <a:endParaRPr lang="tr-TR" dirty="0" smtClean="0"/>
          </a:p>
          <a:p>
            <a:endParaRPr lang="tr-TR" dirty="0" smtClean="0"/>
          </a:p>
          <a:p>
            <a:pPr lvl="0">
              <a:buClr>
                <a:srgbClr val="9BAFB5"/>
              </a:buClr>
            </a:pPr>
            <a:r>
              <a:rPr lang="tr-TR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The </a:t>
            </a:r>
            <a:r>
              <a:rPr lang="tr-TR" sz="18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school</a:t>
            </a:r>
            <a:r>
              <a:rPr lang="tr-TR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has 25 </a:t>
            </a:r>
            <a:r>
              <a:rPr lang="tr-TR" sz="18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classrooms</a:t>
            </a:r>
            <a:r>
              <a:rPr lang="tr-TR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, </a:t>
            </a:r>
            <a:r>
              <a:rPr lang="tr-TR" sz="18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one</a:t>
            </a:r>
            <a:r>
              <a:rPr lang="tr-TR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gym,3 </a:t>
            </a:r>
            <a:r>
              <a:rPr lang="tr-TR" sz="18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science</a:t>
            </a:r>
            <a:r>
              <a:rPr lang="tr-TR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r>
              <a:rPr lang="tr-TR" sz="18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labs</a:t>
            </a:r>
            <a:r>
              <a:rPr lang="tr-TR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,</a:t>
            </a:r>
            <a:r>
              <a:rPr lang="tr-TR" sz="18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one</a:t>
            </a:r>
            <a:r>
              <a:rPr lang="tr-TR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r>
              <a:rPr lang="tr-TR" sz="18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liblary</a:t>
            </a:r>
            <a:r>
              <a:rPr lang="tr-TR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.</a:t>
            </a:r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37" y="3528429"/>
            <a:ext cx="2684710" cy="2294570"/>
          </a:xfrm>
          <a:prstGeom prst="rect">
            <a:avLst/>
          </a:prstGeom>
        </p:spPr>
      </p:pic>
      <p:sp>
        <p:nvSpPr>
          <p:cNvPr id="12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1116013" y="4675714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7" y="804672"/>
            <a:ext cx="4751751" cy="26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2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İçerik Yer Tutucusu 1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56" t="34897" r="-208" b="-1910"/>
          <a:stretch/>
        </p:blipFill>
        <p:spPr>
          <a:xfrm>
            <a:off x="7076662" y="1462344"/>
            <a:ext cx="4309605" cy="2592821"/>
          </a:xfrm>
          <a:prstGeom prst="rect">
            <a:avLst/>
          </a:prstGeom>
        </p:spPr>
      </p:pic>
      <p:pic>
        <p:nvPicPr>
          <p:cNvPr id="13" name="İçerik Yer Tutucusu 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63385" y="1462344"/>
            <a:ext cx="4390278" cy="2528515"/>
          </a:xfrm>
          <a:prstGeom prst="rect">
            <a:avLst/>
          </a:prstGeom>
        </p:spPr>
      </p:pic>
      <p:sp>
        <p:nvSpPr>
          <p:cNvPr id="1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953663" y="550853"/>
            <a:ext cx="2390078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Design </a:t>
            </a:r>
            <a:r>
              <a:rPr kumimoji="0" lang="tr-TR" altLang="tr-TR" sz="21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tr-TR" altLang="tr-TR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21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Skill</a:t>
            </a: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454" y="4135373"/>
            <a:ext cx="4007458" cy="25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6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 flipV="1">
            <a:off x="7084612" y="2218614"/>
            <a:ext cx="2957885" cy="45719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8" b="10202"/>
          <a:stretch/>
        </p:blipFill>
        <p:spPr>
          <a:xfrm>
            <a:off x="940362" y="860755"/>
            <a:ext cx="4155876" cy="2407231"/>
          </a:xfrm>
        </p:spPr>
      </p:pic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80266" y="2644003"/>
            <a:ext cx="4270247" cy="310198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120" y="755374"/>
            <a:ext cx="4171664" cy="251261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-485" t="150" r="485" b="32009"/>
          <a:stretch/>
        </p:blipFill>
        <p:spPr>
          <a:xfrm rot="16200000">
            <a:off x="4574310" y="2890840"/>
            <a:ext cx="3277566" cy="40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5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 flipH="1">
            <a:off x="2914322" y="3355449"/>
            <a:ext cx="399686" cy="1135645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0" name="İçerik Yer Tutucusu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139" y="387253"/>
            <a:ext cx="3401760" cy="5631883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/>
          <a:srcRect t="13276" r="1178" b="3559"/>
          <a:stretch/>
        </p:blipFill>
        <p:spPr>
          <a:xfrm>
            <a:off x="4660524" y="387253"/>
            <a:ext cx="3584352" cy="5631883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4"/>
          <a:srcRect l="1" t="2281" r="-581" b="11182"/>
          <a:stretch/>
        </p:blipFill>
        <p:spPr>
          <a:xfrm>
            <a:off x="8643502" y="387254"/>
            <a:ext cx="3468985" cy="56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7778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TM10001115[[fn=Paket]]</Template>
  <TotalTime>64</TotalTime>
  <Words>109</Words>
  <Application>Microsoft Office PowerPoint</Application>
  <PresentationFormat>Geniş ekran</PresentationFormat>
  <Paragraphs>14</Paragraphs>
  <Slides>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</vt:i4>
      </vt:variant>
    </vt:vector>
  </HeadingPairs>
  <TitlesOfParts>
    <vt:vector size="9" baseType="lpstr">
      <vt:lpstr>Arial</vt:lpstr>
      <vt:lpstr>Gill Sans MT</vt:lpstr>
      <vt:lpstr>inherit</vt:lpstr>
      <vt:lpstr>Parcel</vt:lpstr>
      <vt:lpstr>Mustafa kaynak anatolian high school</vt:lpstr>
      <vt:lpstr>PowerPoint Sunusu</vt:lpstr>
      <vt:lpstr>Design and Skill 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Mustafa kaynak anatolian high school</dc:title>
  <dc:creator>user</dc:creator>
  <cp:lastModifiedBy>user</cp:lastModifiedBy>
  <cp:revision>7</cp:revision>
  <dcterms:created xsi:type="dcterms:W3CDTF">2021-05-24T19:28:10Z</dcterms:created>
  <dcterms:modified xsi:type="dcterms:W3CDTF">2021-05-24T20:32:55Z</dcterms:modified>
</cp:coreProperties>
</file>