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8" r:id="rId2"/>
  </p:sldMasterIdLst>
  <p:sldIdLst>
    <p:sldId id="269" r:id="rId3"/>
    <p:sldId id="268" r:id="rId4"/>
    <p:sldId id="257" r:id="rId5"/>
    <p:sldId id="259" r:id="rId6"/>
    <p:sldId id="264" r:id="rId7"/>
    <p:sldId id="265" r:id="rId8"/>
    <p:sldId id="263" r:id="rId9"/>
    <p:sldId id="266" r:id="rId10"/>
    <p:sldId id="267" r:id="rId11"/>
    <p:sldId id="258" r:id="rId12"/>
    <p:sldId id="260" r:id="rId13"/>
    <p:sldId id="261" r:id="rId14"/>
    <p:sldId id="270" r:id="rId15"/>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2B9E82-C42E-4A7E-8967-7CA7D571C3A1}" v="10" dt="2021-05-08T17:26:48.8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71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21"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ELA DE BORTOLI" userId="064205d51ae23c62" providerId="Windows Live" clId="Web-{8B9ECE1E-8D16-4FF0-8E8C-8DD9A5B57F3F}"/>
    <pc:docChg chg="addSld modSld modMainMaster">
      <pc:chgData name="MICHELA DE BORTOLI" userId="064205d51ae23c62" providerId="Windows Live" clId="Web-{8B9ECE1E-8D16-4FF0-8E8C-8DD9A5B57F3F}" dt="2021-05-03T07:33:30.913" v="111"/>
      <pc:docMkLst>
        <pc:docMk/>
      </pc:docMkLst>
      <pc:sldChg chg="mod">
        <pc:chgData name="MICHELA DE BORTOLI" userId="064205d51ae23c62" providerId="Windows Live" clId="Web-{8B9ECE1E-8D16-4FF0-8E8C-8DD9A5B57F3F}" dt="2021-05-03T07:26:40.797" v="81"/>
        <pc:sldMkLst>
          <pc:docMk/>
          <pc:sldMk cId="3379596371" sldId="257"/>
        </pc:sldMkLst>
      </pc:sldChg>
      <pc:sldChg chg="addSp delSp modSp new mod setBg setClrOvrMap">
        <pc:chgData name="MICHELA DE BORTOLI" userId="064205d51ae23c62" providerId="Windows Live" clId="Web-{8B9ECE1E-8D16-4FF0-8E8C-8DD9A5B57F3F}" dt="2021-05-03T07:26:40.797" v="81"/>
        <pc:sldMkLst>
          <pc:docMk/>
          <pc:sldMk cId="1455343292" sldId="258"/>
        </pc:sldMkLst>
        <pc:spChg chg="mod">
          <ac:chgData name="MICHELA DE BORTOLI" userId="064205d51ae23c62" providerId="Windows Live" clId="Web-{8B9ECE1E-8D16-4FF0-8E8C-8DD9A5B57F3F}" dt="2021-05-03T07:14:49.973" v="29"/>
          <ac:spMkLst>
            <pc:docMk/>
            <pc:sldMk cId="1455343292" sldId="258"/>
            <ac:spMk id="2" creationId="{26D5CD9F-BCD0-4A88-99C8-C73E0ECAAB9F}"/>
          </ac:spMkLst>
        </pc:spChg>
        <pc:spChg chg="mod">
          <ac:chgData name="MICHELA DE BORTOLI" userId="064205d51ae23c62" providerId="Windows Live" clId="Web-{8B9ECE1E-8D16-4FF0-8E8C-8DD9A5B57F3F}" dt="2021-05-03T07:14:49.973" v="29"/>
          <ac:spMkLst>
            <pc:docMk/>
            <pc:sldMk cId="1455343292" sldId="258"/>
            <ac:spMk id="3" creationId="{8594C60C-07FE-4AF7-9497-788CB48DD9E0}"/>
          </ac:spMkLst>
        </pc:spChg>
        <pc:spChg chg="add del mod">
          <ac:chgData name="MICHELA DE BORTOLI" userId="064205d51ae23c62" providerId="Windows Live" clId="Web-{8B9ECE1E-8D16-4FF0-8E8C-8DD9A5B57F3F}" dt="2021-05-03T07:14:46.364" v="28"/>
          <ac:spMkLst>
            <pc:docMk/>
            <pc:sldMk cId="1455343292" sldId="258"/>
            <ac:spMk id="5" creationId="{FEB17B83-CD49-4507-8578-2AADD2581E34}"/>
          </ac:spMkLst>
        </pc:spChg>
        <pc:spChg chg="add mod">
          <ac:chgData name="MICHELA DE BORTOLI" userId="064205d51ae23c62" providerId="Windows Live" clId="Web-{8B9ECE1E-8D16-4FF0-8E8C-8DD9A5B57F3F}" dt="2021-05-03T07:15:50.818" v="41" actId="1076"/>
          <ac:spMkLst>
            <pc:docMk/>
            <pc:sldMk cId="1455343292" sldId="258"/>
            <ac:spMk id="7" creationId="{CA022016-BDEB-4508-B819-B534223460B6}"/>
          </ac:spMkLst>
        </pc:spChg>
        <pc:spChg chg="add del">
          <ac:chgData name="MICHELA DE BORTOLI" userId="064205d51ae23c62" providerId="Windows Live" clId="Web-{8B9ECE1E-8D16-4FF0-8E8C-8DD9A5B57F3F}" dt="2021-05-03T07:15:44.787" v="39"/>
          <ac:spMkLst>
            <pc:docMk/>
            <pc:sldMk cId="1455343292" sldId="258"/>
            <ac:spMk id="9" creationId="{8FC9BE17-9A7B-462D-AE50-3D8777387304}"/>
          </ac:spMkLst>
        </pc:spChg>
        <pc:spChg chg="add del">
          <ac:chgData name="MICHELA DE BORTOLI" userId="064205d51ae23c62" providerId="Windows Live" clId="Web-{8B9ECE1E-8D16-4FF0-8E8C-8DD9A5B57F3F}" dt="2021-05-03T07:15:44.787" v="39"/>
          <ac:spMkLst>
            <pc:docMk/>
            <pc:sldMk cId="1455343292" sldId="258"/>
            <ac:spMk id="11" creationId="{3EBE8569-6AEC-4B8C-8D53-2DE337CDBA65}"/>
          </ac:spMkLst>
        </pc:spChg>
        <pc:spChg chg="add del">
          <ac:chgData name="MICHELA DE BORTOLI" userId="064205d51ae23c62" providerId="Windows Live" clId="Web-{8B9ECE1E-8D16-4FF0-8E8C-8DD9A5B57F3F}" dt="2021-05-03T07:15:44.787" v="39"/>
          <ac:spMkLst>
            <pc:docMk/>
            <pc:sldMk cId="1455343292" sldId="258"/>
            <ac:spMk id="13" creationId="{55D4142C-5077-457F-A6AD-3FECFDB39685}"/>
          </ac:spMkLst>
        </pc:spChg>
        <pc:spChg chg="add del">
          <ac:chgData name="MICHELA DE BORTOLI" userId="064205d51ae23c62" providerId="Windows Live" clId="Web-{8B9ECE1E-8D16-4FF0-8E8C-8DD9A5B57F3F}" dt="2021-05-03T07:15:44.787" v="39"/>
          <ac:spMkLst>
            <pc:docMk/>
            <pc:sldMk cId="1455343292" sldId="258"/>
            <ac:spMk id="15" creationId="{7A5F0580-5EE9-419F-96EE-B6529EF6E7D0}"/>
          </ac:spMkLst>
        </pc:spChg>
        <pc:spChg chg="add del">
          <ac:chgData name="MICHELA DE BORTOLI" userId="064205d51ae23c62" providerId="Windows Live" clId="Web-{8B9ECE1E-8D16-4FF0-8E8C-8DD9A5B57F3F}" dt="2021-05-03T07:25:13.124" v="77"/>
          <ac:spMkLst>
            <pc:docMk/>
            <pc:sldMk cId="1455343292" sldId="258"/>
            <ac:spMk id="17" creationId="{8FC9BE17-9A7B-462D-AE50-3D8777387304}"/>
          </ac:spMkLst>
        </pc:spChg>
        <pc:spChg chg="add del">
          <ac:chgData name="MICHELA DE BORTOLI" userId="064205d51ae23c62" providerId="Windows Live" clId="Web-{8B9ECE1E-8D16-4FF0-8E8C-8DD9A5B57F3F}" dt="2021-05-03T07:25:13.124" v="77"/>
          <ac:spMkLst>
            <pc:docMk/>
            <pc:sldMk cId="1455343292" sldId="258"/>
            <ac:spMk id="18" creationId="{3EBE8569-6AEC-4B8C-8D53-2DE337CDBA65}"/>
          </ac:spMkLst>
        </pc:spChg>
        <pc:spChg chg="add del">
          <ac:chgData name="MICHELA DE BORTOLI" userId="064205d51ae23c62" providerId="Windows Live" clId="Web-{8B9ECE1E-8D16-4FF0-8E8C-8DD9A5B57F3F}" dt="2021-05-03T07:25:13.124" v="77"/>
          <ac:spMkLst>
            <pc:docMk/>
            <pc:sldMk cId="1455343292" sldId="258"/>
            <ac:spMk id="19" creationId="{55D4142C-5077-457F-A6AD-3FECFDB39685}"/>
          </ac:spMkLst>
        </pc:spChg>
        <pc:spChg chg="add del">
          <ac:chgData name="MICHELA DE BORTOLI" userId="064205d51ae23c62" providerId="Windows Live" clId="Web-{8B9ECE1E-8D16-4FF0-8E8C-8DD9A5B57F3F}" dt="2021-05-03T07:15:44.771" v="38"/>
          <ac:spMkLst>
            <pc:docMk/>
            <pc:sldMk cId="1455343292" sldId="258"/>
            <ac:spMk id="20" creationId="{6B5E2835-4E47-45B3-9CFE-732FF7B05472}"/>
          </ac:spMkLst>
        </pc:spChg>
        <pc:spChg chg="add del">
          <ac:chgData name="MICHELA DE BORTOLI" userId="064205d51ae23c62" providerId="Windows Live" clId="Web-{8B9ECE1E-8D16-4FF0-8E8C-8DD9A5B57F3F}" dt="2021-05-03T07:25:13.124" v="77"/>
          <ac:spMkLst>
            <pc:docMk/>
            <pc:sldMk cId="1455343292" sldId="258"/>
            <ac:spMk id="21" creationId="{7A5F0580-5EE9-419F-96EE-B6529EF6E7D0}"/>
          </ac:spMkLst>
        </pc:spChg>
        <pc:spChg chg="add del">
          <ac:chgData name="MICHELA DE BORTOLI" userId="064205d51ae23c62" providerId="Windows Live" clId="Web-{8B9ECE1E-8D16-4FF0-8E8C-8DD9A5B57F3F}" dt="2021-05-03T07:15:44.771" v="38"/>
          <ac:spMkLst>
            <pc:docMk/>
            <pc:sldMk cId="1455343292" sldId="258"/>
            <ac:spMk id="22" creationId="{5B45AD5D-AA52-4F7B-9362-576A39AD9E09}"/>
          </ac:spMkLst>
        </pc:spChg>
        <pc:spChg chg="add">
          <ac:chgData name="MICHELA DE BORTOLI" userId="064205d51ae23c62" providerId="Windows Live" clId="Web-{8B9ECE1E-8D16-4FF0-8E8C-8DD9A5B57F3F}" dt="2021-05-03T07:25:13.124" v="77"/>
          <ac:spMkLst>
            <pc:docMk/>
            <pc:sldMk cId="1455343292" sldId="258"/>
            <ac:spMk id="23" creationId="{9AA72BD9-2C5A-4EDC-931F-5AA08EACA0F3}"/>
          </ac:spMkLst>
        </pc:spChg>
        <pc:spChg chg="add del">
          <ac:chgData name="MICHELA DE BORTOLI" userId="064205d51ae23c62" providerId="Windows Live" clId="Web-{8B9ECE1E-8D16-4FF0-8E8C-8DD9A5B57F3F}" dt="2021-05-03T07:15:44.771" v="38"/>
          <ac:spMkLst>
            <pc:docMk/>
            <pc:sldMk cId="1455343292" sldId="258"/>
            <ac:spMk id="24" creationId="{AEDD7960-4866-4399-BEF6-DD1431AB4E34}"/>
          </ac:spMkLst>
        </pc:spChg>
        <pc:spChg chg="add">
          <ac:chgData name="MICHELA DE BORTOLI" userId="064205d51ae23c62" providerId="Windows Live" clId="Web-{8B9ECE1E-8D16-4FF0-8E8C-8DD9A5B57F3F}" dt="2021-05-03T07:25:13.124" v="77"/>
          <ac:spMkLst>
            <pc:docMk/>
            <pc:sldMk cId="1455343292" sldId="258"/>
            <ac:spMk id="25" creationId="{DD3981AC-7B61-4947-BCF3-F7AA7FA385B9}"/>
          </ac:spMkLst>
        </pc:spChg>
        <pc:spChg chg="add del">
          <ac:chgData name="MICHELA DE BORTOLI" userId="064205d51ae23c62" providerId="Windows Live" clId="Web-{8B9ECE1E-8D16-4FF0-8E8C-8DD9A5B57F3F}" dt="2021-05-03T07:15:44.771" v="38"/>
          <ac:spMkLst>
            <pc:docMk/>
            <pc:sldMk cId="1455343292" sldId="258"/>
            <ac:spMk id="26" creationId="{55D4142C-5077-457F-A6AD-3FECFDB39685}"/>
          </ac:spMkLst>
        </pc:spChg>
        <pc:spChg chg="add del">
          <ac:chgData name="MICHELA DE BORTOLI" userId="064205d51ae23c62" providerId="Windows Live" clId="Web-{8B9ECE1E-8D16-4FF0-8E8C-8DD9A5B57F3F}" dt="2021-05-03T07:15:44.771" v="38"/>
          <ac:spMkLst>
            <pc:docMk/>
            <pc:sldMk cId="1455343292" sldId="258"/>
            <ac:spMk id="28" creationId="{7A5F0580-5EE9-419F-96EE-B6529EF6E7D0}"/>
          </ac:spMkLst>
        </pc:spChg>
        <pc:spChg chg="add">
          <ac:chgData name="MICHELA DE BORTOLI" userId="064205d51ae23c62" providerId="Windows Live" clId="Web-{8B9ECE1E-8D16-4FF0-8E8C-8DD9A5B57F3F}" dt="2021-05-03T07:25:13.124" v="77"/>
          <ac:spMkLst>
            <pc:docMk/>
            <pc:sldMk cId="1455343292" sldId="258"/>
            <ac:spMk id="30" creationId="{55D4142C-5077-457F-A6AD-3FECFDB39685}"/>
          </ac:spMkLst>
        </pc:spChg>
        <pc:spChg chg="add">
          <ac:chgData name="MICHELA DE BORTOLI" userId="064205d51ae23c62" providerId="Windows Live" clId="Web-{8B9ECE1E-8D16-4FF0-8E8C-8DD9A5B57F3F}" dt="2021-05-03T07:25:13.124" v="77"/>
          <ac:spMkLst>
            <pc:docMk/>
            <pc:sldMk cId="1455343292" sldId="258"/>
            <ac:spMk id="32" creationId="{7A5F0580-5EE9-419F-96EE-B6529EF6E7D0}"/>
          </ac:spMkLst>
        </pc:spChg>
        <pc:picChg chg="add mod ord">
          <ac:chgData name="MICHELA DE BORTOLI" userId="064205d51ae23c62" providerId="Windows Live" clId="Web-{8B9ECE1E-8D16-4FF0-8E8C-8DD9A5B57F3F}" dt="2021-05-03T07:25:13.124" v="77"/>
          <ac:picMkLst>
            <pc:docMk/>
            <pc:sldMk cId="1455343292" sldId="258"/>
            <ac:picMk id="4" creationId="{710F41EA-E728-4DCA-9B9E-A2EAED75740F}"/>
          </ac:picMkLst>
        </pc:picChg>
      </pc:sldChg>
      <pc:sldChg chg="modSp new mod">
        <pc:chgData name="MICHELA DE BORTOLI" userId="064205d51ae23c62" providerId="Windows Live" clId="Web-{8B9ECE1E-8D16-4FF0-8E8C-8DD9A5B57F3F}" dt="2021-05-03T07:26:40.797" v="81"/>
        <pc:sldMkLst>
          <pc:docMk/>
          <pc:sldMk cId="2243648224" sldId="259"/>
        </pc:sldMkLst>
        <pc:spChg chg="mod">
          <ac:chgData name="MICHELA DE BORTOLI" userId="064205d51ae23c62" providerId="Windows Live" clId="Web-{8B9ECE1E-8D16-4FF0-8E8C-8DD9A5B57F3F}" dt="2021-05-03T07:18:24.227" v="45" actId="20577"/>
          <ac:spMkLst>
            <pc:docMk/>
            <pc:sldMk cId="2243648224" sldId="259"/>
            <ac:spMk id="3" creationId="{9265AC3B-5E40-4773-A121-1C34E6FFB8B5}"/>
          </ac:spMkLst>
        </pc:spChg>
      </pc:sldChg>
      <pc:sldChg chg="addSp delSp modSp new mod setBg">
        <pc:chgData name="MICHELA DE BORTOLI" userId="064205d51ae23c62" providerId="Windows Live" clId="Web-{8B9ECE1E-8D16-4FF0-8E8C-8DD9A5B57F3F}" dt="2021-05-03T07:27:17.657" v="85" actId="14100"/>
        <pc:sldMkLst>
          <pc:docMk/>
          <pc:sldMk cId="958218779" sldId="260"/>
        </pc:sldMkLst>
        <pc:spChg chg="mod ord">
          <ac:chgData name="MICHELA DE BORTOLI" userId="064205d51ae23c62" providerId="Windows Live" clId="Web-{8B9ECE1E-8D16-4FF0-8E8C-8DD9A5B57F3F}" dt="2021-05-03T07:25:46.703" v="78"/>
          <ac:spMkLst>
            <pc:docMk/>
            <pc:sldMk cId="958218779" sldId="260"/>
            <ac:spMk id="2" creationId="{395D8E81-E142-4D25-8ADD-7B5288BD0A34}"/>
          </ac:spMkLst>
        </pc:spChg>
        <pc:spChg chg="mod ord">
          <ac:chgData name="MICHELA DE BORTOLI" userId="064205d51ae23c62" providerId="Windows Live" clId="Web-{8B9ECE1E-8D16-4FF0-8E8C-8DD9A5B57F3F}" dt="2021-05-03T07:25:46.703" v="78"/>
          <ac:spMkLst>
            <pc:docMk/>
            <pc:sldMk cId="958218779" sldId="260"/>
            <ac:spMk id="3" creationId="{6C4D6B02-13B4-419D-8094-2CDC7E5F89E8}"/>
          </ac:spMkLst>
        </pc:spChg>
        <pc:spChg chg="add del mod">
          <ac:chgData name="MICHELA DE BORTOLI" userId="064205d51ae23c62" providerId="Windows Live" clId="Web-{8B9ECE1E-8D16-4FF0-8E8C-8DD9A5B57F3F}" dt="2021-05-03T07:21:21.917" v="75"/>
          <ac:spMkLst>
            <pc:docMk/>
            <pc:sldMk cId="958218779" sldId="260"/>
            <ac:spMk id="5" creationId="{AB4D646B-3BDE-4CCC-986F-8771728ED95A}"/>
          </ac:spMkLst>
        </pc:spChg>
        <pc:spChg chg="add">
          <ac:chgData name="MICHELA DE BORTOLI" userId="064205d51ae23c62" providerId="Windows Live" clId="Web-{8B9ECE1E-8D16-4FF0-8E8C-8DD9A5B57F3F}" dt="2021-05-03T07:25:46.703" v="78"/>
          <ac:spMkLst>
            <pc:docMk/>
            <pc:sldMk cId="958218779" sldId="260"/>
            <ac:spMk id="12" creationId="{27BDFED6-6E33-4606-AFE2-886ADB1C018E}"/>
          </ac:spMkLst>
        </pc:spChg>
        <pc:spChg chg="add">
          <ac:chgData name="MICHELA DE BORTOLI" userId="064205d51ae23c62" providerId="Windows Live" clId="Web-{8B9ECE1E-8D16-4FF0-8E8C-8DD9A5B57F3F}" dt="2021-05-03T07:25:46.703" v="78"/>
          <ac:spMkLst>
            <pc:docMk/>
            <pc:sldMk cId="958218779" sldId="260"/>
            <ac:spMk id="14" creationId="{890DEF05-784E-4B61-89E4-04C4ECF4E5A0}"/>
          </ac:spMkLst>
        </pc:spChg>
        <pc:picChg chg="add mod">
          <ac:chgData name="MICHELA DE BORTOLI" userId="064205d51ae23c62" providerId="Windows Live" clId="Web-{8B9ECE1E-8D16-4FF0-8E8C-8DD9A5B57F3F}" dt="2021-05-03T07:25:46.703" v="78"/>
          <ac:picMkLst>
            <pc:docMk/>
            <pc:sldMk cId="958218779" sldId="260"/>
            <ac:picMk id="4" creationId="{18E0EF9D-2AA6-433F-86CF-6F77E67D0A71}"/>
          </ac:picMkLst>
        </pc:picChg>
        <pc:picChg chg="add mod">
          <ac:chgData name="MICHELA DE BORTOLI" userId="064205d51ae23c62" providerId="Windows Live" clId="Web-{8B9ECE1E-8D16-4FF0-8E8C-8DD9A5B57F3F}" dt="2021-05-03T07:27:17.657" v="85" actId="14100"/>
          <ac:picMkLst>
            <pc:docMk/>
            <pc:sldMk cId="958218779" sldId="260"/>
            <ac:picMk id="7" creationId="{48F65B05-F197-47EC-8727-A80E67D0DE38}"/>
          </ac:picMkLst>
        </pc:picChg>
        <pc:cxnChg chg="add">
          <ac:chgData name="MICHELA DE BORTOLI" userId="064205d51ae23c62" providerId="Windows Live" clId="Web-{8B9ECE1E-8D16-4FF0-8E8C-8DD9A5B57F3F}" dt="2021-05-03T07:25:46.703" v="78"/>
          <ac:cxnSpMkLst>
            <pc:docMk/>
            <pc:sldMk cId="958218779" sldId="260"/>
            <ac:cxnSpMk id="16" creationId="{C41BAEC7-F7B0-4224-8B18-8F74B7D87F0B}"/>
          </ac:cxnSpMkLst>
        </pc:cxnChg>
      </pc:sldChg>
      <pc:sldChg chg="addSp modSp new mod setBg">
        <pc:chgData name="MICHELA DE BORTOLI" userId="064205d51ae23c62" providerId="Windows Live" clId="Web-{8B9ECE1E-8D16-4FF0-8E8C-8DD9A5B57F3F}" dt="2021-05-03T07:33:30.913" v="111"/>
        <pc:sldMkLst>
          <pc:docMk/>
          <pc:sldMk cId="417421857" sldId="261"/>
        </pc:sldMkLst>
        <pc:spChg chg="mod">
          <ac:chgData name="MICHELA DE BORTOLI" userId="064205d51ae23c62" providerId="Windows Live" clId="Web-{8B9ECE1E-8D16-4FF0-8E8C-8DD9A5B57F3F}" dt="2021-05-03T07:33:30.913" v="111"/>
          <ac:spMkLst>
            <pc:docMk/>
            <pc:sldMk cId="417421857" sldId="261"/>
            <ac:spMk id="2" creationId="{D40627B4-CDE9-4092-883F-35E41F438823}"/>
          </ac:spMkLst>
        </pc:spChg>
        <pc:spChg chg="mod">
          <ac:chgData name="MICHELA DE BORTOLI" userId="064205d51ae23c62" providerId="Windows Live" clId="Web-{8B9ECE1E-8D16-4FF0-8E8C-8DD9A5B57F3F}" dt="2021-05-03T07:33:30.913" v="111"/>
          <ac:spMkLst>
            <pc:docMk/>
            <pc:sldMk cId="417421857" sldId="261"/>
            <ac:spMk id="3" creationId="{5A12537C-8EDC-4E3E-B6C7-5FFC735E4DC5}"/>
          </ac:spMkLst>
        </pc:spChg>
        <pc:spChg chg="add">
          <ac:chgData name="MICHELA DE BORTOLI" userId="064205d51ae23c62" providerId="Windows Live" clId="Web-{8B9ECE1E-8D16-4FF0-8E8C-8DD9A5B57F3F}" dt="2021-05-03T07:33:30.913" v="111"/>
          <ac:spMkLst>
            <pc:docMk/>
            <pc:sldMk cId="417421857" sldId="261"/>
            <ac:spMk id="10" creationId="{55C01129-3453-464D-A870-ED71C6E89D60}"/>
          </ac:spMkLst>
        </pc:spChg>
        <pc:spChg chg="add">
          <ac:chgData name="MICHELA DE BORTOLI" userId="064205d51ae23c62" providerId="Windows Live" clId="Web-{8B9ECE1E-8D16-4FF0-8E8C-8DD9A5B57F3F}" dt="2021-05-03T07:33:30.913" v="111"/>
          <ac:spMkLst>
            <pc:docMk/>
            <pc:sldMk cId="417421857" sldId="261"/>
            <ac:spMk id="12" creationId="{9D2781A6-5C82-4764-B489-F9A599C0A7EB}"/>
          </ac:spMkLst>
        </pc:spChg>
        <pc:picChg chg="add mod">
          <ac:chgData name="MICHELA DE BORTOLI" userId="064205d51ae23c62" providerId="Windows Live" clId="Web-{8B9ECE1E-8D16-4FF0-8E8C-8DD9A5B57F3F}" dt="2021-05-03T07:33:30.913" v="111"/>
          <ac:picMkLst>
            <pc:docMk/>
            <pc:sldMk cId="417421857" sldId="261"/>
            <ac:picMk id="4" creationId="{139B475F-1A2B-4E81-93D9-0C441675ADA3}"/>
          </ac:picMkLst>
        </pc:picChg>
        <pc:picChg chg="add mod ord">
          <ac:chgData name="MICHELA DE BORTOLI" userId="064205d51ae23c62" providerId="Windows Live" clId="Web-{8B9ECE1E-8D16-4FF0-8E8C-8DD9A5B57F3F}" dt="2021-05-03T07:33:30.913" v="111"/>
          <ac:picMkLst>
            <pc:docMk/>
            <pc:sldMk cId="417421857" sldId="261"/>
            <ac:picMk id="5" creationId="{50BE2ED6-6824-4475-A569-095305317592}"/>
          </ac:picMkLst>
        </pc:picChg>
      </pc:sldChg>
      <pc:sldMasterChg chg="mod setBg modSldLayout">
        <pc:chgData name="MICHELA DE BORTOLI" userId="064205d51ae23c62" providerId="Windows Live" clId="Web-{8B9ECE1E-8D16-4FF0-8E8C-8DD9A5B57F3F}" dt="2021-05-03T07:26:40.797" v="81"/>
        <pc:sldMasterMkLst>
          <pc:docMk/>
          <pc:sldMasterMk cId="1801931499" sldId="2147483648"/>
        </pc:sldMasterMkLst>
        <pc:sldLayoutChg chg="mod">
          <pc:chgData name="MICHELA DE BORTOLI" userId="064205d51ae23c62" providerId="Windows Live" clId="Web-{8B9ECE1E-8D16-4FF0-8E8C-8DD9A5B57F3F}" dt="2021-05-03T07:26:40.797" v="81"/>
          <pc:sldLayoutMkLst>
            <pc:docMk/>
            <pc:sldMasterMk cId="1801931499" sldId="2147483648"/>
            <pc:sldLayoutMk cId="3186192645" sldId="2147483649"/>
          </pc:sldLayoutMkLst>
        </pc:sldLayoutChg>
        <pc:sldLayoutChg chg="mod">
          <pc:chgData name="MICHELA DE BORTOLI" userId="064205d51ae23c62" providerId="Windows Live" clId="Web-{8B9ECE1E-8D16-4FF0-8E8C-8DD9A5B57F3F}" dt="2021-05-03T07:26:40.797" v="81"/>
          <pc:sldLayoutMkLst>
            <pc:docMk/>
            <pc:sldMasterMk cId="1801931499" sldId="2147483648"/>
            <pc:sldLayoutMk cId="126318104" sldId="2147483650"/>
          </pc:sldLayoutMkLst>
        </pc:sldLayoutChg>
        <pc:sldLayoutChg chg="mod">
          <pc:chgData name="MICHELA DE BORTOLI" userId="064205d51ae23c62" providerId="Windows Live" clId="Web-{8B9ECE1E-8D16-4FF0-8E8C-8DD9A5B57F3F}" dt="2021-05-03T07:26:40.797" v="81"/>
          <pc:sldLayoutMkLst>
            <pc:docMk/>
            <pc:sldMasterMk cId="1801931499" sldId="2147483648"/>
            <pc:sldLayoutMk cId="3577393581" sldId="2147483651"/>
          </pc:sldLayoutMkLst>
        </pc:sldLayoutChg>
        <pc:sldLayoutChg chg="mod">
          <pc:chgData name="MICHELA DE BORTOLI" userId="064205d51ae23c62" providerId="Windows Live" clId="Web-{8B9ECE1E-8D16-4FF0-8E8C-8DD9A5B57F3F}" dt="2021-05-03T07:26:40.797" v="81"/>
          <pc:sldLayoutMkLst>
            <pc:docMk/>
            <pc:sldMasterMk cId="1801931499" sldId="2147483648"/>
            <pc:sldLayoutMk cId="1284089777" sldId="2147483652"/>
          </pc:sldLayoutMkLst>
        </pc:sldLayoutChg>
        <pc:sldLayoutChg chg="mod">
          <pc:chgData name="MICHELA DE BORTOLI" userId="064205d51ae23c62" providerId="Windows Live" clId="Web-{8B9ECE1E-8D16-4FF0-8E8C-8DD9A5B57F3F}" dt="2021-05-03T07:26:40.797" v="81"/>
          <pc:sldLayoutMkLst>
            <pc:docMk/>
            <pc:sldMasterMk cId="1801931499" sldId="2147483648"/>
            <pc:sldLayoutMk cId="2747982985" sldId="2147483653"/>
          </pc:sldLayoutMkLst>
        </pc:sldLayoutChg>
        <pc:sldLayoutChg chg="mod">
          <pc:chgData name="MICHELA DE BORTOLI" userId="064205d51ae23c62" providerId="Windows Live" clId="Web-{8B9ECE1E-8D16-4FF0-8E8C-8DD9A5B57F3F}" dt="2021-05-03T07:26:40.797" v="81"/>
          <pc:sldLayoutMkLst>
            <pc:docMk/>
            <pc:sldMasterMk cId="1801931499" sldId="2147483648"/>
            <pc:sldLayoutMk cId="331782546" sldId="2147483654"/>
          </pc:sldLayoutMkLst>
        </pc:sldLayoutChg>
        <pc:sldLayoutChg chg="mod">
          <pc:chgData name="MICHELA DE BORTOLI" userId="064205d51ae23c62" providerId="Windows Live" clId="Web-{8B9ECE1E-8D16-4FF0-8E8C-8DD9A5B57F3F}" dt="2021-05-03T07:26:40.797" v="81"/>
          <pc:sldLayoutMkLst>
            <pc:docMk/>
            <pc:sldMasterMk cId="1801931499" sldId="2147483648"/>
            <pc:sldLayoutMk cId="1894095149" sldId="2147483655"/>
          </pc:sldLayoutMkLst>
        </pc:sldLayoutChg>
        <pc:sldLayoutChg chg="mod">
          <pc:chgData name="MICHELA DE BORTOLI" userId="064205d51ae23c62" providerId="Windows Live" clId="Web-{8B9ECE1E-8D16-4FF0-8E8C-8DD9A5B57F3F}" dt="2021-05-03T07:26:40.797" v="81"/>
          <pc:sldLayoutMkLst>
            <pc:docMk/>
            <pc:sldMasterMk cId="1801931499" sldId="2147483648"/>
            <pc:sldLayoutMk cId="2365816325" sldId="2147483656"/>
          </pc:sldLayoutMkLst>
        </pc:sldLayoutChg>
        <pc:sldLayoutChg chg="mod">
          <pc:chgData name="MICHELA DE BORTOLI" userId="064205d51ae23c62" providerId="Windows Live" clId="Web-{8B9ECE1E-8D16-4FF0-8E8C-8DD9A5B57F3F}" dt="2021-05-03T07:26:40.797" v="81"/>
          <pc:sldLayoutMkLst>
            <pc:docMk/>
            <pc:sldMasterMk cId="1801931499" sldId="2147483648"/>
            <pc:sldLayoutMk cId="1688576698" sldId="2147483657"/>
          </pc:sldLayoutMkLst>
        </pc:sldLayoutChg>
        <pc:sldLayoutChg chg="mod">
          <pc:chgData name="MICHELA DE BORTOLI" userId="064205d51ae23c62" providerId="Windows Live" clId="Web-{8B9ECE1E-8D16-4FF0-8E8C-8DD9A5B57F3F}" dt="2021-05-03T07:26:40.797" v="81"/>
          <pc:sldLayoutMkLst>
            <pc:docMk/>
            <pc:sldMasterMk cId="1801931499" sldId="2147483648"/>
            <pc:sldLayoutMk cId="3424469029" sldId="2147483658"/>
          </pc:sldLayoutMkLst>
        </pc:sldLayoutChg>
        <pc:sldLayoutChg chg="mod">
          <pc:chgData name="MICHELA DE BORTOLI" userId="064205d51ae23c62" providerId="Windows Live" clId="Web-{8B9ECE1E-8D16-4FF0-8E8C-8DD9A5B57F3F}" dt="2021-05-03T07:26:40.797" v="81"/>
          <pc:sldLayoutMkLst>
            <pc:docMk/>
            <pc:sldMasterMk cId="1801931499" sldId="2147483648"/>
            <pc:sldLayoutMk cId="1026842362" sldId="2147483659"/>
          </pc:sldLayoutMkLst>
        </pc:sldLayoutChg>
      </pc:sldMasterChg>
    </pc:docChg>
  </pc:docChgLst>
  <pc:docChgLst>
    <pc:chgData name="MICHELA DE BORTOLI" userId="064205d51ae23c62" providerId="Windows Live" clId="Web-{4C321A4C-E658-42BA-B595-BB022A1FEF26}"/>
    <pc:docChg chg="addSld modSld sldOrd">
      <pc:chgData name="MICHELA DE BORTOLI" userId="064205d51ae23c62" providerId="Windows Live" clId="Web-{4C321A4C-E658-42BA-B595-BB022A1FEF26}" dt="2021-05-06T07:35:51.579" v="75"/>
      <pc:docMkLst>
        <pc:docMk/>
      </pc:docMkLst>
      <pc:sldChg chg="ord">
        <pc:chgData name="MICHELA DE BORTOLI" userId="064205d51ae23c62" providerId="Windows Live" clId="Web-{4C321A4C-E658-42BA-B595-BB022A1FEF26}" dt="2021-05-06T07:04:24.396" v="8"/>
        <pc:sldMkLst>
          <pc:docMk/>
          <pc:sldMk cId="3379596371" sldId="257"/>
        </pc:sldMkLst>
      </pc:sldChg>
      <pc:sldChg chg="addSp delSp modSp mod setClrOvrMap">
        <pc:chgData name="MICHELA DE BORTOLI" userId="064205d51ae23c62" providerId="Windows Live" clId="Web-{4C321A4C-E658-42BA-B595-BB022A1FEF26}" dt="2021-05-06T07:15:16.780" v="39"/>
        <pc:sldMkLst>
          <pc:docMk/>
          <pc:sldMk cId="1455343292" sldId="258"/>
        </pc:sldMkLst>
        <pc:spChg chg="mod">
          <ac:chgData name="MICHELA DE BORTOLI" userId="064205d51ae23c62" providerId="Windows Live" clId="Web-{4C321A4C-E658-42BA-B595-BB022A1FEF26}" dt="2021-05-06T07:13:22.794" v="29"/>
          <ac:spMkLst>
            <pc:docMk/>
            <pc:sldMk cId="1455343292" sldId="258"/>
            <ac:spMk id="2" creationId="{26D5CD9F-BCD0-4A88-99C8-C73E0ECAAB9F}"/>
          </ac:spMkLst>
        </pc:spChg>
        <pc:spChg chg="mod">
          <ac:chgData name="MICHELA DE BORTOLI" userId="064205d51ae23c62" providerId="Windows Live" clId="Web-{4C321A4C-E658-42BA-B595-BB022A1FEF26}" dt="2021-05-06T07:13:22.794" v="29"/>
          <ac:spMkLst>
            <pc:docMk/>
            <pc:sldMk cId="1455343292" sldId="258"/>
            <ac:spMk id="3" creationId="{8594C60C-07FE-4AF7-9497-788CB48DD9E0}"/>
          </ac:spMkLst>
        </pc:spChg>
        <pc:spChg chg="add del ord">
          <ac:chgData name="MICHELA DE BORTOLI" userId="064205d51ae23c62" providerId="Windows Live" clId="Web-{4C321A4C-E658-42BA-B595-BB022A1FEF26}" dt="2021-05-06T07:15:16.780" v="39"/>
          <ac:spMkLst>
            <pc:docMk/>
            <pc:sldMk cId="1455343292" sldId="258"/>
            <ac:spMk id="7" creationId="{CA022016-BDEB-4508-B819-B534223460B6}"/>
          </ac:spMkLst>
        </pc:spChg>
        <pc:spChg chg="add del">
          <ac:chgData name="MICHELA DE BORTOLI" userId="064205d51ae23c62" providerId="Windows Live" clId="Web-{4C321A4C-E658-42BA-B595-BB022A1FEF26}" dt="2021-05-06T07:13:22.794" v="29"/>
          <ac:spMkLst>
            <pc:docMk/>
            <pc:sldMk cId="1455343292" sldId="258"/>
            <ac:spMk id="23" creationId="{9AA72BD9-2C5A-4EDC-931F-5AA08EACA0F3}"/>
          </ac:spMkLst>
        </pc:spChg>
        <pc:spChg chg="add del">
          <ac:chgData name="MICHELA DE BORTOLI" userId="064205d51ae23c62" providerId="Windows Live" clId="Web-{4C321A4C-E658-42BA-B595-BB022A1FEF26}" dt="2021-05-06T07:13:22.794" v="29"/>
          <ac:spMkLst>
            <pc:docMk/>
            <pc:sldMk cId="1455343292" sldId="258"/>
            <ac:spMk id="25" creationId="{DD3981AC-7B61-4947-BCF3-F7AA7FA385B9}"/>
          </ac:spMkLst>
        </pc:spChg>
        <pc:spChg chg="add del">
          <ac:chgData name="MICHELA DE BORTOLI" userId="064205d51ae23c62" providerId="Windows Live" clId="Web-{4C321A4C-E658-42BA-B595-BB022A1FEF26}" dt="2021-05-06T07:13:22.794" v="29"/>
          <ac:spMkLst>
            <pc:docMk/>
            <pc:sldMk cId="1455343292" sldId="258"/>
            <ac:spMk id="30" creationId="{55D4142C-5077-457F-A6AD-3FECFDB39685}"/>
          </ac:spMkLst>
        </pc:spChg>
        <pc:spChg chg="add del">
          <ac:chgData name="MICHELA DE BORTOLI" userId="064205d51ae23c62" providerId="Windows Live" clId="Web-{4C321A4C-E658-42BA-B595-BB022A1FEF26}" dt="2021-05-06T07:13:22.794" v="29"/>
          <ac:spMkLst>
            <pc:docMk/>
            <pc:sldMk cId="1455343292" sldId="258"/>
            <ac:spMk id="32" creationId="{7A5F0580-5EE9-419F-96EE-B6529EF6E7D0}"/>
          </ac:spMkLst>
        </pc:spChg>
        <pc:spChg chg="add">
          <ac:chgData name="MICHELA DE BORTOLI" userId="064205d51ae23c62" providerId="Windows Live" clId="Web-{4C321A4C-E658-42BA-B595-BB022A1FEF26}" dt="2021-05-06T07:13:22.794" v="29"/>
          <ac:spMkLst>
            <pc:docMk/>
            <pc:sldMk cId="1455343292" sldId="258"/>
            <ac:spMk id="37" creationId="{620FDFD2-19AF-4124-A49A-BAC0929B1300}"/>
          </ac:spMkLst>
        </pc:spChg>
        <pc:grpChg chg="add">
          <ac:chgData name="MICHELA DE BORTOLI" userId="064205d51ae23c62" providerId="Windows Live" clId="Web-{4C321A4C-E658-42BA-B595-BB022A1FEF26}" dt="2021-05-06T07:13:22.794" v="29"/>
          <ac:grpSpMkLst>
            <pc:docMk/>
            <pc:sldMk cId="1455343292" sldId="258"/>
            <ac:grpSpMk id="39" creationId="{7F6F6FC6-9A5F-4E14-8105-15D94914A798}"/>
          </ac:grpSpMkLst>
        </pc:grpChg>
        <pc:picChg chg="mod ord">
          <ac:chgData name="MICHELA DE BORTOLI" userId="064205d51ae23c62" providerId="Windows Live" clId="Web-{4C321A4C-E658-42BA-B595-BB022A1FEF26}" dt="2021-05-06T07:13:22.794" v="29"/>
          <ac:picMkLst>
            <pc:docMk/>
            <pc:sldMk cId="1455343292" sldId="258"/>
            <ac:picMk id="4" creationId="{710F41EA-E728-4DCA-9B9E-A2EAED75740F}"/>
          </ac:picMkLst>
        </pc:picChg>
        <pc:picChg chg="add mod ord">
          <ac:chgData name="MICHELA DE BORTOLI" userId="064205d51ae23c62" providerId="Windows Live" clId="Web-{4C321A4C-E658-42BA-B595-BB022A1FEF26}" dt="2021-05-06T07:13:22.794" v="29"/>
          <ac:picMkLst>
            <pc:docMk/>
            <pc:sldMk cId="1455343292" sldId="258"/>
            <ac:picMk id="5" creationId="{13C246E2-5535-4409-9DB4-512E8F2345B9}"/>
          </ac:picMkLst>
        </pc:picChg>
      </pc:sldChg>
      <pc:sldChg chg="modSp">
        <pc:chgData name="MICHELA DE BORTOLI" userId="064205d51ae23c62" providerId="Windows Live" clId="Web-{4C321A4C-E658-42BA-B595-BB022A1FEF26}" dt="2021-05-06T07:16:31.781" v="44" actId="20577"/>
        <pc:sldMkLst>
          <pc:docMk/>
          <pc:sldMk cId="2243648224" sldId="259"/>
        </pc:sldMkLst>
        <pc:spChg chg="mod">
          <ac:chgData name="MICHELA DE BORTOLI" userId="064205d51ae23c62" providerId="Windows Live" clId="Web-{4C321A4C-E658-42BA-B595-BB022A1FEF26}" dt="2021-05-06T07:16:31.781" v="44" actId="20577"/>
          <ac:spMkLst>
            <pc:docMk/>
            <pc:sldMk cId="2243648224" sldId="259"/>
            <ac:spMk id="2" creationId="{BFF23F3A-45E5-45F7-826B-52C3A25D77AF}"/>
          </ac:spMkLst>
        </pc:spChg>
      </pc:sldChg>
      <pc:sldChg chg="modSp ord">
        <pc:chgData name="MICHELA DE BORTOLI" userId="064205d51ae23c62" providerId="Windows Live" clId="Web-{4C321A4C-E658-42BA-B595-BB022A1FEF26}" dt="2021-05-06T07:25:26.289" v="51"/>
        <pc:sldMkLst>
          <pc:docMk/>
          <pc:sldMk cId="958218779" sldId="260"/>
        </pc:sldMkLst>
        <pc:picChg chg="mod">
          <ac:chgData name="MICHELA DE BORTOLI" userId="064205d51ae23c62" providerId="Windows Live" clId="Web-{4C321A4C-E658-42BA-B595-BB022A1FEF26}" dt="2021-05-06T07:25:26.289" v="51"/>
          <ac:picMkLst>
            <pc:docMk/>
            <pc:sldMk cId="958218779" sldId="260"/>
            <ac:picMk id="4" creationId="{18E0EF9D-2AA6-433F-86CF-6F77E67D0A71}"/>
          </ac:picMkLst>
        </pc:picChg>
        <pc:picChg chg="ord">
          <ac:chgData name="MICHELA DE BORTOLI" userId="064205d51ae23c62" providerId="Windows Live" clId="Web-{4C321A4C-E658-42BA-B595-BB022A1FEF26}" dt="2021-05-06T07:21:09.301" v="49"/>
          <ac:picMkLst>
            <pc:docMk/>
            <pc:sldMk cId="958218779" sldId="260"/>
            <ac:picMk id="7" creationId="{48F65B05-F197-47EC-8727-A80E67D0DE38}"/>
          </ac:picMkLst>
        </pc:picChg>
      </pc:sldChg>
      <pc:sldChg chg="ord">
        <pc:chgData name="MICHELA DE BORTOLI" userId="064205d51ae23c62" providerId="Windows Live" clId="Web-{4C321A4C-E658-42BA-B595-BB022A1FEF26}" dt="2021-05-06T07:09:21.041" v="22"/>
        <pc:sldMkLst>
          <pc:docMk/>
          <pc:sldMk cId="417421857" sldId="261"/>
        </pc:sldMkLst>
      </pc:sldChg>
      <pc:sldChg chg="modSp ord">
        <pc:chgData name="MICHELA DE BORTOLI" userId="064205d51ae23c62" providerId="Windows Live" clId="Web-{4C321A4C-E658-42BA-B595-BB022A1FEF26}" dt="2021-05-06T07:08:02.493" v="19" actId="20577"/>
        <pc:sldMkLst>
          <pc:docMk/>
          <pc:sldMk cId="3294331188" sldId="263"/>
        </pc:sldMkLst>
        <pc:spChg chg="mod">
          <ac:chgData name="MICHELA DE BORTOLI" userId="064205d51ae23c62" providerId="Windows Live" clId="Web-{4C321A4C-E658-42BA-B595-BB022A1FEF26}" dt="2021-05-06T07:08:02.493" v="19" actId="20577"/>
          <ac:spMkLst>
            <pc:docMk/>
            <pc:sldMk cId="3294331188" sldId="263"/>
            <ac:spMk id="2" creationId="{5C8C1350-D936-41C4-844D-2E6A0C10D1F3}"/>
          </ac:spMkLst>
        </pc:spChg>
      </pc:sldChg>
      <pc:sldChg chg="ord">
        <pc:chgData name="MICHELA DE BORTOLI" userId="064205d51ae23c62" providerId="Windows Live" clId="Web-{4C321A4C-E658-42BA-B595-BB022A1FEF26}" dt="2021-05-06T07:09:54.541" v="24"/>
        <pc:sldMkLst>
          <pc:docMk/>
          <pc:sldMk cId="3240036045" sldId="264"/>
        </pc:sldMkLst>
      </pc:sldChg>
      <pc:sldChg chg="modSp ord">
        <pc:chgData name="MICHELA DE BORTOLI" userId="064205d51ae23c62" providerId="Windows Live" clId="Web-{4C321A4C-E658-42BA-B595-BB022A1FEF26}" dt="2021-05-06T07:10:10.682" v="25" actId="20577"/>
        <pc:sldMkLst>
          <pc:docMk/>
          <pc:sldMk cId="1258292003" sldId="265"/>
        </pc:sldMkLst>
        <pc:spChg chg="mod">
          <ac:chgData name="MICHELA DE BORTOLI" userId="064205d51ae23c62" providerId="Windows Live" clId="Web-{4C321A4C-E658-42BA-B595-BB022A1FEF26}" dt="2021-05-06T07:10:10.682" v="25" actId="20577"/>
          <ac:spMkLst>
            <pc:docMk/>
            <pc:sldMk cId="1258292003" sldId="265"/>
            <ac:spMk id="3" creationId="{5515A9C9-33CC-4601-93C4-3EB1C0F0EFAE}"/>
          </ac:spMkLst>
        </pc:spChg>
      </pc:sldChg>
      <pc:sldChg chg="ord">
        <pc:chgData name="MICHELA DE BORTOLI" userId="064205d51ae23c62" providerId="Windows Live" clId="Web-{4C321A4C-E658-42BA-B595-BB022A1FEF26}" dt="2021-05-06T07:09:29.150" v="23"/>
        <pc:sldMkLst>
          <pc:docMk/>
          <pc:sldMk cId="3327265789" sldId="266"/>
        </pc:sldMkLst>
      </pc:sldChg>
      <pc:sldChg chg="modSp ord">
        <pc:chgData name="MICHELA DE BORTOLI" userId="064205d51ae23c62" providerId="Windows Live" clId="Web-{4C321A4C-E658-42BA-B595-BB022A1FEF26}" dt="2021-05-06T07:15:03.577" v="38" actId="1076"/>
        <pc:sldMkLst>
          <pc:docMk/>
          <pc:sldMk cId="2861684849" sldId="267"/>
        </pc:sldMkLst>
        <pc:picChg chg="mod">
          <ac:chgData name="MICHELA DE BORTOLI" userId="064205d51ae23c62" providerId="Windows Live" clId="Web-{4C321A4C-E658-42BA-B595-BB022A1FEF26}" dt="2021-05-06T07:15:03.577" v="38" actId="1076"/>
          <ac:picMkLst>
            <pc:docMk/>
            <pc:sldMk cId="2861684849" sldId="267"/>
            <ac:picMk id="3" creationId="{7B8FE1A7-79AF-413B-8484-6577782CE6F1}"/>
          </ac:picMkLst>
        </pc:picChg>
      </pc:sldChg>
      <pc:sldChg chg="addSp delSp modSp new mod ord setBg setClrOvrMap">
        <pc:chgData name="MICHELA DE BORTOLI" userId="064205d51ae23c62" providerId="Windows Live" clId="Web-{4C321A4C-E658-42BA-B595-BB022A1FEF26}" dt="2021-05-06T07:04:22.615" v="7"/>
        <pc:sldMkLst>
          <pc:docMk/>
          <pc:sldMk cId="4104323391" sldId="268"/>
        </pc:sldMkLst>
        <pc:spChg chg="del">
          <ac:chgData name="MICHELA DE BORTOLI" userId="064205d51ae23c62" providerId="Windows Live" clId="Web-{4C321A4C-E658-42BA-B595-BB022A1FEF26}" dt="2021-05-06T07:01:31.894" v="2"/>
          <ac:spMkLst>
            <pc:docMk/>
            <pc:sldMk cId="4104323391" sldId="268"/>
            <ac:spMk id="2" creationId="{3925A0D7-4EFB-473C-84FD-009EAB04612A}"/>
          </ac:spMkLst>
        </pc:spChg>
        <pc:spChg chg="del">
          <ac:chgData name="MICHELA DE BORTOLI" userId="064205d51ae23c62" providerId="Windows Live" clId="Web-{4C321A4C-E658-42BA-B595-BB022A1FEF26}" dt="2021-05-06T07:01:28.753" v="1"/>
          <ac:spMkLst>
            <pc:docMk/>
            <pc:sldMk cId="4104323391" sldId="268"/>
            <ac:spMk id="3" creationId="{365AC36F-5902-4471-ABCF-4345A9D9BE30}"/>
          </ac:spMkLst>
        </pc:spChg>
        <pc:spChg chg="add del">
          <ac:chgData name="MICHELA DE BORTOLI" userId="064205d51ae23c62" providerId="Windows Live" clId="Web-{4C321A4C-E658-42BA-B595-BB022A1FEF26}" dt="2021-05-06T07:03:42.286" v="5"/>
          <ac:spMkLst>
            <pc:docMk/>
            <pc:sldMk cId="4104323391" sldId="268"/>
            <ac:spMk id="9" creationId="{569BBA9B-8F4E-4D2B-BEFA-41A475443377}"/>
          </ac:spMkLst>
        </pc:spChg>
        <pc:spChg chg="add del">
          <ac:chgData name="MICHELA DE BORTOLI" userId="064205d51ae23c62" providerId="Windows Live" clId="Web-{4C321A4C-E658-42BA-B595-BB022A1FEF26}" dt="2021-05-06T07:03:42.286" v="5"/>
          <ac:spMkLst>
            <pc:docMk/>
            <pc:sldMk cId="4104323391" sldId="268"/>
            <ac:spMk id="11" creationId="{851012D1-8033-40B1-9EC0-91390FFC7403}"/>
          </ac:spMkLst>
        </pc:spChg>
        <pc:spChg chg="add del">
          <ac:chgData name="MICHELA DE BORTOLI" userId="064205d51ae23c62" providerId="Windows Live" clId="Web-{4C321A4C-E658-42BA-B595-BB022A1FEF26}" dt="2021-05-06T07:03:42.286" v="5"/>
          <ac:spMkLst>
            <pc:docMk/>
            <pc:sldMk cId="4104323391" sldId="268"/>
            <ac:spMk id="13" creationId="{2E80C965-DB6D-4F81-9E9E-B027384D0BD6}"/>
          </ac:spMkLst>
        </pc:spChg>
        <pc:spChg chg="add del">
          <ac:chgData name="MICHELA DE BORTOLI" userId="064205d51ae23c62" providerId="Windows Live" clId="Web-{4C321A4C-E658-42BA-B595-BB022A1FEF26}" dt="2021-05-06T07:03:42.286" v="5"/>
          <ac:spMkLst>
            <pc:docMk/>
            <pc:sldMk cId="4104323391" sldId="268"/>
            <ac:spMk id="15" creationId="{D291F021-C45C-4D44-A2B8-A789E386CC42}"/>
          </ac:spMkLst>
        </pc:spChg>
        <pc:picChg chg="add mod">
          <ac:chgData name="MICHELA DE BORTOLI" userId="064205d51ae23c62" providerId="Windows Live" clId="Web-{4C321A4C-E658-42BA-B595-BB022A1FEF26}" dt="2021-05-06T07:03:42.286" v="6"/>
          <ac:picMkLst>
            <pc:docMk/>
            <pc:sldMk cId="4104323391" sldId="268"/>
            <ac:picMk id="4" creationId="{5E3C61C9-E978-4F6F-8BC9-CF122CDABC2B}"/>
          </ac:picMkLst>
        </pc:picChg>
      </pc:sldChg>
      <pc:sldChg chg="addSp delSp modSp new ord addAnim">
        <pc:chgData name="MICHELA DE BORTOLI" userId="064205d51ae23c62" providerId="Windows Live" clId="Web-{4C321A4C-E658-42BA-B595-BB022A1FEF26}" dt="2021-05-06T07:35:51.579" v="75"/>
        <pc:sldMkLst>
          <pc:docMk/>
          <pc:sldMk cId="1697660818" sldId="269"/>
        </pc:sldMkLst>
        <pc:spChg chg="mod ord">
          <ac:chgData name="MICHELA DE BORTOLI" userId="064205d51ae23c62" providerId="Windows Live" clId="Web-{4C321A4C-E658-42BA-B595-BB022A1FEF26}" dt="2021-05-06T07:35:51.579" v="73"/>
          <ac:spMkLst>
            <pc:docMk/>
            <pc:sldMk cId="1697660818" sldId="269"/>
            <ac:spMk id="2" creationId="{A03205B4-ABE7-4BA4-B7CC-E83074B6FD04}"/>
          </ac:spMkLst>
        </pc:spChg>
        <pc:spChg chg="del">
          <ac:chgData name="MICHELA DE BORTOLI" userId="064205d51ae23c62" providerId="Windows Live" clId="Web-{4C321A4C-E658-42BA-B595-BB022A1FEF26}" dt="2021-05-06T07:35:51.579" v="73"/>
          <ac:spMkLst>
            <pc:docMk/>
            <pc:sldMk cId="1697660818" sldId="269"/>
            <ac:spMk id="24" creationId="{5964CBE2-084A-47DF-A704-CF5F6217B569}"/>
          </ac:spMkLst>
        </pc:spChg>
        <pc:spChg chg="del">
          <ac:chgData name="MICHELA DE BORTOLI" userId="064205d51ae23c62" providerId="Windows Live" clId="Web-{4C321A4C-E658-42BA-B595-BB022A1FEF26}" dt="2021-05-06T07:35:51.579" v="73"/>
          <ac:spMkLst>
            <pc:docMk/>
            <pc:sldMk cId="1697660818" sldId="269"/>
            <ac:spMk id="26" creationId="{686A5CBB-E03B-4019-8BCD-78975D39E48C}"/>
          </ac:spMkLst>
        </pc:spChg>
        <pc:spChg chg="del">
          <ac:chgData name="MICHELA DE BORTOLI" userId="064205d51ae23c62" providerId="Windows Live" clId="Web-{4C321A4C-E658-42BA-B595-BB022A1FEF26}" dt="2021-05-06T07:35:51.579" v="73"/>
          <ac:spMkLst>
            <pc:docMk/>
            <pc:sldMk cId="1697660818" sldId="269"/>
            <ac:spMk id="28" creationId="{94993204-9792-4E61-A83C-73D4379E2B1C}"/>
          </ac:spMkLst>
        </pc:spChg>
        <pc:spChg chg="add">
          <ac:chgData name="MICHELA DE BORTOLI" userId="064205d51ae23c62" providerId="Windows Live" clId="Web-{4C321A4C-E658-42BA-B595-BB022A1FEF26}" dt="2021-05-06T07:35:51.579" v="73"/>
          <ac:spMkLst>
            <pc:docMk/>
            <pc:sldMk cId="1697660818" sldId="269"/>
            <ac:spMk id="30" creationId="{5707F116-8EC0-4822-9067-186AC8C96EB8}"/>
          </ac:spMkLst>
        </pc:spChg>
        <pc:spChg chg="add">
          <ac:chgData name="MICHELA DE BORTOLI" userId="064205d51ae23c62" providerId="Windows Live" clId="Web-{4C321A4C-E658-42BA-B595-BB022A1FEF26}" dt="2021-05-06T07:35:51.579" v="73"/>
          <ac:spMkLst>
            <pc:docMk/>
            <pc:sldMk cId="1697660818" sldId="269"/>
            <ac:spMk id="32" creationId="{49F1A7E4-819D-4D21-8E8B-32671A9F9853}"/>
          </ac:spMkLst>
        </pc:spChg>
        <pc:spChg chg="add">
          <ac:chgData name="MICHELA DE BORTOLI" userId="064205d51ae23c62" providerId="Windows Live" clId="Web-{4C321A4C-E658-42BA-B595-BB022A1FEF26}" dt="2021-05-06T07:35:51.579" v="73"/>
          <ac:spMkLst>
            <pc:docMk/>
            <pc:sldMk cId="1697660818" sldId="269"/>
            <ac:spMk id="37" creationId="{B1ECBAC9-8FF8-4D44-BD49-6B81C38167DA}"/>
          </ac:spMkLst>
        </pc:spChg>
        <pc:spChg chg="add">
          <ac:chgData name="MICHELA DE BORTOLI" userId="064205d51ae23c62" providerId="Windows Live" clId="Web-{4C321A4C-E658-42BA-B595-BB022A1FEF26}" dt="2021-05-06T07:35:51.579" v="73"/>
          <ac:spMkLst>
            <pc:docMk/>
            <pc:sldMk cId="1697660818" sldId="269"/>
            <ac:spMk id="39" creationId="{530F234A-713C-4B90-B43E-8F10C8B679D2}"/>
          </ac:spMkLst>
        </pc:spChg>
        <pc:grpChg chg="add">
          <ac:chgData name="MICHELA DE BORTOLI" userId="064205d51ae23c62" providerId="Windows Live" clId="Web-{4C321A4C-E658-42BA-B595-BB022A1FEF26}" dt="2021-05-06T07:35:51.579" v="73"/>
          <ac:grpSpMkLst>
            <pc:docMk/>
            <pc:sldMk cId="1697660818" sldId="269"/>
            <ac:grpSpMk id="41" creationId="{A2C8816B-132C-4433-807D-BE8737D4604A}"/>
          </ac:grpSpMkLst>
        </pc:grpChg>
        <pc:grpChg chg="add">
          <ac:chgData name="MICHELA DE BORTOLI" userId="064205d51ae23c62" providerId="Windows Live" clId="Web-{4C321A4C-E658-42BA-B595-BB022A1FEF26}" dt="2021-05-06T07:35:51.579" v="73"/>
          <ac:grpSpMkLst>
            <pc:docMk/>
            <pc:sldMk cId="1697660818" sldId="269"/>
            <ac:grpSpMk id="45" creationId="{3FE43375-339B-4A67-BEC7-44D202CA1F73}"/>
          </ac:grpSpMkLst>
        </pc:grpChg>
        <pc:grpChg chg="add">
          <ac:chgData name="MICHELA DE BORTOLI" userId="064205d51ae23c62" providerId="Windows Live" clId="Web-{4C321A4C-E658-42BA-B595-BB022A1FEF26}" dt="2021-05-06T07:35:51.579" v="73"/>
          <ac:grpSpMkLst>
            <pc:docMk/>
            <pc:sldMk cId="1697660818" sldId="269"/>
            <ac:grpSpMk id="49" creationId="{89DECC1B-0AAB-435F-81AE-4C770DACCAF5}"/>
          </ac:grpSpMkLst>
        </pc:grpChg>
        <pc:picChg chg="add mod">
          <ac:chgData name="MICHELA DE BORTOLI" userId="064205d51ae23c62" providerId="Windows Live" clId="Web-{4C321A4C-E658-42BA-B595-BB022A1FEF26}" dt="2021-05-06T07:35:51.579" v="73"/>
          <ac:picMkLst>
            <pc:docMk/>
            <pc:sldMk cId="1697660818" sldId="269"/>
            <ac:picMk id="3" creationId="{D69FF30A-35F6-4C78-A55E-E239D99A5E45}"/>
          </ac:picMkLst>
        </pc:picChg>
        <pc:picChg chg="del">
          <ac:chgData name="MICHELA DE BORTOLI" userId="064205d51ae23c62" providerId="Windows Live" clId="Web-{4C321A4C-E658-42BA-B595-BB022A1FEF26}" dt="2021-05-06T07:35:29.188" v="72"/>
          <ac:picMkLst>
            <pc:docMk/>
            <pc:sldMk cId="1697660818" sldId="269"/>
            <ac:picMk id="4" creationId="{B989BE92-13A7-40F8-A927-600B69CFE8A3}"/>
          </ac:picMkLst>
        </pc:picChg>
      </pc:sldChg>
      <pc:sldChg chg="addSp delSp modSp new mod setBg setClrOvrMap">
        <pc:chgData name="MICHELA DE BORTOLI" userId="064205d51ae23c62" providerId="Windows Live" clId="Web-{4C321A4C-E658-42BA-B595-BB022A1FEF26}" dt="2021-05-06T07:33:09.030" v="70"/>
        <pc:sldMkLst>
          <pc:docMk/>
          <pc:sldMk cId="4089835757" sldId="270"/>
        </pc:sldMkLst>
        <pc:spChg chg="mod ord">
          <ac:chgData name="MICHELA DE BORTOLI" userId="064205d51ae23c62" providerId="Windows Live" clId="Web-{4C321A4C-E658-42BA-B595-BB022A1FEF26}" dt="2021-05-06T07:33:09.030" v="70"/>
          <ac:spMkLst>
            <pc:docMk/>
            <pc:sldMk cId="4089835757" sldId="270"/>
            <ac:spMk id="2" creationId="{2BD3A7DC-02F5-4EDD-A913-91F25691A606}"/>
          </ac:spMkLst>
        </pc:spChg>
        <pc:spChg chg="mod ord">
          <ac:chgData name="MICHELA DE BORTOLI" userId="064205d51ae23c62" providerId="Windows Live" clId="Web-{4C321A4C-E658-42BA-B595-BB022A1FEF26}" dt="2021-05-06T07:33:09.030" v="70"/>
          <ac:spMkLst>
            <pc:docMk/>
            <pc:sldMk cId="4089835757" sldId="270"/>
            <ac:spMk id="3" creationId="{7BA9734A-B350-439D-A7DA-E10928EB5AD1}"/>
          </ac:spMkLst>
        </pc:spChg>
        <pc:spChg chg="add del">
          <ac:chgData name="MICHELA DE BORTOLI" userId="064205d51ae23c62" providerId="Windows Live" clId="Web-{4C321A4C-E658-42BA-B595-BB022A1FEF26}" dt="2021-05-06T07:30:45.106" v="65"/>
          <ac:spMkLst>
            <pc:docMk/>
            <pc:sldMk cId="4089835757" sldId="270"/>
            <ac:spMk id="6" creationId="{FF9B822F-893E-44C8-963C-64F50ACECBB2}"/>
          </ac:spMkLst>
        </pc:spChg>
        <pc:spChg chg="add del">
          <ac:chgData name="MICHELA DE BORTOLI" userId="064205d51ae23c62" providerId="Windows Live" clId="Web-{4C321A4C-E658-42BA-B595-BB022A1FEF26}" dt="2021-05-06T07:30:48.590" v="67"/>
          <ac:spMkLst>
            <pc:docMk/>
            <pc:sldMk cId="4089835757" sldId="270"/>
            <ac:spMk id="7" creationId="{E364580B-B24D-4448-B898-C13F15482BC5}"/>
          </ac:spMkLst>
        </pc:spChg>
        <pc:spChg chg="add del">
          <ac:chgData name="MICHELA DE BORTOLI" userId="064205d51ae23c62" providerId="Windows Live" clId="Web-{4C321A4C-E658-42BA-B595-BB022A1FEF26}" dt="2021-05-06T07:30:48.590" v="67"/>
          <ac:spMkLst>
            <pc:docMk/>
            <pc:sldMk cId="4089835757" sldId="270"/>
            <ac:spMk id="8" creationId="{8CEBB63E-FF19-493F-9618-BFFB451DF4C5}"/>
          </ac:spMkLst>
        </pc:spChg>
        <pc:spChg chg="add del">
          <ac:chgData name="MICHELA DE BORTOLI" userId="064205d51ae23c62" providerId="Windows Live" clId="Web-{4C321A4C-E658-42BA-B595-BB022A1FEF26}" dt="2021-05-06T07:30:43.246" v="63"/>
          <ac:spMkLst>
            <pc:docMk/>
            <pc:sldMk cId="4089835757" sldId="270"/>
            <ac:spMk id="9" creationId="{F2B38F72-8FC4-4001-8C67-FA6B86DEC767}"/>
          </ac:spMkLst>
        </pc:spChg>
        <pc:spChg chg="add del">
          <ac:chgData name="MICHELA DE BORTOLI" userId="064205d51ae23c62" providerId="Windows Live" clId="Web-{4C321A4C-E658-42BA-B595-BB022A1FEF26}" dt="2021-05-06T07:30:45.106" v="65"/>
          <ac:spMkLst>
            <pc:docMk/>
            <pc:sldMk cId="4089835757" sldId="270"/>
            <ac:spMk id="11" creationId="{EBF87945-A001-489F-9D9B-7D9435F0B9CA}"/>
          </ac:spMkLst>
        </pc:spChg>
        <pc:spChg chg="add">
          <ac:chgData name="MICHELA DE BORTOLI" userId="064205d51ae23c62" providerId="Windows Live" clId="Web-{4C321A4C-E658-42BA-B595-BB022A1FEF26}" dt="2021-05-06T07:33:09.030" v="70"/>
          <ac:spMkLst>
            <pc:docMk/>
            <pc:sldMk cId="4089835757" sldId="270"/>
            <ac:spMk id="15" creationId="{64EA8300-EB66-48D4-A196-A59DD063AA67}"/>
          </ac:spMkLst>
        </pc:spChg>
        <pc:spChg chg="add">
          <ac:chgData name="MICHELA DE BORTOLI" userId="064205d51ae23c62" providerId="Windows Live" clId="Web-{4C321A4C-E658-42BA-B595-BB022A1FEF26}" dt="2021-05-06T07:33:09.030" v="70"/>
          <ac:spMkLst>
            <pc:docMk/>
            <pc:sldMk cId="4089835757" sldId="270"/>
            <ac:spMk id="17" creationId="{70A48D59-8581-41F7-B529-F4617FE07A9A}"/>
          </ac:spMkLst>
        </pc:spChg>
        <pc:spChg chg="add">
          <ac:chgData name="MICHELA DE BORTOLI" userId="064205d51ae23c62" providerId="Windows Live" clId="Web-{4C321A4C-E658-42BA-B595-BB022A1FEF26}" dt="2021-05-06T07:33:09.030" v="70"/>
          <ac:spMkLst>
            <pc:docMk/>
            <pc:sldMk cId="4089835757" sldId="270"/>
            <ac:spMk id="19" creationId="{9DD005C1-8C51-42D6-9BEE-B9B83849743D}"/>
          </ac:spMkLst>
        </pc:spChg>
        <pc:picChg chg="add mod ord">
          <ac:chgData name="MICHELA DE BORTOLI" userId="064205d51ae23c62" providerId="Windows Live" clId="Web-{4C321A4C-E658-42BA-B595-BB022A1FEF26}" dt="2021-05-06T07:33:09.030" v="70"/>
          <ac:picMkLst>
            <pc:docMk/>
            <pc:sldMk cId="4089835757" sldId="270"/>
            <ac:picMk id="4" creationId="{BE6A8DF4-0FF7-4F61-B7D7-A3CAE664647E}"/>
          </ac:picMkLst>
        </pc:picChg>
        <pc:picChg chg="add mod">
          <ac:chgData name="MICHELA DE BORTOLI" userId="064205d51ae23c62" providerId="Windows Live" clId="Web-{4C321A4C-E658-42BA-B595-BB022A1FEF26}" dt="2021-05-06T07:33:09.030" v="70"/>
          <ac:picMkLst>
            <pc:docMk/>
            <pc:sldMk cId="4089835757" sldId="270"/>
            <ac:picMk id="5" creationId="{8BEC5BD1-7AFD-4C97-8023-5C4D7B4B4A72}"/>
          </ac:picMkLst>
        </pc:picChg>
        <pc:picChg chg="add mod">
          <ac:chgData name="MICHELA DE BORTOLI" userId="064205d51ae23c62" providerId="Windows Live" clId="Web-{4C321A4C-E658-42BA-B595-BB022A1FEF26}" dt="2021-05-06T07:33:09.030" v="70"/>
          <ac:picMkLst>
            <pc:docMk/>
            <pc:sldMk cId="4089835757" sldId="270"/>
            <ac:picMk id="10" creationId="{E5138972-4262-4D3C-AF16-22C543A0A24F}"/>
          </ac:picMkLst>
        </pc:picChg>
        <pc:cxnChg chg="add">
          <ac:chgData name="MICHELA DE BORTOLI" userId="064205d51ae23c62" providerId="Windows Live" clId="Web-{4C321A4C-E658-42BA-B595-BB022A1FEF26}" dt="2021-05-06T07:33:09.030" v="70"/>
          <ac:cxnSpMkLst>
            <pc:docMk/>
            <pc:sldMk cId="4089835757" sldId="270"/>
            <ac:cxnSpMk id="21" creationId="{967F2066-0253-4771-A5F6-68111E1FE832}"/>
          </ac:cxnSpMkLst>
        </pc:cxnChg>
      </pc:sldChg>
    </pc:docChg>
  </pc:docChgLst>
  <pc:docChgLst>
    <pc:chgData name="MICHELA DE BORTOLI" userId="064205d51ae23c62" providerId="LiveId" clId="{1D2B9E82-C42E-4A7E-8967-7CA7D571C3A1}"/>
    <pc:docChg chg="modSld">
      <pc:chgData name="MICHELA DE BORTOLI" userId="064205d51ae23c62" providerId="LiveId" clId="{1D2B9E82-C42E-4A7E-8967-7CA7D571C3A1}" dt="2021-05-08T17:26:48.891" v="9"/>
      <pc:docMkLst>
        <pc:docMk/>
      </pc:docMkLst>
      <pc:sldChg chg="modAnim">
        <pc:chgData name="MICHELA DE BORTOLI" userId="064205d51ae23c62" providerId="LiveId" clId="{1D2B9E82-C42E-4A7E-8967-7CA7D571C3A1}" dt="2021-05-08T17:24:53.345" v="0"/>
        <pc:sldMkLst>
          <pc:docMk/>
          <pc:sldMk cId="3379596371" sldId="257"/>
        </pc:sldMkLst>
      </pc:sldChg>
      <pc:sldChg chg="modAnim">
        <pc:chgData name="MICHELA DE BORTOLI" userId="064205d51ae23c62" providerId="LiveId" clId="{1D2B9E82-C42E-4A7E-8967-7CA7D571C3A1}" dt="2021-05-08T17:26:48.891" v="9"/>
        <pc:sldMkLst>
          <pc:docMk/>
          <pc:sldMk cId="1455343292" sldId="258"/>
        </pc:sldMkLst>
      </pc:sldChg>
      <pc:sldChg chg="modAnim">
        <pc:chgData name="MICHELA DE BORTOLI" userId="064205d51ae23c62" providerId="LiveId" clId="{1D2B9E82-C42E-4A7E-8967-7CA7D571C3A1}" dt="2021-05-08T17:25:04.971" v="1"/>
        <pc:sldMkLst>
          <pc:docMk/>
          <pc:sldMk cId="2243648224" sldId="259"/>
        </pc:sldMkLst>
      </pc:sldChg>
      <pc:sldChg chg="modAnim">
        <pc:chgData name="MICHELA DE BORTOLI" userId="064205d51ae23c62" providerId="LiveId" clId="{1D2B9E82-C42E-4A7E-8967-7CA7D571C3A1}" dt="2021-05-08T17:25:21.261" v="3"/>
        <pc:sldMkLst>
          <pc:docMk/>
          <pc:sldMk cId="958218779" sldId="260"/>
        </pc:sldMkLst>
      </pc:sldChg>
      <pc:sldChg chg="modAnim">
        <pc:chgData name="MICHELA DE BORTOLI" userId="064205d51ae23c62" providerId="LiveId" clId="{1D2B9E82-C42E-4A7E-8967-7CA7D571C3A1}" dt="2021-05-08T17:25:45.273" v="6"/>
        <pc:sldMkLst>
          <pc:docMk/>
          <pc:sldMk cId="417421857" sldId="261"/>
        </pc:sldMkLst>
      </pc:sldChg>
      <pc:sldChg chg="modAnim">
        <pc:chgData name="MICHELA DE BORTOLI" userId="064205d51ae23c62" providerId="LiveId" clId="{1D2B9E82-C42E-4A7E-8967-7CA7D571C3A1}" dt="2021-05-08T17:26:29.863" v="7"/>
        <pc:sldMkLst>
          <pc:docMk/>
          <pc:sldMk cId="4089835757" sldId="270"/>
        </pc:sldMkLst>
      </pc:sldChg>
    </pc:docChg>
  </pc:docChgLst>
  <pc:docChgLst>
    <pc:chgData name="Utente guest" providerId="Windows Live" clId="Web-{7E7D3CB0-E21F-4405-94CA-9133EBBF1C4C}"/>
    <pc:docChg chg="modSld">
      <pc:chgData name="Utente guest" userId="" providerId="Windows Live" clId="Web-{7E7D3CB0-E21F-4405-94CA-9133EBBF1C4C}" dt="2021-05-06T07:10:57.050" v="39" actId="20577"/>
      <pc:docMkLst>
        <pc:docMk/>
      </pc:docMkLst>
      <pc:sldChg chg="addSp delSp modSp mod setBg addAnim delAnim">
        <pc:chgData name="Utente guest" userId="" providerId="Windows Live" clId="Web-{7E7D3CB0-E21F-4405-94CA-9133EBBF1C4C}" dt="2021-05-06T07:10:57.050" v="39" actId="20577"/>
        <pc:sldMkLst>
          <pc:docMk/>
          <pc:sldMk cId="1697660818" sldId="269"/>
        </pc:sldMkLst>
        <pc:spChg chg="mod">
          <ac:chgData name="Utente guest" userId="" providerId="Windows Live" clId="Web-{7E7D3CB0-E21F-4405-94CA-9133EBBF1C4C}" dt="2021-05-06T07:10:57.050" v="39" actId="20577"/>
          <ac:spMkLst>
            <pc:docMk/>
            <pc:sldMk cId="1697660818" sldId="269"/>
            <ac:spMk id="2" creationId="{A03205B4-ABE7-4BA4-B7CC-E83074B6FD04}"/>
          </ac:spMkLst>
        </pc:spChg>
        <pc:spChg chg="del">
          <ac:chgData name="Utente guest" userId="" providerId="Windows Live" clId="Web-{7E7D3CB0-E21F-4405-94CA-9133EBBF1C4C}" dt="2021-05-06T07:06:43.700" v="0"/>
          <ac:spMkLst>
            <pc:docMk/>
            <pc:sldMk cId="1697660818" sldId="269"/>
            <ac:spMk id="3" creationId="{5419F49D-081F-4EA8-8238-7E667BCAF5FB}"/>
          </ac:spMkLst>
        </pc:spChg>
        <pc:spChg chg="add del">
          <ac:chgData name="Utente guest" userId="" providerId="Windows Live" clId="Web-{7E7D3CB0-E21F-4405-94CA-9133EBBF1C4C}" dt="2021-05-06T07:09:18.829" v="20"/>
          <ac:spMkLst>
            <pc:docMk/>
            <pc:sldMk cId="1697660818" sldId="269"/>
            <ac:spMk id="6" creationId="{840C6A03-A965-473C-ADDE-B0F1C5C5C30D}"/>
          </ac:spMkLst>
        </pc:spChg>
        <pc:spChg chg="add del">
          <ac:chgData name="Utente guest" userId="" providerId="Windows Live" clId="Web-{7E7D3CB0-E21F-4405-94CA-9133EBBF1C4C}" dt="2021-05-06T07:09:18.829" v="20"/>
          <ac:spMkLst>
            <pc:docMk/>
            <pc:sldMk cId="1697660818" sldId="269"/>
            <ac:spMk id="7" creationId="{158B3569-73B2-4D05-8E95-886A6EE17F1F}"/>
          </ac:spMkLst>
        </pc:spChg>
        <pc:spChg chg="add del">
          <ac:chgData name="Utente guest" userId="" providerId="Windows Live" clId="Web-{7E7D3CB0-E21F-4405-94CA-9133EBBF1C4C}" dt="2021-05-06T07:09:18.829" v="20"/>
          <ac:spMkLst>
            <pc:docMk/>
            <pc:sldMk cId="1697660818" sldId="269"/>
            <ac:spMk id="8" creationId="{B71758F4-3F46-45DA-8AC5-4E508DA080BA}"/>
          </ac:spMkLst>
        </pc:spChg>
        <pc:spChg chg="add del">
          <ac:chgData name="Utente guest" userId="" providerId="Windows Live" clId="Web-{7E7D3CB0-E21F-4405-94CA-9133EBBF1C4C}" dt="2021-05-06T07:09:12.907" v="18"/>
          <ac:spMkLst>
            <pc:docMk/>
            <pc:sldMk cId="1697660818" sldId="269"/>
            <ac:spMk id="9" creationId="{07322A9E-F1EC-405E-8971-BA906EFFCCB8}"/>
          </ac:spMkLst>
        </pc:spChg>
        <pc:spChg chg="add del">
          <ac:chgData name="Utente guest" userId="" providerId="Windows Live" clId="Web-{7E7D3CB0-E21F-4405-94CA-9133EBBF1C4C}" dt="2021-05-06T07:09:12.907" v="18"/>
          <ac:spMkLst>
            <pc:docMk/>
            <pc:sldMk cId="1697660818" sldId="269"/>
            <ac:spMk id="11" creationId="{A5704422-1118-4FD1-95AD-29A064EB80D9}"/>
          </ac:spMkLst>
        </pc:spChg>
        <pc:spChg chg="add del">
          <ac:chgData name="Utente guest" userId="" providerId="Windows Live" clId="Web-{7E7D3CB0-E21F-4405-94CA-9133EBBF1C4C}" dt="2021-05-06T07:09:18.829" v="20"/>
          <ac:spMkLst>
            <pc:docMk/>
            <pc:sldMk cId="1697660818" sldId="269"/>
            <ac:spMk id="12" creationId="{8D61482F-F3C5-4D66-8C5D-C6BBE3E1275C}"/>
          </ac:spMkLst>
        </pc:spChg>
        <pc:spChg chg="add del">
          <ac:chgData name="Utente guest" userId="" providerId="Windows Live" clId="Web-{7E7D3CB0-E21F-4405-94CA-9133EBBF1C4C}" dt="2021-05-06T07:09:12.907" v="18"/>
          <ac:spMkLst>
            <pc:docMk/>
            <pc:sldMk cId="1697660818" sldId="269"/>
            <ac:spMk id="13" creationId="{A88B2AAA-B805-498E-A9E6-98B885855498}"/>
          </ac:spMkLst>
        </pc:spChg>
        <pc:spChg chg="add del">
          <ac:chgData name="Utente guest" userId="" providerId="Windows Live" clId="Web-{7E7D3CB0-E21F-4405-94CA-9133EBBF1C4C}" dt="2021-05-06T07:10:39.862" v="34"/>
          <ac:spMkLst>
            <pc:docMk/>
            <pc:sldMk cId="1697660818" sldId="269"/>
            <ac:spMk id="14" creationId="{5964CBE2-084A-47DF-A704-CF5F6217B569}"/>
          </ac:spMkLst>
        </pc:spChg>
        <pc:spChg chg="add del">
          <ac:chgData name="Utente guest" userId="" providerId="Windows Live" clId="Web-{7E7D3CB0-E21F-4405-94CA-9133EBBF1C4C}" dt="2021-05-06T07:09:12.907" v="18"/>
          <ac:spMkLst>
            <pc:docMk/>
            <pc:sldMk cId="1697660818" sldId="269"/>
            <ac:spMk id="15" creationId="{9B8051E0-19D7-43E1-BFD9-E6DBFEB3A3F1}"/>
          </ac:spMkLst>
        </pc:spChg>
        <pc:spChg chg="add del">
          <ac:chgData name="Utente guest" userId="" providerId="Windows Live" clId="Web-{7E7D3CB0-E21F-4405-94CA-9133EBBF1C4C}" dt="2021-05-06T07:10:39.862" v="34"/>
          <ac:spMkLst>
            <pc:docMk/>
            <pc:sldMk cId="1697660818" sldId="269"/>
            <ac:spMk id="16" creationId="{686A5CBB-E03B-4019-8BCD-78975D39E48C}"/>
          </ac:spMkLst>
        </pc:spChg>
        <pc:spChg chg="add del">
          <ac:chgData name="Utente guest" userId="" providerId="Windows Live" clId="Web-{7E7D3CB0-E21F-4405-94CA-9133EBBF1C4C}" dt="2021-05-06T07:09:12.907" v="18"/>
          <ac:spMkLst>
            <pc:docMk/>
            <pc:sldMk cId="1697660818" sldId="269"/>
            <ac:spMk id="17" creationId="{4EDB2B02-86A2-46F5-A4BE-B7D9B10411D6}"/>
          </ac:spMkLst>
        </pc:spChg>
        <pc:spChg chg="add del">
          <ac:chgData name="Utente guest" userId="" providerId="Windows Live" clId="Web-{7E7D3CB0-E21F-4405-94CA-9133EBBF1C4C}" dt="2021-05-06T07:10:39.862" v="34"/>
          <ac:spMkLst>
            <pc:docMk/>
            <pc:sldMk cId="1697660818" sldId="269"/>
            <ac:spMk id="18" creationId="{94993204-9792-4E61-A83C-73D4379E2B1C}"/>
          </ac:spMkLst>
        </pc:spChg>
        <pc:spChg chg="add del">
          <ac:chgData name="Utente guest" userId="" providerId="Windows Live" clId="Web-{7E7D3CB0-E21F-4405-94CA-9133EBBF1C4C}" dt="2021-05-06T07:09:12.907" v="18"/>
          <ac:spMkLst>
            <pc:docMk/>
            <pc:sldMk cId="1697660818" sldId="269"/>
            <ac:spMk id="19" creationId="{43954639-FB5D-41F4-9560-6F6DFE778425}"/>
          </ac:spMkLst>
        </pc:spChg>
        <pc:spChg chg="add del">
          <ac:chgData name="Utente guest" userId="" providerId="Windows Live" clId="Web-{7E7D3CB0-E21F-4405-94CA-9133EBBF1C4C}" dt="2021-05-06T07:10:39.815" v="33"/>
          <ac:spMkLst>
            <pc:docMk/>
            <pc:sldMk cId="1697660818" sldId="269"/>
            <ac:spMk id="20" creationId="{9B7AD9F6-8CE7-4299-8FC6-328F4DCD3FF9}"/>
          </ac:spMkLst>
        </pc:spChg>
        <pc:spChg chg="add del">
          <ac:chgData name="Utente guest" userId="" providerId="Windows Live" clId="Web-{7E7D3CB0-E21F-4405-94CA-9133EBBF1C4C}" dt="2021-05-06T07:09:12.907" v="18"/>
          <ac:spMkLst>
            <pc:docMk/>
            <pc:sldMk cId="1697660818" sldId="269"/>
            <ac:spMk id="21" creationId="{E898931C-0323-41FA-A036-20F818B1FF81}"/>
          </ac:spMkLst>
        </pc:spChg>
        <pc:spChg chg="add del">
          <ac:chgData name="Utente guest" userId="" providerId="Windows Live" clId="Web-{7E7D3CB0-E21F-4405-94CA-9133EBBF1C4C}" dt="2021-05-06T07:10:39.815" v="33"/>
          <ac:spMkLst>
            <pc:docMk/>
            <pc:sldMk cId="1697660818" sldId="269"/>
            <ac:spMk id="22" creationId="{3F9B0603-37C5-4312-AE4D-A3D015475403}"/>
          </ac:spMkLst>
        </pc:spChg>
        <pc:spChg chg="add del">
          <ac:chgData name="Utente guest" userId="" providerId="Windows Live" clId="Web-{7E7D3CB0-E21F-4405-94CA-9133EBBF1C4C}" dt="2021-05-06T07:09:12.907" v="18"/>
          <ac:spMkLst>
            <pc:docMk/>
            <pc:sldMk cId="1697660818" sldId="269"/>
            <ac:spMk id="23" creationId="{89AFE9DD-0792-4B98-B4EB-97ACA17E6AA8}"/>
          </ac:spMkLst>
        </pc:spChg>
        <pc:spChg chg="add">
          <ac:chgData name="Utente guest" userId="" providerId="Windows Live" clId="Web-{7E7D3CB0-E21F-4405-94CA-9133EBBF1C4C}" dt="2021-05-06T07:10:39.862" v="34"/>
          <ac:spMkLst>
            <pc:docMk/>
            <pc:sldMk cId="1697660818" sldId="269"/>
            <ac:spMk id="24" creationId="{5964CBE2-084A-47DF-A704-CF5F6217B569}"/>
          </ac:spMkLst>
        </pc:spChg>
        <pc:spChg chg="add del">
          <ac:chgData name="Utente guest" userId="" providerId="Windows Live" clId="Web-{7E7D3CB0-E21F-4405-94CA-9133EBBF1C4C}" dt="2021-05-06T07:09:12.907" v="18"/>
          <ac:spMkLst>
            <pc:docMk/>
            <pc:sldMk cId="1697660818" sldId="269"/>
            <ac:spMk id="25" creationId="{3981F5C4-9AE1-404E-AF44-A4E6DB374F9D}"/>
          </ac:spMkLst>
        </pc:spChg>
        <pc:spChg chg="add">
          <ac:chgData name="Utente guest" userId="" providerId="Windows Live" clId="Web-{7E7D3CB0-E21F-4405-94CA-9133EBBF1C4C}" dt="2021-05-06T07:10:39.862" v="34"/>
          <ac:spMkLst>
            <pc:docMk/>
            <pc:sldMk cId="1697660818" sldId="269"/>
            <ac:spMk id="26" creationId="{686A5CBB-E03B-4019-8BCD-78975D39E48C}"/>
          </ac:spMkLst>
        </pc:spChg>
        <pc:spChg chg="add del">
          <ac:chgData name="Utente guest" userId="" providerId="Windows Live" clId="Web-{7E7D3CB0-E21F-4405-94CA-9133EBBF1C4C}" dt="2021-05-06T07:09:12.907" v="18"/>
          <ac:spMkLst>
            <pc:docMk/>
            <pc:sldMk cId="1697660818" sldId="269"/>
            <ac:spMk id="27" creationId="{763C1781-8726-4FAC-8C45-FF40376BE409}"/>
          </ac:spMkLst>
        </pc:spChg>
        <pc:spChg chg="add">
          <ac:chgData name="Utente guest" userId="" providerId="Windows Live" clId="Web-{7E7D3CB0-E21F-4405-94CA-9133EBBF1C4C}" dt="2021-05-06T07:10:39.862" v="34"/>
          <ac:spMkLst>
            <pc:docMk/>
            <pc:sldMk cId="1697660818" sldId="269"/>
            <ac:spMk id="28" creationId="{94993204-9792-4E61-A83C-73D4379E2B1C}"/>
          </ac:spMkLst>
        </pc:spChg>
        <pc:spChg chg="add del">
          <ac:chgData name="Utente guest" userId="" providerId="Windows Live" clId="Web-{7E7D3CB0-E21F-4405-94CA-9133EBBF1C4C}" dt="2021-05-06T07:09:12.907" v="18"/>
          <ac:spMkLst>
            <pc:docMk/>
            <pc:sldMk cId="1697660818" sldId="269"/>
            <ac:spMk id="29" creationId="{301491B5-56C7-43DC-A3D9-861EECCA056A}"/>
          </ac:spMkLst>
        </pc:spChg>
        <pc:spChg chg="add del">
          <ac:chgData name="Utente guest" userId="" providerId="Windows Live" clId="Web-{7E7D3CB0-E21F-4405-94CA-9133EBBF1C4C}" dt="2021-05-06T07:09:12.907" v="18"/>
          <ac:spMkLst>
            <pc:docMk/>
            <pc:sldMk cId="1697660818" sldId="269"/>
            <ac:spMk id="31" creationId="{237E2353-22DF-46E0-A200-FB30F8F394E2}"/>
          </ac:spMkLst>
        </pc:spChg>
        <pc:spChg chg="add del">
          <ac:chgData name="Utente guest" userId="" providerId="Windows Live" clId="Web-{7E7D3CB0-E21F-4405-94CA-9133EBBF1C4C}" dt="2021-05-06T07:09:12.907" v="18"/>
          <ac:spMkLst>
            <pc:docMk/>
            <pc:sldMk cId="1697660818" sldId="269"/>
            <ac:spMk id="33" creationId="{DD6138DB-057B-45F7-A5F4-E7BFDA20D02C}"/>
          </ac:spMkLst>
        </pc:spChg>
        <pc:spChg chg="add del">
          <ac:chgData name="Utente guest" userId="" providerId="Windows Live" clId="Web-{7E7D3CB0-E21F-4405-94CA-9133EBBF1C4C}" dt="2021-05-06T07:09:12.907" v="18"/>
          <ac:spMkLst>
            <pc:docMk/>
            <pc:sldMk cId="1697660818" sldId="269"/>
            <ac:spMk id="35" creationId="{79A54AB1-B64F-4843-BFAB-81CB74E66B65}"/>
          </ac:spMkLst>
        </pc:spChg>
        <pc:picChg chg="add mod">
          <ac:chgData name="Utente guest" userId="" providerId="Windows Live" clId="Web-{7E7D3CB0-E21F-4405-94CA-9133EBBF1C4C}" dt="2021-05-06T07:10:39.862" v="34"/>
          <ac:picMkLst>
            <pc:docMk/>
            <pc:sldMk cId="1697660818" sldId="269"/>
            <ac:picMk id="4" creationId="{B989BE92-13A7-40F8-A927-600B69CFE8A3}"/>
          </ac:picMkLst>
        </pc:picChg>
        <pc:cxnChg chg="add del">
          <ac:chgData name="Utente guest" userId="" providerId="Windows Live" clId="Web-{7E7D3CB0-E21F-4405-94CA-9133EBBF1C4C}" dt="2021-05-06T07:09:18.829" v="20"/>
          <ac:cxnSpMkLst>
            <pc:docMk/>
            <pc:sldMk cId="1697660818" sldId="269"/>
            <ac:cxnSpMk id="10" creationId="{56020367-4FD5-4596-8E10-C5F095CD8DBF}"/>
          </ac:cxnSpMkLst>
        </pc:cxnChg>
      </pc:sldChg>
    </pc:docChg>
  </pc:docChgLst>
  <pc:docChgLst>
    <pc:chgData name="Utente guest" providerId="Windows Live" clId="Web-{B3FC0A8D-8A24-451C-9E4F-5D431A5F4C13}"/>
    <pc:docChg chg="addSld delSld sldOrd addMainMaster">
      <pc:chgData name="Utente guest" userId="" providerId="Windows Live" clId="Web-{B3FC0A8D-8A24-451C-9E4F-5D431A5F4C13}" dt="2021-05-05T12:26:33.543" v="9"/>
      <pc:docMkLst>
        <pc:docMk/>
      </pc:docMkLst>
      <pc:sldChg chg="new del">
        <pc:chgData name="Utente guest" userId="" providerId="Windows Live" clId="Web-{B3FC0A8D-8A24-451C-9E4F-5D431A5F4C13}" dt="2021-05-05T12:24:09.618" v="2"/>
        <pc:sldMkLst>
          <pc:docMk/>
          <pc:sldMk cId="2327495458" sldId="262"/>
        </pc:sldMkLst>
      </pc:sldChg>
      <pc:sldChg chg="add ord">
        <pc:chgData name="Utente guest" userId="" providerId="Windows Live" clId="Web-{B3FC0A8D-8A24-451C-9E4F-5D431A5F4C13}" dt="2021-05-05T12:25:29.682" v="7"/>
        <pc:sldMkLst>
          <pc:docMk/>
          <pc:sldMk cId="3294331188" sldId="263"/>
        </pc:sldMkLst>
      </pc:sldChg>
      <pc:sldChg chg="add ord">
        <pc:chgData name="Utente guest" userId="" providerId="Windows Live" clId="Web-{B3FC0A8D-8A24-451C-9E4F-5D431A5F4C13}" dt="2021-05-05T12:25:15.573" v="5"/>
        <pc:sldMkLst>
          <pc:docMk/>
          <pc:sldMk cId="3240036045" sldId="264"/>
        </pc:sldMkLst>
      </pc:sldChg>
      <pc:sldChg chg="add ord">
        <pc:chgData name="Utente guest" userId="" providerId="Windows Live" clId="Web-{B3FC0A8D-8A24-451C-9E4F-5D431A5F4C13}" dt="2021-05-05T12:25:19.401" v="6"/>
        <pc:sldMkLst>
          <pc:docMk/>
          <pc:sldMk cId="1258292003" sldId="265"/>
        </pc:sldMkLst>
      </pc:sldChg>
      <pc:sldChg chg="add">
        <pc:chgData name="Utente guest" userId="" providerId="Windows Live" clId="Web-{B3FC0A8D-8A24-451C-9E4F-5D431A5F4C13}" dt="2021-05-05T12:25:45.276" v="8"/>
        <pc:sldMkLst>
          <pc:docMk/>
          <pc:sldMk cId="3327265789" sldId="266"/>
        </pc:sldMkLst>
      </pc:sldChg>
      <pc:sldChg chg="add">
        <pc:chgData name="Utente guest" userId="" providerId="Windows Live" clId="Web-{B3FC0A8D-8A24-451C-9E4F-5D431A5F4C13}" dt="2021-05-05T12:26:33.543" v="9"/>
        <pc:sldMkLst>
          <pc:docMk/>
          <pc:sldMk cId="2861684849" sldId="267"/>
        </pc:sldMkLst>
      </pc:sldChg>
      <pc:sldMasterChg chg="add addSldLayout">
        <pc:chgData name="Utente guest" userId="" providerId="Windows Live" clId="Web-{B3FC0A8D-8A24-451C-9E4F-5D431A5F4C13}" dt="2021-05-05T12:24:02.977" v="1"/>
        <pc:sldMasterMkLst>
          <pc:docMk/>
          <pc:sldMasterMk cId="3700047238" sldId="2147483708"/>
        </pc:sldMasterMkLst>
        <pc:sldLayoutChg chg="add">
          <pc:chgData name="Utente guest" userId="" providerId="Windows Live" clId="Web-{B3FC0A8D-8A24-451C-9E4F-5D431A5F4C13}" dt="2021-05-05T12:24:02.977" v="1"/>
          <pc:sldLayoutMkLst>
            <pc:docMk/>
            <pc:sldMasterMk cId="3700047238" sldId="2147483708"/>
            <pc:sldLayoutMk cId="3665405845" sldId="2147483709"/>
          </pc:sldLayoutMkLst>
        </pc:sldLayoutChg>
        <pc:sldLayoutChg chg="add">
          <pc:chgData name="Utente guest" userId="" providerId="Windows Live" clId="Web-{B3FC0A8D-8A24-451C-9E4F-5D431A5F4C13}" dt="2021-05-05T12:24:02.977" v="1"/>
          <pc:sldLayoutMkLst>
            <pc:docMk/>
            <pc:sldMasterMk cId="3700047238" sldId="2147483708"/>
            <pc:sldLayoutMk cId="2529070638" sldId="2147483710"/>
          </pc:sldLayoutMkLst>
        </pc:sldLayoutChg>
        <pc:sldLayoutChg chg="add">
          <pc:chgData name="Utente guest" userId="" providerId="Windows Live" clId="Web-{B3FC0A8D-8A24-451C-9E4F-5D431A5F4C13}" dt="2021-05-05T12:24:02.977" v="1"/>
          <pc:sldLayoutMkLst>
            <pc:docMk/>
            <pc:sldMasterMk cId="3700047238" sldId="2147483708"/>
            <pc:sldLayoutMk cId="556154416" sldId="2147483711"/>
          </pc:sldLayoutMkLst>
        </pc:sldLayoutChg>
        <pc:sldLayoutChg chg="add">
          <pc:chgData name="Utente guest" userId="" providerId="Windows Live" clId="Web-{B3FC0A8D-8A24-451C-9E4F-5D431A5F4C13}" dt="2021-05-05T12:24:02.977" v="1"/>
          <pc:sldLayoutMkLst>
            <pc:docMk/>
            <pc:sldMasterMk cId="3700047238" sldId="2147483708"/>
            <pc:sldLayoutMk cId="3824006049" sldId="2147483712"/>
          </pc:sldLayoutMkLst>
        </pc:sldLayoutChg>
        <pc:sldLayoutChg chg="add">
          <pc:chgData name="Utente guest" userId="" providerId="Windows Live" clId="Web-{B3FC0A8D-8A24-451C-9E4F-5D431A5F4C13}" dt="2021-05-05T12:24:02.977" v="1"/>
          <pc:sldLayoutMkLst>
            <pc:docMk/>
            <pc:sldMasterMk cId="3700047238" sldId="2147483708"/>
            <pc:sldLayoutMk cId="26976181" sldId="2147483713"/>
          </pc:sldLayoutMkLst>
        </pc:sldLayoutChg>
        <pc:sldLayoutChg chg="add">
          <pc:chgData name="Utente guest" userId="" providerId="Windows Live" clId="Web-{B3FC0A8D-8A24-451C-9E4F-5D431A5F4C13}" dt="2021-05-05T12:24:02.977" v="1"/>
          <pc:sldLayoutMkLst>
            <pc:docMk/>
            <pc:sldMasterMk cId="3700047238" sldId="2147483708"/>
            <pc:sldLayoutMk cId="1870326142" sldId="2147483714"/>
          </pc:sldLayoutMkLst>
        </pc:sldLayoutChg>
        <pc:sldLayoutChg chg="add">
          <pc:chgData name="Utente guest" userId="" providerId="Windows Live" clId="Web-{B3FC0A8D-8A24-451C-9E4F-5D431A5F4C13}" dt="2021-05-05T12:24:02.977" v="1"/>
          <pc:sldLayoutMkLst>
            <pc:docMk/>
            <pc:sldMasterMk cId="3700047238" sldId="2147483708"/>
            <pc:sldLayoutMk cId="3666380269" sldId="2147483715"/>
          </pc:sldLayoutMkLst>
        </pc:sldLayoutChg>
        <pc:sldLayoutChg chg="add">
          <pc:chgData name="Utente guest" userId="" providerId="Windows Live" clId="Web-{B3FC0A8D-8A24-451C-9E4F-5D431A5F4C13}" dt="2021-05-05T12:24:02.977" v="1"/>
          <pc:sldLayoutMkLst>
            <pc:docMk/>
            <pc:sldMasterMk cId="3700047238" sldId="2147483708"/>
            <pc:sldLayoutMk cId="3046486238" sldId="2147483716"/>
          </pc:sldLayoutMkLst>
        </pc:sldLayoutChg>
        <pc:sldLayoutChg chg="add">
          <pc:chgData name="Utente guest" userId="" providerId="Windows Live" clId="Web-{B3FC0A8D-8A24-451C-9E4F-5D431A5F4C13}" dt="2021-05-05T12:24:02.977" v="1"/>
          <pc:sldLayoutMkLst>
            <pc:docMk/>
            <pc:sldMasterMk cId="3700047238" sldId="2147483708"/>
            <pc:sldLayoutMk cId="3868867745" sldId="2147483717"/>
          </pc:sldLayoutMkLst>
        </pc:sldLayoutChg>
        <pc:sldLayoutChg chg="add">
          <pc:chgData name="Utente guest" userId="" providerId="Windows Live" clId="Web-{B3FC0A8D-8A24-451C-9E4F-5D431A5F4C13}" dt="2021-05-05T12:24:02.977" v="1"/>
          <pc:sldLayoutMkLst>
            <pc:docMk/>
            <pc:sldMasterMk cId="3700047238" sldId="2147483708"/>
            <pc:sldLayoutMk cId="3952248716" sldId="2147483718"/>
          </pc:sldLayoutMkLst>
        </pc:sldLayoutChg>
        <pc:sldLayoutChg chg="add">
          <pc:chgData name="Utente guest" userId="" providerId="Windows Live" clId="Web-{B3FC0A8D-8A24-451C-9E4F-5D431A5F4C13}" dt="2021-05-05T12:24:02.977" v="1"/>
          <pc:sldLayoutMkLst>
            <pc:docMk/>
            <pc:sldMasterMk cId="3700047238" sldId="2147483708"/>
            <pc:sldLayoutMk cId="3830059506" sldId="2147483719"/>
          </pc:sldLayoutMkLst>
        </pc:sldLayoutChg>
      </pc:sldMasterChg>
    </pc:docChg>
  </pc:docChgLst>
  <pc:docChgLst>
    <pc:chgData name="MICHELA DE BORTOLI" userId="064205d51ae23c62" providerId="Windows Live" clId="Web-{4491A0AE-D1C2-4B4E-925B-4B1BD84205DE}"/>
    <pc:docChg chg="addSld delSld modSld">
      <pc:chgData name="MICHELA DE BORTOLI" userId="064205d51ae23c62" providerId="Windows Live" clId="Web-{4491A0AE-D1C2-4B4E-925B-4B1BD84205DE}" dt="2021-04-29T07:28:03.619" v="26"/>
      <pc:docMkLst>
        <pc:docMk/>
      </pc:docMkLst>
      <pc:sldChg chg="del">
        <pc:chgData name="MICHELA DE BORTOLI" userId="064205d51ae23c62" providerId="Windows Live" clId="Web-{4491A0AE-D1C2-4B4E-925B-4B1BD84205DE}" dt="2021-04-29T07:20:07.672" v="1"/>
        <pc:sldMkLst>
          <pc:docMk/>
          <pc:sldMk cId="3962583941" sldId="256"/>
        </pc:sldMkLst>
      </pc:sldChg>
      <pc:sldChg chg="addSp modSp new mod setBg">
        <pc:chgData name="MICHELA DE BORTOLI" userId="064205d51ae23c62" providerId="Windows Live" clId="Web-{4491A0AE-D1C2-4B4E-925B-4B1BD84205DE}" dt="2021-04-29T07:28:03.619" v="26"/>
        <pc:sldMkLst>
          <pc:docMk/>
          <pc:sldMk cId="3379596371" sldId="257"/>
        </pc:sldMkLst>
        <pc:spChg chg="mod">
          <ac:chgData name="MICHELA DE BORTOLI" userId="064205d51ae23c62" providerId="Windows Live" clId="Web-{4491A0AE-D1C2-4B4E-925B-4B1BD84205DE}" dt="2021-04-29T07:25:43.377" v="19"/>
          <ac:spMkLst>
            <pc:docMk/>
            <pc:sldMk cId="3379596371" sldId="257"/>
            <ac:spMk id="2" creationId="{57076718-2572-4BF5-92EB-EA970CC2103A}"/>
          </ac:spMkLst>
        </pc:spChg>
        <pc:spChg chg="mod">
          <ac:chgData name="MICHELA DE BORTOLI" userId="064205d51ae23c62" providerId="Windows Live" clId="Web-{4491A0AE-D1C2-4B4E-925B-4B1BD84205DE}" dt="2021-04-29T07:25:43.377" v="19"/>
          <ac:spMkLst>
            <pc:docMk/>
            <pc:sldMk cId="3379596371" sldId="257"/>
            <ac:spMk id="3" creationId="{EC464009-A994-43AC-BF8E-13361F092183}"/>
          </ac:spMkLst>
        </pc:spChg>
        <pc:spChg chg="add">
          <ac:chgData name="MICHELA DE BORTOLI" userId="064205d51ae23c62" providerId="Windows Live" clId="Web-{4491A0AE-D1C2-4B4E-925B-4B1BD84205DE}" dt="2021-04-29T07:25:43.377" v="19"/>
          <ac:spMkLst>
            <pc:docMk/>
            <pc:sldMk cId="3379596371" sldId="257"/>
            <ac:spMk id="10" creationId="{C475749F-F487-4EFB-ABC7-C1359590EB76}"/>
          </ac:spMkLst>
        </pc:spChg>
        <pc:picChg chg="add mod ord">
          <ac:chgData name="MICHELA DE BORTOLI" userId="064205d51ae23c62" providerId="Windows Live" clId="Web-{4491A0AE-D1C2-4B4E-925B-4B1BD84205DE}" dt="2021-04-29T07:27:52.634" v="25"/>
          <ac:picMkLst>
            <pc:docMk/>
            <pc:sldMk cId="3379596371" sldId="257"/>
            <ac:picMk id="4" creationId="{FFDBC9F2-FBE6-42C9-B7AC-F1F144F1AFFE}"/>
          </ac:picMkLst>
        </pc:picChg>
        <pc:picChg chg="add mod">
          <ac:chgData name="MICHELA DE BORTOLI" userId="064205d51ae23c62" providerId="Windows Live" clId="Web-{4491A0AE-D1C2-4B4E-925B-4B1BD84205DE}" dt="2021-04-29T07:28:03.619" v="26"/>
          <ac:picMkLst>
            <pc:docMk/>
            <pc:sldMk cId="3379596371" sldId="257"/>
            <ac:picMk id="5" creationId="{A9A90933-37C6-4341-A81C-D4B4B3FF87D0}"/>
          </ac:picMkLst>
        </pc:picChg>
      </pc:sldChg>
    </pc:docChg>
  </pc:docChgLst>
  <pc:docChgLst>
    <pc:chgData name="Utente guest" providerId="Windows Live" clId="Web-{A35560FD-65F8-432A-9B15-F6CCCFB92C13}"/>
    <pc:docChg chg="modSld sldOrd">
      <pc:chgData name="Utente guest" userId="" providerId="Windows Live" clId="Web-{A35560FD-65F8-432A-9B15-F6CCCFB92C13}" dt="2021-05-06T07:35:45.501" v="94"/>
      <pc:docMkLst>
        <pc:docMk/>
      </pc:docMkLst>
      <pc:sldChg chg="addSp delSp modSp mod ord setBg">
        <pc:chgData name="Utente guest" userId="" providerId="Windows Live" clId="Web-{A35560FD-65F8-432A-9B15-F6CCCFB92C13}" dt="2021-05-06T07:35:45.501" v="94"/>
        <pc:sldMkLst>
          <pc:docMk/>
          <pc:sldMk cId="2243648224" sldId="259"/>
        </pc:sldMkLst>
        <pc:spChg chg="mod">
          <ac:chgData name="Utente guest" userId="" providerId="Windows Live" clId="Web-{A35560FD-65F8-432A-9B15-F6CCCFB92C13}" dt="2021-05-06T07:35:45.501" v="94"/>
          <ac:spMkLst>
            <pc:docMk/>
            <pc:sldMk cId="2243648224" sldId="259"/>
            <ac:spMk id="2" creationId="{BFF23F3A-45E5-45F7-826B-52C3A25D77AF}"/>
          </ac:spMkLst>
        </pc:spChg>
        <pc:spChg chg="mod ord">
          <ac:chgData name="Utente guest" userId="" providerId="Windows Live" clId="Web-{A35560FD-65F8-432A-9B15-F6CCCFB92C13}" dt="2021-05-06T07:33:35.452" v="86" actId="14100"/>
          <ac:spMkLst>
            <pc:docMk/>
            <pc:sldMk cId="2243648224" sldId="259"/>
            <ac:spMk id="3" creationId="{9265AC3B-5E40-4773-A121-1C34E6FFB8B5}"/>
          </ac:spMkLst>
        </pc:spChg>
        <pc:spChg chg="add del">
          <ac:chgData name="Utente guest" userId="" providerId="Windows Live" clId="Web-{A35560FD-65F8-432A-9B15-F6CCCFB92C13}" dt="2021-05-06T07:29:29.243" v="49"/>
          <ac:spMkLst>
            <pc:docMk/>
            <pc:sldMk cId="2243648224" sldId="259"/>
            <ac:spMk id="6" creationId="{B95B9BA8-1D69-4796-85F5-B6D0BD52354B}"/>
          </ac:spMkLst>
        </pc:spChg>
        <pc:spChg chg="add del">
          <ac:chgData name="Utente guest" userId="" providerId="Windows Live" clId="Web-{A35560FD-65F8-432A-9B15-F6CCCFB92C13}" dt="2021-05-06T07:31:34.105" v="67"/>
          <ac:spMkLst>
            <pc:docMk/>
            <pc:sldMk cId="2243648224" sldId="259"/>
            <ac:spMk id="8" creationId="{B95B9BA8-1D69-4796-85F5-B6D0BD52354B}"/>
          </ac:spMkLst>
        </pc:spChg>
        <pc:spChg chg="add del">
          <ac:chgData name="Utente guest" userId="" providerId="Windows Live" clId="Web-{A35560FD-65F8-432A-9B15-F6CCCFB92C13}" dt="2021-05-06T07:29:22.055" v="47"/>
          <ac:spMkLst>
            <pc:docMk/>
            <pc:sldMk cId="2243648224" sldId="259"/>
            <ac:spMk id="9" creationId="{B95B9BA8-1D69-4796-85F5-B6D0BD52354B}"/>
          </ac:spMkLst>
        </pc:spChg>
        <pc:spChg chg="add del">
          <ac:chgData name="Utente guest" userId="" providerId="Windows Live" clId="Web-{A35560FD-65F8-432A-9B15-F6CCCFB92C13}" dt="2021-05-06T07:32:13.340" v="71"/>
          <ac:spMkLst>
            <pc:docMk/>
            <pc:sldMk cId="2243648224" sldId="259"/>
            <ac:spMk id="18" creationId="{B95B9BA8-1D69-4796-85F5-B6D0BD52354B}"/>
          </ac:spMkLst>
        </pc:spChg>
        <pc:spChg chg="add del">
          <ac:chgData name="Utente guest" userId="" providerId="Windows Live" clId="Web-{A35560FD-65F8-432A-9B15-F6CCCFB92C13}" dt="2021-05-06T07:32:59.123" v="77"/>
          <ac:spMkLst>
            <pc:docMk/>
            <pc:sldMk cId="2243648224" sldId="259"/>
            <ac:spMk id="27" creationId="{49CD2D09-B1BB-4DF5-9E1C-3D21B21EDEFD}"/>
          </ac:spMkLst>
        </pc:spChg>
        <pc:spChg chg="add del">
          <ac:chgData name="Utente guest" userId="" providerId="Windows Live" clId="Web-{A35560FD-65F8-432A-9B15-F6CCCFB92C13}" dt="2021-05-06T07:32:59.123" v="77"/>
          <ac:spMkLst>
            <pc:docMk/>
            <pc:sldMk cId="2243648224" sldId="259"/>
            <ac:spMk id="31" creationId="{967C29FE-FD32-4AFB-AD20-DBDF5864B2D8}"/>
          </ac:spMkLst>
        </pc:spChg>
        <pc:spChg chg="add">
          <ac:chgData name="Utente guest" userId="" providerId="Windows Live" clId="Web-{A35560FD-65F8-432A-9B15-F6CCCFB92C13}" dt="2021-05-06T07:32:59.123" v="77"/>
          <ac:spMkLst>
            <pc:docMk/>
            <pc:sldMk cId="2243648224" sldId="259"/>
            <ac:spMk id="33" creationId="{3CD9DF72-87A3-404E-A828-84CBF11A8303}"/>
          </ac:spMkLst>
        </pc:spChg>
        <pc:spChg chg="add del">
          <ac:chgData name="Utente guest" userId="" providerId="Windows Live" clId="Web-{A35560FD-65F8-432A-9B15-F6CCCFB92C13}" dt="2021-05-06T07:32:59.123" v="76"/>
          <ac:spMkLst>
            <pc:docMk/>
            <pc:sldMk cId="2243648224" sldId="259"/>
            <ac:spMk id="36" creationId="{8FC9BE17-9A7B-462D-AE50-3D8777387304}"/>
          </ac:spMkLst>
        </pc:spChg>
        <pc:spChg chg="add del">
          <ac:chgData name="Utente guest" userId="" providerId="Windows Live" clId="Web-{A35560FD-65F8-432A-9B15-F6CCCFB92C13}" dt="2021-05-06T07:32:59.123" v="76"/>
          <ac:spMkLst>
            <pc:docMk/>
            <pc:sldMk cId="2243648224" sldId="259"/>
            <ac:spMk id="38" creationId="{3EBE8569-6AEC-4B8C-8D53-2DE337CDBA65}"/>
          </ac:spMkLst>
        </pc:spChg>
        <pc:spChg chg="add del">
          <ac:chgData name="Utente guest" userId="" providerId="Windows Live" clId="Web-{A35560FD-65F8-432A-9B15-F6CCCFB92C13}" dt="2021-05-06T07:32:59.123" v="76"/>
          <ac:spMkLst>
            <pc:docMk/>
            <pc:sldMk cId="2243648224" sldId="259"/>
            <ac:spMk id="40" creationId="{55D4142C-5077-457F-A6AD-3FECFDB39685}"/>
          </ac:spMkLst>
        </pc:spChg>
        <pc:spChg chg="add del">
          <ac:chgData name="Utente guest" userId="" providerId="Windows Live" clId="Web-{A35560FD-65F8-432A-9B15-F6CCCFB92C13}" dt="2021-05-06T07:32:59.123" v="76"/>
          <ac:spMkLst>
            <pc:docMk/>
            <pc:sldMk cId="2243648224" sldId="259"/>
            <ac:spMk id="42" creationId="{7A5F0580-5EE9-419F-96EE-B6529EF6E7D0}"/>
          </ac:spMkLst>
        </pc:spChg>
        <pc:grpChg chg="add del">
          <ac:chgData name="Utente guest" userId="" providerId="Windows Live" clId="Web-{A35560FD-65F8-432A-9B15-F6CCCFB92C13}" dt="2021-05-06T07:29:29.243" v="49"/>
          <ac:grpSpMkLst>
            <pc:docMk/>
            <pc:sldMk cId="2243648224" sldId="259"/>
            <ac:grpSpMk id="7" creationId="{CC09AFE8-9934-40C0-A058-4008A3B197E7}"/>
          </ac:grpSpMkLst>
        </pc:grpChg>
        <pc:grpChg chg="add del">
          <ac:chgData name="Utente guest" userId="" providerId="Windows Live" clId="Web-{A35560FD-65F8-432A-9B15-F6CCCFB92C13}" dt="2021-05-06T07:31:34.105" v="67"/>
          <ac:grpSpMkLst>
            <pc:docMk/>
            <pc:sldMk cId="2243648224" sldId="259"/>
            <ac:grpSpMk id="10" creationId="{23705FF7-CAB4-430F-A07B-AF2245F17F1C}"/>
          </ac:grpSpMkLst>
        </pc:grpChg>
        <pc:grpChg chg="add del">
          <ac:chgData name="Utente guest" userId="" providerId="Windows Live" clId="Web-{A35560FD-65F8-432A-9B15-F6CCCFB92C13}" dt="2021-05-06T07:29:22.055" v="47"/>
          <ac:grpSpMkLst>
            <pc:docMk/>
            <pc:sldMk cId="2243648224" sldId="259"/>
            <ac:grpSpMk id="11" creationId="{0EAC7AFE-68C0-41EB-A1C7-108E60D7C338}"/>
          </ac:grpSpMkLst>
        </pc:grpChg>
        <pc:grpChg chg="add del">
          <ac:chgData name="Utente guest" userId="" providerId="Windows Live" clId="Web-{A35560FD-65F8-432A-9B15-F6CCCFB92C13}" dt="2021-05-06T07:32:13.340" v="71"/>
          <ac:grpSpMkLst>
            <pc:docMk/>
            <pc:sldMk cId="2243648224" sldId="259"/>
            <ac:grpSpMk id="20" creationId="{23705FF7-CAB4-430F-A07B-AF2245F17F1C}"/>
          </ac:grpSpMkLst>
        </pc:grpChg>
        <pc:picChg chg="add del mod">
          <ac:chgData name="Utente guest" userId="" providerId="Windows Live" clId="Web-{A35560FD-65F8-432A-9B15-F6CCCFB92C13}" dt="2021-05-06T07:30:56.729" v="64"/>
          <ac:picMkLst>
            <pc:docMk/>
            <pc:sldMk cId="2243648224" sldId="259"/>
            <ac:picMk id="4" creationId="{44BF1C5F-6F64-4917-A24A-60396CD5BD71}"/>
          </ac:picMkLst>
        </pc:picChg>
        <pc:picChg chg="add del mod">
          <ac:chgData name="Utente guest" userId="" providerId="Windows Live" clId="Web-{A35560FD-65F8-432A-9B15-F6CCCFB92C13}" dt="2021-05-06T07:31:40.230" v="68"/>
          <ac:picMkLst>
            <pc:docMk/>
            <pc:sldMk cId="2243648224" sldId="259"/>
            <ac:picMk id="5" creationId="{36B97FD9-72EB-4462-86FD-A4BFBAF9543D}"/>
          </ac:picMkLst>
        </pc:picChg>
        <pc:picChg chg="add del mod">
          <ac:chgData name="Utente guest" userId="" providerId="Windows Live" clId="Web-{A35560FD-65F8-432A-9B15-F6CCCFB92C13}" dt="2021-05-06T07:32:30.388" v="72"/>
          <ac:picMkLst>
            <pc:docMk/>
            <pc:sldMk cId="2243648224" sldId="259"/>
            <ac:picMk id="19" creationId="{F580623D-0355-4BE4-8A1F-D9EF14EDDB3F}"/>
          </ac:picMkLst>
        </pc:picChg>
        <pc:picChg chg="add mod ord">
          <ac:chgData name="Utente guest" userId="" providerId="Windows Live" clId="Web-{A35560FD-65F8-432A-9B15-F6CCCFB92C13}" dt="2021-05-06T07:33:18.391" v="83" actId="1076"/>
          <ac:picMkLst>
            <pc:docMk/>
            <pc:sldMk cId="2243648224" sldId="259"/>
            <ac:picMk id="23" creationId="{593AEFA8-D44C-4D19-93BA-FED2A49446A8}"/>
          </ac:picMkLst>
        </pc:picChg>
        <pc:picChg chg="add del">
          <ac:chgData name="Utente guest" userId="" providerId="Windows Live" clId="Web-{A35560FD-65F8-432A-9B15-F6CCCFB92C13}" dt="2021-05-06T07:32:59.123" v="77"/>
          <ac:picMkLst>
            <pc:docMk/>
            <pc:sldMk cId="2243648224" sldId="259"/>
            <ac:picMk id="29" creationId="{83355637-BA71-4F63-94C9-E77BF81BDFC0}"/>
          </ac:picMkLst>
        </pc:picChg>
        <pc:cxnChg chg="add">
          <ac:chgData name="Utente guest" userId="" providerId="Windows Live" clId="Web-{A35560FD-65F8-432A-9B15-F6CCCFB92C13}" dt="2021-05-06T07:32:59.123" v="77"/>
          <ac:cxnSpMkLst>
            <pc:docMk/>
            <pc:sldMk cId="2243648224" sldId="259"/>
            <ac:cxnSpMk id="34" creationId="{20E3A342-4D61-4E3F-AF90-1AB42AEB96CC}"/>
          </ac:cxnSpMkLst>
        </pc:cxnChg>
      </pc:sldChg>
      <pc:sldChg chg="modSp">
        <pc:chgData name="Utente guest" userId="" providerId="Windows Live" clId="Web-{A35560FD-65F8-432A-9B15-F6CCCFB92C13}" dt="2021-05-06T07:20:43.982" v="40" actId="20577"/>
        <pc:sldMkLst>
          <pc:docMk/>
          <pc:sldMk cId="3240036045" sldId="264"/>
        </pc:sldMkLst>
        <pc:spChg chg="mod">
          <ac:chgData name="Utente guest" userId="" providerId="Windows Live" clId="Web-{A35560FD-65F8-432A-9B15-F6CCCFB92C13}" dt="2021-05-06T07:20:43.982" v="40" actId="20577"/>
          <ac:spMkLst>
            <pc:docMk/>
            <pc:sldMk cId="3240036045" sldId="264"/>
            <ac:spMk id="2" creationId="{CAB3D54E-B4E3-413D-8D9A-AF037561A04A}"/>
          </ac:spMkLst>
        </pc:spChg>
        <pc:spChg chg="mod">
          <ac:chgData name="Utente guest" userId="" providerId="Windows Live" clId="Web-{A35560FD-65F8-432A-9B15-F6CCCFB92C13}" dt="2021-05-06T07:20:30.716" v="37" actId="20577"/>
          <ac:spMkLst>
            <pc:docMk/>
            <pc:sldMk cId="3240036045" sldId="264"/>
            <ac:spMk id="3" creationId="{8DF29888-DD67-4848-A9BE-142530A7A9F9}"/>
          </ac:spMkLst>
        </pc:spChg>
      </pc:sldChg>
      <pc:sldChg chg="ord">
        <pc:chgData name="Utente guest" userId="" providerId="Windows Live" clId="Web-{A35560FD-65F8-432A-9B15-F6CCCFB92C13}" dt="2021-05-06T07:23:07.766" v="43"/>
        <pc:sldMkLst>
          <pc:docMk/>
          <pc:sldMk cId="3327265789" sldId="266"/>
        </pc:sldMkLst>
      </pc:sldChg>
    </pc:docChg>
  </pc:docChgLst>
  <pc:docChgLst>
    <pc:chgData name="MICHELA DE BORTOLI" userId="064205d51ae23c62" providerId="Windows Live" clId="Web-{A19AD9DF-8E23-4FE3-8FFE-AA94B2CB0F42}"/>
    <pc:docChg chg="modSld">
      <pc:chgData name="MICHELA DE BORTOLI" userId="064205d51ae23c62" providerId="Windows Live" clId="Web-{A19AD9DF-8E23-4FE3-8FFE-AA94B2CB0F42}" dt="2021-04-29T07:33:16.833" v="3" actId="20577"/>
      <pc:docMkLst>
        <pc:docMk/>
      </pc:docMkLst>
      <pc:sldChg chg="modSp">
        <pc:chgData name="MICHELA DE BORTOLI" userId="064205d51ae23c62" providerId="Windows Live" clId="Web-{A19AD9DF-8E23-4FE3-8FFE-AA94B2CB0F42}" dt="2021-04-29T07:33:16.833" v="3" actId="20577"/>
        <pc:sldMkLst>
          <pc:docMk/>
          <pc:sldMk cId="3379596371" sldId="257"/>
        </pc:sldMkLst>
        <pc:spChg chg="mod">
          <ac:chgData name="MICHELA DE BORTOLI" userId="064205d51ae23c62" providerId="Windows Live" clId="Web-{A19AD9DF-8E23-4FE3-8FFE-AA94B2CB0F42}" dt="2021-04-29T07:33:12.301" v="1" actId="20577"/>
          <ac:spMkLst>
            <pc:docMk/>
            <pc:sldMk cId="3379596371" sldId="257"/>
            <ac:spMk id="2" creationId="{57076718-2572-4BF5-92EB-EA970CC2103A}"/>
          </ac:spMkLst>
        </pc:spChg>
        <pc:spChg chg="mod">
          <ac:chgData name="MICHELA DE BORTOLI" userId="064205d51ae23c62" providerId="Windows Live" clId="Web-{A19AD9DF-8E23-4FE3-8FFE-AA94B2CB0F42}" dt="2021-04-29T07:33:16.833" v="3" actId="20577"/>
          <ac:spMkLst>
            <pc:docMk/>
            <pc:sldMk cId="3379596371" sldId="257"/>
            <ac:spMk id="3" creationId="{EC464009-A994-43AC-BF8E-13361F092183}"/>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endParaRPr lang="de-DE"/>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de-DE"/>
          </a:p>
        </p:txBody>
      </p:sp>
      <p:sp>
        <p:nvSpPr>
          <p:cNvPr id="4" name="Segnaposto data 3"/>
          <p:cNvSpPr>
            <a:spLocks noGrp="1"/>
          </p:cNvSpPr>
          <p:nvPr>
            <p:ph type="dt" sz="half" idx="10"/>
          </p:nvPr>
        </p:nvSpPr>
        <p:spPr/>
        <p:txBody>
          <a:bodyPr/>
          <a:lstStyle/>
          <a:p>
            <a:fld id="{F64A8E5F-40E5-4553-9F3C-699F1A5B8145}" type="datetimeFigureOut">
              <a:rPr lang="de-DE" smtClean="0"/>
              <a:t>24.05.2021</a:t>
            </a:fld>
            <a:endParaRPr lang="de-DE"/>
          </a:p>
        </p:txBody>
      </p:sp>
      <p:sp>
        <p:nvSpPr>
          <p:cNvPr id="5" name="Segnaposto piè di pagina 4"/>
          <p:cNvSpPr>
            <a:spLocks noGrp="1"/>
          </p:cNvSpPr>
          <p:nvPr>
            <p:ph type="ftr" sz="quarter" idx="11"/>
          </p:nvPr>
        </p:nvSpPr>
        <p:spPr/>
        <p:txBody>
          <a:bodyPr/>
          <a:lstStyle/>
          <a:p>
            <a:endParaRPr lang="de-DE"/>
          </a:p>
        </p:txBody>
      </p:sp>
      <p:sp>
        <p:nvSpPr>
          <p:cNvPr id="6" name="Segnaposto numero diapositiva 5"/>
          <p:cNvSpPr>
            <a:spLocks noGrp="1"/>
          </p:cNvSpPr>
          <p:nvPr>
            <p:ph type="sldNum" sz="quarter" idx="12"/>
          </p:nvPr>
        </p:nvSpPr>
        <p:spPr/>
        <p:txBody>
          <a:bodyPr/>
          <a:lstStyle/>
          <a:p>
            <a:fld id="{66CD45B7-DFE2-4393-8D37-380FC36BF3AA}" type="slidenum">
              <a:rPr lang="de-DE" smtClean="0"/>
              <a:t>‹N›</a:t>
            </a:fld>
            <a:endParaRPr lang="de-DE"/>
          </a:p>
        </p:txBody>
      </p:sp>
    </p:spTree>
    <p:extLst>
      <p:ext uri="{BB962C8B-B14F-4D97-AF65-F5344CB8AC3E}">
        <p14:creationId xmlns:p14="http://schemas.microsoft.com/office/powerpoint/2010/main" val="31861926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de-DE"/>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de-DE"/>
          </a:p>
        </p:txBody>
      </p:sp>
      <p:sp>
        <p:nvSpPr>
          <p:cNvPr id="4" name="Segnaposto data 3"/>
          <p:cNvSpPr>
            <a:spLocks noGrp="1"/>
          </p:cNvSpPr>
          <p:nvPr>
            <p:ph type="dt" sz="half" idx="10"/>
          </p:nvPr>
        </p:nvSpPr>
        <p:spPr/>
        <p:txBody>
          <a:bodyPr/>
          <a:lstStyle/>
          <a:p>
            <a:fld id="{F64A8E5F-40E5-4553-9F3C-699F1A5B8145}" type="datetimeFigureOut">
              <a:rPr lang="de-DE" smtClean="0"/>
              <a:t>24.05.2021</a:t>
            </a:fld>
            <a:endParaRPr lang="de-DE"/>
          </a:p>
        </p:txBody>
      </p:sp>
      <p:sp>
        <p:nvSpPr>
          <p:cNvPr id="5" name="Segnaposto piè di pagina 4"/>
          <p:cNvSpPr>
            <a:spLocks noGrp="1"/>
          </p:cNvSpPr>
          <p:nvPr>
            <p:ph type="ftr" sz="quarter" idx="11"/>
          </p:nvPr>
        </p:nvSpPr>
        <p:spPr/>
        <p:txBody>
          <a:bodyPr/>
          <a:lstStyle/>
          <a:p>
            <a:endParaRPr lang="de-DE"/>
          </a:p>
        </p:txBody>
      </p:sp>
      <p:sp>
        <p:nvSpPr>
          <p:cNvPr id="6" name="Segnaposto numero diapositiva 5"/>
          <p:cNvSpPr>
            <a:spLocks noGrp="1"/>
          </p:cNvSpPr>
          <p:nvPr>
            <p:ph type="sldNum" sz="quarter" idx="12"/>
          </p:nvPr>
        </p:nvSpPr>
        <p:spPr/>
        <p:txBody>
          <a:bodyPr/>
          <a:lstStyle/>
          <a:p>
            <a:fld id="{66CD45B7-DFE2-4393-8D37-380FC36BF3AA}" type="slidenum">
              <a:rPr lang="de-DE" smtClean="0"/>
              <a:t>‹N›</a:t>
            </a:fld>
            <a:endParaRPr lang="de-DE"/>
          </a:p>
        </p:txBody>
      </p:sp>
    </p:spTree>
    <p:extLst>
      <p:ext uri="{BB962C8B-B14F-4D97-AF65-F5344CB8AC3E}">
        <p14:creationId xmlns:p14="http://schemas.microsoft.com/office/powerpoint/2010/main" val="3424469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endParaRPr lang="de-DE"/>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de-DE"/>
          </a:p>
        </p:txBody>
      </p:sp>
      <p:sp>
        <p:nvSpPr>
          <p:cNvPr id="4" name="Segnaposto data 3"/>
          <p:cNvSpPr>
            <a:spLocks noGrp="1"/>
          </p:cNvSpPr>
          <p:nvPr>
            <p:ph type="dt" sz="half" idx="10"/>
          </p:nvPr>
        </p:nvSpPr>
        <p:spPr/>
        <p:txBody>
          <a:bodyPr/>
          <a:lstStyle/>
          <a:p>
            <a:fld id="{F64A8E5F-40E5-4553-9F3C-699F1A5B8145}" type="datetimeFigureOut">
              <a:rPr lang="de-DE" smtClean="0"/>
              <a:t>24.05.2021</a:t>
            </a:fld>
            <a:endParaRPr lang="de-DE"/>
          </a:p>
        </p:txBody>
      </p:sp>
      <p:sp>
        <p:nvSpPr>
          <p:cNvPr id="5" name="Segnaposto piè di pagina 4"/>
          <p:cNvSpPr>
            <a:spLocks noGrp="1"/>
          </p:cNvSpPr>
          <p:nvPr>
            <p:ph type="ftr" sz="quarter" idx="11"/>
          </p:nvPr>
        </p:nvSpPr>
        <p:spPr/>
        <p:txBody>
          <a:bodyPr/>
          <a:lstStyle/>
          <a:p>
            <a:endParaRPr lang="de-DE"/>
          </a:p>
        </p:txBody>
      </p:sp>
      <p:sp>
        <p:nvSpPr>
          <p:cNvPr id="6" name="Segnaposto numero diapositiva 5"/>
          <p:cNvSpPr>
            <a:spLocks noGrp="1"/>
          </p:cNvSpPr>
          <p:nvPr>
            <p:ph type="sldNum" sz="quarter" idx="12"/>
          </p:nvPr>
        </p:nvSpPr>
        <p:spPr/>
        <p:txBody>
          <a:bodyPr/>
          <a:lstStyle/>
          <a:p>
            <a:fld id="{66CD45B7-DFE2-4393-8D37-380FC36BF3AA}" type="slidenum">
              <a:rPr lang="de-DE" smtClean="0"/>
              <a:t>‹N›</a:t>
            </a:fld>
            <a:endParaRPr lang="de-DE"/>
          </a:p>
        </p:txBody>
      </p:sp>
    </p:spTree>
    <p:extLst>
      <p:ext uri="{BB962C8B-B14F-4D97-AF65-F5344CB8AC3E}">
        <p14:creationId xmlns:p14="http://schemas.microsoft.com/office/powerpoint/2010/main" val="10268423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5/24/2021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‹N›</a:t>
            </a:fld>
            <a:endParaRPr lang="en-US"/>
          </a:p>
        </p:txBody>
      </p:sp>
    </p:spTree>
    <p:extLst>
      <p:ext uri="{BB962C8B-B14F-4D97-AF65-F5344CB8AC3E}">
        <p14:creationId xmlns:p14="http://schemas.microsoft.com/office/powerpoint/2010/main" val="36654058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‹N›</a:t>
            </a:fld>
            <a:endParaRPr lang="en-US"/>
          </a:p>
        </p:txBody>
      </p:sp>
    </p:spTree>
    <p:extLst>
      <p:ext uri="{BB962C8B-B14F-4D97-AF65-F5344CB8AC3E}">
        <p14:creationId xmlns:p14="http://schemas.microsoft.com/office/powerpoint/2010/main" val="25290706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5/24/2021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‹N›</a:t>
            </a:fld>
            <a:endParaRPr lang="en-US"/>
          </a:p>
        </p:txBody>
      </p:sp>
    </p:spTree>
    <p:extLst>
      <p:ext uri="{BB962C8B-B14F-4D97-AF65-F5344CB8AC3E}">
        <p14:creationId xmlns:p14="http://schemas.microsoft.com/office/powerpoint/2010/main" val="5561544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5/24/2021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‹N›</a:t>
            </a:fld>
            <a:endParaRPr lang="en-US"/>
          </a:p>
        </p:txBody>
      </p:sp>
    </p:spTree>
    <p:extLst>
      <p:ext uri="{BB962C8B-B14F-4D97-AF65-F5344CB8AC3E}">
        <p14:creationId xmlns:p14="http://schemas.microsoft.com/office/powerpoint/2010/main" val="38240060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5/24/2021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‹N›</a:t>
            </a:fld>
            <a:endParaRPr lang="en-US"/>
          </a:p>
        </p:txBody>
      </p:sp>
    </p:spTree>
    <p:extLst>
      <p:ext uri="{BB962C8B-B14F-4D97-AF65-F5344CB8AC3E}">
        <p14:creationId xmlns:p14="http://schemas.microsoft.com/office/powerpoint/2010/main" val="269761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5/24/2021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‹N›</a:t>
            </a:fld>
            <a:endParaRPr lang="en-US"/>
          </a:p>
        </p:txBody>
      </p:sp>
    </p:spTree>
    <p:extLst>
      <p:ext uri="{BB962C8B-B14F-4D97-AF65-F5344CB8AC3E}">
        <p14:creationId xmlns:p14="http://schemas.microsoft.com/office/powerpoint/2010/main" val="18703261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5/24/2021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‹N›</a:t>
            </a:fld>
            <a:endParaRPr lang="en-US"/>
          </a:p>
        </p:txBody>
      </p:sp>
    </p:spTree>
    <p:extLst>
      <p:ext uri="{BB962C8B-B14F-4D97-AF65-F5344CB8AC3E}">
        <p14:creationId xmlns:p14="http://schemas.microsoft.com/office/powerpoint/2010/main" val="36663802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5/24/2021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‹N›</a:t>
            </a:fld>
            <a:endParaRPr lang="en-US"/>
          </a:p>
        </p:txBody>
      </p:sp>
    </p:spTree>
    <p:extLst>
      <p:ext uri="{BB962C8B-B14F-4D97-AF65-F5344CB8AC3E}">
        <p14:creationId xmlns:p14="http://schemas.microsoft.com/office/powerpoint/2010/main" val="3046486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de-DE"/>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de-DE"/>
          </a:p>
        </p:txBody>
      </p:sp>
      <p:sp>
        <p:nvSpPr>
          <p:cNvPr id="4" name="Segnaposto data 3"/>
          <p:cNvSpPr>
            <a:spLocks noGrp="1"/>
          </p:cNvSpPr>
          <p:nvPr>
            <p:ph type="dt" sz="half" idx="10"/>
          </p:nvPr>
        </p:nvSpPr>
        <p:spPr/>
        <p:txBody>
          <a:bodyPr/>
          <a:lstStyle/>
          <a:p>
            <a:fld id="{F64A8E5F-40E5-4553-9F3C-699F1A5B8145}" type="datetimeFigureOut">
              <a:rPr lang="de-DE" smtClean="0"/>
              <a:t>24.05.2021</a:t>
            </a:fld>
            <a:endParaRPr lang="de-DE"/>
          </a:p>
        </p:txBody>
      </p:sp>
      <p:sp>
        <p:nvSpPr>
          <p:cNvPr id="5" name="Segnaposto piè di pagina 4"/>
          <p:cNvSpPr>
            <a:spLocks noGrp="1"/>
          </p:cNvSpPr>
          <p:nvPr>
            <p:ph type="ftr" sz="quarter" idx="11"/>
          </p:nvPr>
        </p:nvSpPr>
        <p:spPr/>
        <p:txBody>
          <a:bodyPr/>
          <a:lstStyle/>
          <a:p>
            <a:endParaRPr lang="de-DE"/>
          </a:p>
        </p:txBody>
      </p:sp>
      <p:sp>
        <p:nvSpPr>
          <p:cNvPr id="6" name="Segnaposto numero diapositiva 5"/>
          <p:cNvSpPr>
            <a:spLocks noGrp="1"/>
          </p:cNvSpPr>
          <p:nvPr>
            <p:ph type="sldNum" sz="quarter" idx="12"/>
          </p:nvPr>
        </p:nvSpPr>
        <p:spPr/>
        <p:txBody>
          <a:bodyPr/>
          <a:lstStyle/>
          <a:p>
            <a:fld id="{66CD45B7-DFE2-4393-8D37-380FC36BF3AA}" type="slidenum">
              <a:rPr lang="de-DE" smtClean="0"/>
              <a:t>‹N›</a:t>
            </a:fld>
            <a:endParaRPr lang="de-DE"/>
          </a:p>
        </p:txBody>
      </p:sp>
    </p:spTree>
    <p:extLst>
      <p:ext uri="{BB962C8B-B14F-4D97-AF65-F5344CB8AC3E}">
        <p14:creationId xmlns:p14="http://schemas.microsoft.com/office/powerpoint/2010/main" val="1263181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5/24/2021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‹N›</a:t>
            </a:fld>
            <a:endParaRPr lang="en-US"/>
          </a:p>
        </p:txBody>
      </p:sp>
    </p:spTree>
    <p:extLst>
      <p:ext uri="{BB962C8B-B14F-4D97-AF65-F5344CB8AC3E}">
        <p14:creationId xmlns:p14="http://schemas.microsoft.com/office/powerpoint/2010/main" val="38688677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‹N›</a:t>
            </a:fld>
            <a:endParaRPr lang="en-US"/>
          </a:p>
        </p:txBody>
      </p:sp>
    </p:spTree>
    <p:extLst>
      <p:ext uri="{BB962C8B-B14F-4D97-AF65-F5344CB8AC3E}">
        <p14:creationId xmlns:p14="http://schemas.microsoft.com/office/powerpoint/2010/main" val="39522487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‹N›</a:t>
            </a:fld>
            <a:endParaRPr lang="en-US"/>
          </a:p>
        </p:txBody>
      </p:sp>
    </p:spTree>
    <p:extLst>
      <p:ext uri="{BB962C8B-B14F-4D97-AF65-F5344CB8AC3E}">
        <p14:creationId xmlns:p14="http://schemas.microsoft.com/office/powerpoint/2010/main" val="3830059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endParaRPr lang="de-DE"/>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F64A8E5F-40E5-4553-9F3C-699F1A5B8145}" type="datetimeFigureOut">
              <a:rPr lang="de-DE" smtClean="0"/>
              <a:t>24.05.2021</a:t>
            </a:fld>
            <a:endParaRPr lang="de-DE"/>
          </a:p>
        </p:txBody>
      </p:sp>
      <p:sp>
        <p:nvSpPr>
          <p:cNvPr id="5" name="Segnaposto piè di pagina 4"/>
          <p:cNvSpPr>
            <a:spLocks noGrp="1"/>
          </p:cNvSpPr>
          <p:nvPr>
            <p:ph type="ftr" sz="quarter" idx="11"/>
          </p:nvPr>
        </p:nvSpPr>
        <p:spPr/>
        <p:txBody>
          <a:bodyPr/>
          <a:lstStyle/>
          <a:p>
            <a:endParaRPr lang="de-DE"/>
          </a:p>
        </p:txBody>
      </p:sp>
      <p:sp>
        <p:nvSpPr>
          <p:cNvPr id="6" name="Segnaposto numero diapositiva 5"/>
          <p:cNvSpPr>
            <a:spLocks noGrp="1"/>
          </p:cNvSpPr>
          <p:nvPr>
            <p:ph type="sldNum" sz="quarter" idx="12"/>
          </p:nvPr>
        </p:nvSpPr>
        <p:spPr/>
        <p:txBody>
          <a:bodyPr/>
          <a:lstStyle/>
          <a:p>
            <a:fld id="{66CD45B7-DFE2-4393-8D37-380FC36BF3AA}" type="slidenum">
              <a:rPr lang="de-DE" smtClean="0"/>
              <a:t>‹N›</a:t>
            </a:fld>
            <a:endParaRPr lang="de-DE"/>
          </a:p>
        </p:txBody>
      </p:sp>
    </p:spTree>
    <p:extLst>
      <p:ext uri="{BB962C8B-B14F-4D97-AF65-F5344CB8AC3E}">
        <p14:creationId xmlns:p14="http://schemas.microsoft.com/office/powerpoint/2010/main" val="3577393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de-DE"/>
          </a:p>
        </p:txBody>
      </p:sp>
      <p:sp>
        <p:nvSpPr>
          <p:cNvPr id="3" name="Segnaposto contenuto 2"/>
          <p:cNvSpPr>
            <a:spLocks noGrp="1"/>
          </p:cNvSpPr>
          <p:nvPr>
            <p:ph sz="half" idx="1"/>
          </p:nvPr>
        </p:nvSpPr>
        <p:spPr>
          <a:xfrm>
            <a:off x="838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de-DE"/>
          </a:p>
        </p:txBody>
      </p:sp>
      <p:sp>
        <p:nvSpPr>
          <p:cNvPr id="4" name="Segnaposto contenuto 3"/>
          <p:cNvSpPr>
            <a:spLocks noGrp="1"/>
          </p:cNvSpPr>
          <p:nvPr>
            <p:ph sz="half" idx="2"/>
          </p:nvPr>
        </p:nvSpPr>
        <p:spPr>
          <a:xfrm>
            <a:off x="6172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de-DE"/>
          </a:p>
        </p:txBody>
      </p:sp>
      <p:sp>
        <p:nvSpPr>
          <p:cNvPr id="5" name="Segnaposto data 4"/>
          <p:cNvSpPr>
            <a:spLocks noGrp="1"/>
          </p:cNvSpPr>
          <p:nvPr>
            <p:ph type="dt" sz="half" idx="10"/>
          </p:nvPr>
        </p:nvSpPr>
        <p:spPr/>
        <p:txBody>
          <a:bodyPr/>
          <a:lstStyle/>
          <a:p>
            <a:fld id="{F64A8E5F-40E5-4553-9F3C-699F1A5B8145}" type="datetimeFigureOut">
              <a:rPr lang="de-DE" smtClean="0"/>
              <a:t>24.05.2021</a:t>
            </a:fld>
            <a:endParaRPr lang="de-DE"/>
          </a:p>
        </p:txBody>
      </p:sp>
      <p:sp>
        <p:nvSpPr>
          <p:cNvPr id="6" name="Segnaposto piè di pagina 5"/>
          <p:cNvSpPr>
            <a:spLocks noGrp="1"/>
          </p:cNvSpPr>
          <p:nvPr>
            <p:ph type="ftr" sz="quarter" idx="11"/>
          </p:nvPr>
        </p:nvSpPr>
        <p:spPr/>
        <p:txBody>
          <a:bodyPr/>
          <a:lstStyle/>
          <a:p>
            <a:endParaRPr lang="de-DE"/>
          </a:p>
        </p:txBody>
      </p:sp>
      <p:sp>
        <p:nvSpPr>
          <p:cNvPr id="7" name="Segnaposto numero diapositiva 6"/>
          <p:cNvSpPr>
            <a:spLocks noGrp="1"/>
          </p:cNvSpPr>
          <p:nvPr>
            <p:ph type="sldNum" sz="quarter" idx="12"/>
          </p:nvPr>
        </p:nvSpPr>
        <p:spPr/>
        <p:txBody>
          <a:bodyPr/>
          <a:lstStyle/>
          <a:p>
            <a:fld id="{66CD45B7-DFE2-4393-8D37-380FC36BF3AA}" type="slidenum">
              <a:rPr lang="de-DE" smtClean="0"/>
              <a:t>‹N›</a:t>
            </a:fld>
            <a:endParaRPr lang="de-DE"/>
          </a:p>
        </p:txBody>
      </p:sp>
    </p:spTree>
    <p:extLst>
      <p:ext uri="{BB962C8B-B14F-4D97-AF65-F5344CB8AC3E}">
        <p14:creationId xmlns:p14="http://schemas.microsoft.com/office/powerpoint/2010/main" val="1284089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endParaRPr lang="de-DE"/>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de-DE"/>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de-DE"/>
          </a:p>
        </p:txBody>
      </p:sp>
      <p:sp>
        <p:nvSpPr>
          <p:cNvPr id="7" name="Segnaposto data 6"/>
          <p:cNvSpPr>
            <a:spLocks noGrp="1"/>
          </p:cNvSpPr>
          <p:nvPr>
            <p:ph type="dt" sz="half" idx="10"/>
          </p:nvPr>
        </p:nvSpPr>
        <p:spPr/>
        <p:txBody>
          <a:bodyPr/>
          <a:lstStyle/>
          <a:p>
            <a:fld id="{F64A8E5F-40E5-4553-9F3C-699F1A5B8145}" type="datetimeFigureOut">
              <a:rPr lang="de-DE" smtClean="0"/>
              <a:t>24.05.2021</a:t>
            </a:fld>
            <a:endParaRPr lang="de-DE"/>
          </a:p>
        </p:txBody>
      </p:sp>
      <p:sp>
        <p:nvSpPr>
          <p:cNvPr id="8" name="Segnaposto piè di pagina 7"/>
          <p:cNvSpPr>
            <a:spLocks noGrp="1"/>
          </p:cNvSpPr>
          <p:nvPr>
            <p:ph type="ftr" sz="quarter" idx="11"/>
          </p:nvPr>
        </p:nvSpPr>
        <p:spPr/>
        <p:txBody>
          <a:bodyPr/>
          <a:lstStyle/>
          <a:p>
            <a:endParaRPr lang="de-DE"/>
          </a:p>
        </p:txBody>
      </p:sp>
      <p:sp>
        <p:nvSpPr>
          <p:cNvPr id="9" name="Segnaposto numero diapositiva 8"/>
          <p:cNvSpPr>
            <a:spLocks noGrp="1"/>
          </p:cNvSpPr>
          <p:nvPr>
            <p:ph type="sldNum" sz="quarter" idx="12"/>
          </p:nvPr>
        </p:nvSpPr>
        <p:spPr/>
        <p:txBody>
          <a:bodyPr/>
          <a:lstStyle/>
          <a:p>
            <a:fld id="{66CD45B7-DFE2-4393-8D37-380FC36BF3AA}" type="slidenum">
              <a:rPr lang="de-DE" smtClean="0"/>
              <a:t>‹N›</a:t>
            </a:fld>
            <a:endParaRPr lang="de-DE"/>
          </a:p>
        </p:txBody>
      </p:sp>
    </p:spTree>
    <p:extLst>
      <p:ext uri="{BB962C8B-B14F-4D97-AF65-F5344CB8AC3E}">
        <p14:creationId xmlns:p14="http://schemas.microsoft.com/office/powerpoint/2010/main" val="2747982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de-DE"/>
          </a:p>
        </p:txBody>
      </p:sp>
      <p:sp>
        <p:nvSpPr>
          <p:cNvPr id="3" name="Segnaposto data 2"/>
          <p:cNvSpPr>
            <a:spLocks noGrp="1"/>
          </p:cNvSpPr>
          <p:nvPr>
            <p:ph type="dt" sz="half" idx="10"/>
          </p:nvPr>
        </p:nvSpPr>
        <p:spPr/>
        <p:txBody>
          <a:bodyPr/>
          <a:lstStyle/>
          <a:p>
            <a:fld id="{F64A8E5F-40E5-4553-9F3C-699F1A5B8145}" type="datetimeFigureOut">
              <a:rPr lang="de-DE" smtClean="0"/>
              <a:t>24.05.2021</a:t>
            </a:fld>
            <a:endParaRPr lang="de-DE"/>
          </a:p>
        </p:txBody>
      </p:sp>
      <p:sp>
        <p:nvSpPr>
          <p:cNvPr id="4" name="Segnaposto piè di pagina 3"/>
          <p:cNvSpPr>
            <a:spLocks noGrp="1"/>
          </p:cNvSpPr>
          <p:nvPr>
            <p:ph type="ftr" sz="quarter" idx="11"/>
          </p:nvPr>
        </p:nvSpPr>
        <p:spPr/>
        <p:txBody>
          <a:bodyPr/>
          <a:lstStyle/>
          <a:p>
            <a:endParaRPr lang="de-DE"/>
          </a:p>
        </p:txBody>
      </p:sp>
      <p:sp>
        <p:nvSpPr>
          <p:cNvPr id="5" name="Segnaposto numero diapositiva 4"/>
          <p:cNvSpPr>
            <a:spLocks noGrp="1"/>
          </p:cNvSpPr>
          <p:nvPr>
            <p:ph type="sldNum" sz="quarter" idx="12"/>
          </p:nvPr>
        </p:nvSpPr>
        <p:spPr/>
        <p:txBody>
          <a:bodyPr/>
          <a:lstStyle/>
          <a:p>
            <a:fld id="{66CD45B7-DFE2-4393-8D37-380FC36BF3AA}" type="slidenum">
              <a:rPr lang="de-DE" smtClean="0"/>
              <a:t>‹N›</a:t>
            </a:fld>
            <a:endParaRPr lang="de-DE"/>
          </a:p>
        </p:txBody>
      </p:sp>
    </p:spTree>
    <p:extLst>
      <p:ext uri="{BB962C8B-B14F-4D97-AF65-F5344CB8AC3E}">
        <p14:creationId xmlns:p14="http://schemas.microsoft.com/office/powerpoint/2010/main" val="331782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64A8E5F-40E5-4553-9F3C-699F1A5B8145}" type="datetimeFigureOut">
              <a:rPr lang="de-DE" smtClean="0"/>
              <a:t>24.05.2021</a:t>
            </a:fld>
            <a:endParaRPr lang="de-DE"/>
          </a:p>
        </p:txBody>
      </p:sp>
      <p:sp>
        <p:nvSpPr>
          <p:cNvPr id="3" name="Segnaposto piè di pagina 2"/>
          <p:cNvSpPr>
            <a:spLocks noGrp="1"/>
          </p:cNvSpPr>
          <p:nvPr>
            <p:ph type="ftr" sz="quarter" idx="11"/>
          </p:nvPr>
        </p:nvSpPr>
        <p:spPr/>
        <p:txBody>
          <a:bodyPr/>
          <a:lstStyle/>
          <a:p>
            <a:endParaRPr lang="de-DE"/>
          </a:p>
        </p:txBody>
      </p:sp>
      <p:sp>
        <p:nvSpPr>
          <p:cNvPr id="4" name="Segnaposto numero diapositiva 3"/>
          <p:cNvSpPr>
            <a:spLocks noGrp="1"/>
          </p:cNvSpPr>
          <p:nvPr>
            <p:ph type="sldNum" sz="quarter" idx="12"/>
          </p:nvPr>
        </p:nvSpPr>
        <p:spPr/>
        <p:txBody>
          <a:bodyPr/>
          <a:lstStyle/>
          <a:p>
            <a:fld id="{66CD45B7-DFE2-4393-8D37-380FC36BF3AA}" type="slidenum">
              <a:rPr lang="de-DE" smtClean="0"/>
              <a:t>‹N›</a:t>
            </a:fld>
            <a:endParaRPr lang="de-DE"/>
          </a:p>
        </p:txBody>
      </p:sp>
    </p:spTree>
    <p:extLst>
      <p:ext uri="{BB962C8B-B14F-4D97-AF65-F5344CB8AC3E}">
        <p14:creationId xmlns:p14="http://schemas.microsoft.com/office/powerpoint/2010/main" val="1894095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de-DE"/>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de-DE"/>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F64A8E5F-40E5-4553-9F3C-699F1A5B8145}" type="datetimeFigureOut">
              <a:rPr lang="de-DE" smtClean="0"/>
              <a:t>24.05.2021</a:t>
            </a:fld>
            <a:endParaRPr lang="de-DE"/>
          </a:p>
        </p:txBody>
      </p:sp>
      <p:sp>
        <p:nvSpPr>
          <p:cNvPr id="6" name="Segnaposto piè di pagina 5"/>
          <p:cNvSpPr>
            <a:spLocks noGrp="1"/>
          </p:cNvSpPr>
          <p:nvPr>
            <p:ph type="ftr" sz="quarter" idx="11"/>
          </p:nvPr>
        </p:nvSpPr>
        <p:spPr/>
        <p:txBody>
          <a:bodyPr/>
          <a:lstStyle/>
          <a:p>
            <a:endParaRPr lang="de-DE"/>
          </a:p>
        </p:txBody>
      </p:sp>
      <p:sp>
        <p:nvSpPr>
          <p:cNvPr id="7" name="Segnaposto numero diapositiva 6"/>
          <p:cNvSpPr>
            <a:spLocks noGrp="1"/>
          </p:cNvSpPr>
          <p:nvPr>
            <p:ph type="sldNum" sz="quarter" idx="12"/>
          </p:nvPr>
        </p:nvSpPr>
        <p:spPr/>
        <p:txBody>
          <a:bodyPr/>
          <a:lstStyle/>
          <a:p>
            <a:fld id="{66CD45B7-DFE2-4393-8D37-380FC36BF3AA}" type="slidenum">
              <a:rPr lang="de-DE" smtClean="0"/>
              <a:t>‹N›</a:t>
            </a:fld>
            <a:endParaRPr lang="de-DE"/>
          </a:p>
        </p:txBody>
      </p:sp>
    </p:spTree>
    <p:extLst>
      <p:ext uri="{BB962C8B-B14F-4D97-AF65-F5344CB8AC3E}">
        <p14:creationId xmlns:p14="http://schemas.microsoft.com/office/powerpoint/2010/main" val="2365816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de-DE"/>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F64A8E5F-40E5-4553-9F3C-699F1A5B8145}" type="datetimeFigureOut">
              <a:rPr lang="de-DE" smtClean="0"/>
              <a:t>24.05.2021</a:t>
            </a:fld>
            <a:endParaRPr lang="de-DE"/>
          </a:p>
        </p:txBody>
      </p:sp>
      <p:sp>
        <p:nvSpPr>
          <p:cNvPr id="6" name="Segnaposto piè di pagina 5"/>
          <p:cNvSpPr>
            <a:spLocks noGrp="1"/>
          </p:cNvSpPr>
          <p:nvPr>
            <p:ph type="ftr" sz="quarter" idx="11"/>
          </p:nvPr>
        </p:nvSpPr>
        <p:spPr/>
        <p:txBody>
          <a:bodyPr/>
          <a:lstStyle/>
          <a:p>
            <a:endParaRPr lang="de-DE"/>
          </a:p>
        </p:txBody>
      </p:sp>
      <p:sp>
        <p:nvSpPr>
          <p:cNvPr id="7" name="Segnaposto numero diapositiva 6"/>
          <p:cNvSpPr>
            <a:spLocks noGrp="1"/>
          </p:cNvSpPr>
          <p:nvPr>
            <p:ph type="sldNum" sz="quarter" idx="12"/>
          </p:nvPr>
        </p:nvSpPr>
        <p:spPr/>
        <p:txBody>
          <a:bodyPr/>
          <a:lstStyle/>
          <a:p>
            <a:fld id="{66CD45B7-DFE2-4393-8D37-380FC36BF3AA}" type="slidenum">
              <a:rPr lang="de-DE" smtClean="0"/>
              <a:t>‹N›</a:t>
            </a:fld>
            <a:endParaRPr lang="de-DE"/>
          </a:p>
        </p:txBody>
      </p:sp>
    </p:spTree>
    <p:extLst>
      <p:ext uri="{BB962C8B-B14F-4D97-AF65-F5344CB8AC3E}">
        <p14:creationId xmlns:p14="http://schemas.microsoft.com/office/powerpoint/2010/main" val="1688576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endParaRPr lang="de-DE"/>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de-DE"/>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4A8E5F-40E5-4553-9F3C-699F1A5B8145}" type="datetimeFigureOut">
              <a:rPr lang="de-DE" smtClean="0"/>
              <a:t>24.05.2021</a:t>
            </a:fld>
            <a:endParaRPr lang="de-DE"/>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CD45B7-DFE2-4393-8D37-380FC36BF3AA}" type="slidenum">
              <a:rPr lang="de-DE" smtClean="0"/>
              <a:t>‹N›</a:t>
            </a:fld>
            <a:endParaRPr lang="de-DE"/>
          </a:p>
        </p:txBody>
      </p:sp>
    </p:spTree>
    <p:extLst>
      <p:ext uri="{BB962C8B-B14F-4D97-AF65-F5344CB8AC3E}">
        <p14:creationId xmlns:p14="http://schemas.microsoft.com/office/powerpoint/2010/main" val="18019314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5/24/2021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‹N›</a:t>
            </a:fld>
            <a:endParaRPr lang="en-US"/>
          </a:p>
        </p:txBody>
      </p:sp>
    </p:spTree>
    <p:extLst>
      <p:ext uri="{BB962C8B-B14F-4D97-AF65-F5344CB8AC3E}">
        <p14:creationId xmlns:p14="http://schemas.microsoft.com/office/powerpoint/2010/main" val="370004723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hyperlink" Target="https://www.seidiveneziase.it/storia-di-venezia/" TargetMode="External"/><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gif"/></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magine 4" descr="Un weekend a Venezia a Natale - Patatofriendly">
            <a:extLst>
              <a:ext uri="{FF2B5EF4-FFF2-40B4-BE49-F238E27FC236}">
                <a16:creationId xmlns:a16="http://schemas.microsoft.com/office/drawing/2014/main" xmlns="" id="{D69FF30A-35F6-4C78-A55E-E239D99A5E45}"/>
              </a:ext>
            </a:extLst>
          </p:cNvPr>
          <p:cNvPicPr>
            <a:picLocks noChangeAspect="1"/>
          </p:cNvPicPr>
          <p:nvPr/>
        </p:nvPicPr>
        <p:blipFill rotWithShape="1">
          <a:blip r:embed="rId2"/>
          <a:srcRect r="1" b="36"/>
          <a:stretch/>
        </p:blipFill>
        <p:spPr>
          <a:xfrm>
            <a:off x="-4243" y="10"/>
            <a:ext cx="12196243" cy="6857990"/>
          </a:xfrm>
          <a:prstGeom prst="rect">
            <a:avLst/>
          </a:prstGeom>
        </p:spPr>
      </p:pic>
      <p:sp>
        <p:nvSpPr>
          <p:cNvPr id="30" name="Rectangle 32">
            <a:extLst>
              <a:ext uri="{FF2B5EF4-FFF2-40B4-BE49-F238E27FC236}">
                <a16:creationId xmlns:a16="http://schemas.microsoft.com/office/drawing/2014/main" xmlns="" id="{5707F116-8EC0-4822-9067-186AC8C96E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1138684" y="1316432"/>
            <a:ext cx="4225136" cy="4225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2" name="Freeform: Shape 34">
            <a:extLst>
              <a:ext uri="{FF2B5EF4-FFF2-40B4-BE49-F238E27FC236}">
                <a16:creationId xmlns:a16="http://schemas.microsoft.com/office/drawing/2014/main" xmlns="" id="{49F1A7E4-819D-4D21-8E8B-32671A9F98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563919" y="753376"/>
            <a:ext cx="5353835" cy="5353835"/>
          </a:xfrm>
          <a:custGeom>
            <a:avLst/>
            <a:gdLst>
              <a:gd name="connsiteX0" fmla="*/ 690507 w 5353835"/>
              <a:gd name="connsiteY0" fmla="*/ 5273742 h 5353835"/>
              <a:gd name="connsiteX1" fmla="*/ 4938299 w 5353835"/>
              <a:gd name="connsiteY1" fmla="*/ 5273742 h 5353835"/>
              <a:gd name="connsiteX2" fmla="*/ 4858206 w 5353835"/>
              <a:gd name="connsiteY2" fmla="*/ 5353835 h 5353835"/>
              <a:gd name="connsiteX3" fmla="*/ 770600 w 5353835"/>
              <a:gd name="connsiteY3" fmla="*/ 5353835 h 5353835"/>
              <a:gd name="connsiteX4" fmla="*/ 433255 w 5353835"/>
              <a:gd name="connsiteY4" fmla="*/ 80093 h 5353835"/>
              <a:gd name="connsiteX5" fmla="*/ 513348 w 5353835"/>
              <a:gd name="connsiteY5" fmla="*/ 0 h 5353835"/>
              <a:gd name="connsiteX6" fmla="*/ 5353835 w 5353835"/>
              <a:gd name="connsiteY6" fmla="*/ 0 h 5353835"/>
              <a:gd name="connsiteX7" fmla="*/ 5353835 w 5353835"/>
              <a:gd name="connsiteY7" fmla="*/ 4858206 h 5353835"/>
              <a:gd name="connsiteX8" fmla="*/ 5273742 w 5353835"/>
              <a:gd name="connsiteY8" fmla="*/ 4938299 h 5353835"/>
              <a:gd name="connsiteX9" fmla="*/ 5273742 w 5353835"/>
              <a:gd name="connsiteY9" fmla="*/ 80093 h 5353835"/>
              <a:gd name="connsiteX10" fmla="*/ 0 w 5353835"/>
              <a:gd name="connsiteY10" fmla="*/ 513348 h 5353835"/>
              <a:gd name="connsiteX11" fmla="*/ 80093 w 5353835"/>
              <a:gd name="connsiteY11" fmla="*/ 433255 h 5353835"/>
              <a:gd name="connsiteX12" fmla="*/ 80093 w 5353835"/>
              <a:gd name="connsiteY12" fmla="*/ 4663328 h 5353835"/>
              <a:gd name="connsiteX13" fmla="*/ 0 w 5353835"/>
              <a:gd name="connsiteY13" fmla="*/ 4583235 h 535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3835" h="5353835">
                <a:moveTo>
                  <a:pt x="690507" y="5273742"/>
                </a:moveTo>
                <a:lnTo>
                  <a:pt x="4938299" y="5273742"/>
                </a:lnTo>
                <a:lnTo>
                  <a:pt x="4858206" y="5353835"/>
                </a:lnTo>
                <a:lnTo>
                  <a:pt x="770600" y="5353835"/>
                </a:lnTo>
                <a:close/>
                <a:moveTo>
                  <a:pt x="433255" y="80093"/>
                </a:moveTo>
                <a:lnTo>
                  <a:pt x="513348" y="0"/>
                </a:lnTo>
                <a:lnTo>
                  <a:pt x="5353835" y="0"/>
                </a:lnTo>
                <a:lnTo>
                  <a:pt x="5353835" y="4858206"/>
                </a:lnTo>
                <a:lnTo>
                  <a:pt x="5273742" y="4938299"/>
                </a:lnTo>
                <a:lnTo>
                  <a:pt x="5273742" y="80093"/>
                </a:lnTo>
                <a:close/>
                <a:moveTo>
                  <a:pt x="0" y="513348"/>
                </a:moveTo>
                <a:lnTo>
                  <a:pt x="80093" y="433255"/>
                </a:lnTo>
                <a:lnTo>
                  <a:pt x="80093" y="4663328"/>
                </a:lnTo>
                <a:lnTo>
                  <a:pt x="0" y="4583235"/>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 name="Titolo 1">
            <a:extLst>
              <a:ext uri="{FF2B5EF4-FFF2-40B4-BE49-F238E27FC236}">
                <a16:creationId xmlns:a16="http://schemas.microsoft.com/office/drawing/2014/main" xmlns="" id="{A03205B4-ABE7-4BA4-B7CC-E83074B6FD04}"/>
              </a:ext>
            </a:extLst>
          </p:cNvPr>
          <p:cNvSpPr>
            <a:spLocks noGrp="1"/>
          </p:cNvSpPr>
          <p:nvPr>
            <p:ph type="ctrTitle"/>
          </p:nvPr>
        </p:nvSpPr>
        <p:spPr>
          <a:xfrm>
            <a:off x="1116701" y="2452526"/>
            <a:ext cx="4248318" cy="1952947"/>
          </a:xfrm>
          <a:noFill/>
        </p:spPr>
        <p:txBody>
          <a:bodyPr anchor="ctr">
            <a:normAutofit/>
          </a:bodyPr>
          <a:lstStyle/>
          <a:p>
            <a:r>
              <a:rPr lang="it-IT" sz="3600" b="1">
                <a:cs typeface="Calibri Light"/>
              </a:rPr>
              <a:t>VENICE</a:t>
            </a:r>
            <a:endParaRPr lang="it-IT" sz="3600"/>
          </a:p>
        </p:txBody>
      </p:sp>
      <p:sp>
        <p:nvSpPr>
          <p:cNvPr id="37" name="Freeform: Shape 36">
            <a:extLst>
              <a:ext uri="{FF2B5EF4-FFF2-40B4-BE49-F238E27FC236}">
                <a16:creationId xmlns:a16="http://schemas.microsoft.com/office/drawing/2014/main" xmlns="" id="{B1ECBAC9-8FF8-4D44-BD49-6B81C38167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9951582" y="-621194"/>
            <a:ext cx="2495927" cy="1767670"/>
          </a:xfrm>
          <a:custGeom>
            <a:avLst/>
            <a:gdLst>
              <a:gd name="connsiteX0" fmla="*/ 0 w 2495927"/>
              <a:gd name="connsiteY0" fmla="*/ 1767670 h 1767670"/>
              <a:gd name="connsiteX1" fmla="*/ 1767670 w 2495927"/>
              <a:gd name="connsiteY1" fmla="*/ 0 h 1767670"/>
              <a:gd name="connsiteX2" fmla="*/ 2495927 w 2495927"/>
              <a:gd name="connsiteY2" fmla="*/ 728256 h 1767670"/>
              <a:gd name="connsiteX3" fmla="*/ 2495927 w 2495927"/>
              <a:gd name="connsiteY3" fmla="*/ 1767670 h 1767670"/>
            </a:gdLst>
            <a:ahLst/>
            <a:cxnLst>
              <a:cxn ang="0">
                <a:pos x="connsiteX0" y="connsiteY0"/>
              </a:cxn>
              <a:cxn ang="0">
                <a:pos x="connsiteX1" y="connsiteY1"/>
              </a:cxn>
              <a:cxn ang="0">
                <a:pos x="connsiteX2" y="connsiteY2"/>
              </a:cxn>
              <a:cxn ang="0">
                <a:pos x="connsiteX3" y="connsiteY3"/>
              </a:cxn>
            </a:cxnLst>
            <a:rect l="l" t="t" r="r" b="b"/>
            <a:pathLst>
              <a:path w="2495927" h="1767670">
                <a:moveTo>
                  <a:pt x="0" y="1767670"/>
                </a:moveTo>
                <a:lnTo>
                  <a:pt x="1767670" y="0"/>
                </a:lnTo>
                <a:lnTo>
                  <a:pt x="2495927" y="728256"/>
                </a:lnTo>
                <a:lnTo>
                  <a:pt x="2495927" y="176767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xmlns="" id="{530F234A-713C-4B90-B43E-8F10C8B679D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10136578" y="419910"/>
            <a:ext cx="1130961" cy="1130961"/>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xmlns="" id="{A2C8816B-132C-4433-807D-BE8737D4604A}"/>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6096000" y="5609070"/>
            <a:ext cx="780052" cy="747280"/>
            <a:chOff x="7011922" y="4095164"/>
            <a:chExt cx="1203067" cy="1152523"/>
          </a:xfrm>
        </p:grpSpPr>
        <p:sp>
          <p:nvSpPr>
            <p:cNvPr id="42" name="Rectangle 41">
              <a:extLst>
                <a:ext uri="{FF2B5EF4-FFF2-40B4-BE49-F238E27FC236}">
                  <a16:creationId xmlns:a16="http://schemas.microsoft.com/office/drawing/2014/main" xmlns="" id="{3D9E8922-1B3D-4020-A05C-C539C0C550C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2700000">
              <a:off x="7135024" y="4167722"/>
              <a:ext cx="1079965" cy="1079965"/>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xmlns="" id="{A8064EBB-920B-4259-AC3A-6F286FAF21A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2700000">
              <a:off x="7011922" y="4095164"/>
              <a:ext cx="485578" cy="485578"/>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xmlns="" id="{3FE43375-339B-4A67-BEC7-44D202CA1F7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0562597" y="5490560"/>
            <a:ext cx="803394" cy="855268"/>
            <a:chOff x="10246841" y="5975889"/>
            <a:chExt cx="1378553" cy="1467564"/>
          </a:xfrm>
        </p:grpSpPr>
        <p:sp>
          <p:nvSpPr>
            <p:cNvPr id="46" name="Rectangle 45">
              <a:extLst>
                <a:ext uri="{FF2B5EF4-FFF2-40B4-BE49-F238E27FC236}">
                  <a16:creationId xmlns:a16="http://schemas.microsoft.com/office/drawing/2014/main" xmlns="" id="{52329D9A-3D48-4B69-939D-2A480F14786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2700000">
              <a:off x="10246842" y="5975888"/>
              <a:ext cx="1316404" cy="131640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xmlns="" id="{2D5CC4CB-7B78-480A-A0AE-A8A35C08E19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2700000">
              <a:off x="11038860" y="6856918"/>
              <a:ext cx="586534" cy="58653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48">
            <a:extLst>
              <a:ext uri="{FF2B5EF4-FFF2-40B4-BE49-F238E27FC236}">
                <a16:creationId xmlns:a16="http://schemas.microsoft.com/office/drawing/2014/main" xmlns="" id="{89DECC1B-0AAB-435F-81AE-4C770DACCAF5}"/>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8085867" y="6047150"/>
            <a:ext cx="1636826" cy="818414"/>
            <a:chOff x="8085870" y="5837885"/>
            <a:chExt cx="2055357" cy="1027679"/>
          </a:xfrm>
        </p:grpSpPr>
        <p:sp>
          <p:nvSpPr>
            <p:cNvPr id="50" name="Rectangle 49">
              <a:extLst>
                <a:ext uri="{FF2B5EF4-FFF2-40B4-BE49-F238E27FC236}">
                  <a16:creationId xmlns:a16="http://schemas.microsoft.com/office/drawing/2014/main" xmlns="" id="{DC580C66-5435-4F00-873E-679D3D5049C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2700000">
              <a:off x="9241090" y="5965012"/>
              <a:ext cx="696678" cy="69667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Isosceles Triangle 50">
              <a:extLst>
                <a:ext uri="{FF2B5EF4-FFF2-40B4-BE49-F238E27FC236}">
                  <a16:creationId xmlns:a16="http://schemas.microsoft.com/office/drawing/2014/main" xmlns="" id="{B4AFD177-1A38-4FAE-87D4-840AE22C861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085870" y="5837885"/>
              <a:ext cx="2055357" cy="1027679"/>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97660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nodeType="withEffect">
                                  <p:stCondLst>
                                    <p:cond delay="0"/>
                                  </p:stCondLst>
                                  <p:iterate>
                                    <p:tmPct val="10000"/>
                                  </p:iterate>
                                  <p:childTnLst>
                                    <p:set>
                                      <p:cBhvr>
                                        <p:cTn id="9" dur="1" fill="hold">
                                          <p:stCondLst>
                                            <p:cond delay="0"/>
                                          </p:stCondLst>
                                        </p:cTn>
                                        <p:tgtEl>
                                          <p:spTgt spid="3"/>
                                        </p:tgtEl>
                                        <p:attrNameLst>
                                          <p:attrName>style.visibility</p:attrName>
                                        </p:attrNameLst>
                                      </p:cBhvr>
                                      <p:to>
                                        <p:strVal val="visible"/>
                                      </p:to>
                                    </p:set>
                                    <p:animEffect transition="in" filter="fade">
                                      <p:cBhvr>
                                        <p:cTn id="10" dur="7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xmlns="" id="{620FDFD2-19AF-4124-A49A-BAC0929B130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xmlns="" id="{26D5CD9F-BCD0-4A88-99C8-C73E0ECAAB9F}"/>
              </a:ext>
            </a:extLst>
          </p:cNvPr>
          <p:cNvSpPr>
            <a:spLocks noGrp="1"/>
          </p:cNvSpPr>
          <p:nvPr>
            <p:ph type="title"/>
          </p:nvPr>
        </p:nvSpPr>
        <p:spPr>
          <a:xfrm>
            <a:off x="6981825" y="1641752"/>
            <a:ext cx="4391024" cy="1323439"/>
          </a:xfrm>
        </p:spPr>
        <p:txBody>
          <a:bodyPr anchor="t">
            <a:normAutofit/>
          </a:bodyPr>
          <a:lstStyle/>
          <a:p>
            <a:r>
              <a:rPr lang="it-IT" sz="4000">
                <a:solidFill>
                  <a:schemeClr val="bg1"/>
                </a:solidFill>
                <a:ea typeface="+mj-lt"/>
                <a:cs typeface="+mj-lt"/>
              </a:rPr>
              <a:t>HISTORY OF VENICE</a:t>
            </a:r>
            <a:endParaRPr lang="it-IT" sz="4000">
              <a:solidFill>
                <a:schemeClr val="bg1"/>
              </a:solidFill>
              <a:cs typeface="Calibri Light" panose="020F0302020204030204"/>
            </a:endParaRPr>
          </a:p>
        </p:txBody>
      </p:sp>
      <p:pic>
        <p:nvPicPr>
          <p:cNvPr id="4" name="Immagine 4" descr="Immagine che contiene barca, acqua, esterni, scena&#10;&#10;Descrizione generata automaticamente">
            <a:extLst>
              <a:ext uri="{FF2B5EF4-FFF2-40B4-BE49-F238E27FC236}">
                <a16:creationId xmlns:a16="http://schemas.microsoft.com/office/drawing/2014/main" xmlns="" id="{710F41EA-E728-4DCA-9B9E-A2EAED75740F}"/>
              </a:ext>
            </a:extLst>
          </p:cNvPr>
          <p:cNvPicPr>
            <a:picLocks noChangeAspect="1"/>
          </p:cNvPicPr>
          <p:nvPr/>
        </p:nvPicPr>
        <p:blipFill rotWithShape="1">
          <a:blip r:embed="rId2">
            <a:extLst>
              <a:ext uri="{837473B0-CC2E-450A-ABE3-18F120FF3D39}">
                <a1611:picAttrSrcUrl xmlns:a1611="http://schemas.microsoft.com/office/drawing/2016/11/main" xmlns="" r:id="rId3"/>
              </a:ext>
            </a:extLst>
          </a:blip>
          <a:srcRect t="19771" r="1" b="1"/>
          <a:stretch/>
        </p:blipFill>
        <p:spPr>
          <a:xfrm>
            <a:off x="20" y="1"/>
            <a:ext cx="6088360" cy="3333749"/>
          </a:xfrm>
          <a:custGeom>
            <a:avLst/>
            <a:gdLst/>
            <a:ahLst/>
            <a:cxnLst/>
            <a:rect l="l" t="t" r="r" b="b"/>
            <a:pathLst>
              <a:path w="6088380" h="3333749">
                <a:moveTo>
                  <a:pt x="0" y="0"/>
                </a:moveTo>
                <a:lnTo>
                  <a:pt x="6088380" y="0"/>
                </a:lnTo>
                <a:lnTo>
                  <a:pt x="6088380" y="2202180"/>
                </a:lnTo>
                <a:lnTo>
                  <a:pt x="5913795" y="3333749"/>
                </a:lnTo>
                <a:lnTo>
                  <a:pt x="0" y="3333749"/>
                </a:lnTo>
                <a:close/>
              </a:path>
            </a:pathLst>
          </a:custGeom>
        </p:spPr>
      </p:pic>
      <p:pic>
        <p:nvPicPr>
          <p:cNvPr id="5" name="Immagine 5" descr="Immagine che contiene testo&#10;&#10;Descrizione generata automaticamente">
            <a:extLst>
              <a:ext uri="{FF2B5EF4-FFF2-40B4-BE49-F238E27FC236}">
                <a16:creationId xmlns:a16="http://schemas.microsoft.com/office/drawing/2014/main" xmlns="" id="{13C246E2-5535-4409-9DB4-512E8F2345B9}"/>
              </a:ext>
            </a:extLst>
          </p:cNvPr>
          <p:cNvPicPr>
            <a:picLocks noChangeAspect="1"/>
          </p:cNvPicPr>
          <p:nvPr/>
        </p:nvPicPr>
        <p:blipFill rotWithShape="1">
          <a:blip r:embed="rId4"/>
          <a:srcRect t="4903" r="1" b="3837"/>
          <a:stretch/>
        </p:blipFill>
        <p:spPr>
          <a:xfrm>
            <a:off x="20" y="3524252"/>
            <a:ext cx="6088360" cy="3333748"/>
          </a:xfrm>
          <a:custGeom>
            <a:avLst/>
            <a:gdLst/>
            <a:ahLst/>
            <a:cxnLst/>
            <a:rect l="l" t="t" r="r" b="b"/>
            <a:pathLst>
              <a:path w="6088380" h="3333748">
                <a:moveTo>
                  <a:pt x="0" y="0"/>
                </a:moveTo>
                <a:lnTo>
                  <a:pt x="5884403" y="0"/>
                </a:lnTo>
                <a:lnTo>
                  <a:pt x="5882640" y="11428"/>
                </a:lnTo>
                <a:lnTo>
                  <a:pt x="5562600" y="1931668"/>
                </a:lnTo>
                <a:lnTo>
                  <a:pt x="6088380" y="3333748"/>
                </a:lnTo>
                <a:lnTo>
                  <a:pt x="0" y="3333748"/>
                </a:lnTo>
                <a:close/>
              </a:path>
            </a:pathLst>
          </a:custGeom>
        </p:spPr>
      </p:pic>
      <p:grpSp>
        <p:nvGrpSpPr>
          <p:cNvPr id="39" name="Group 38">
            <a:extLst>
              <a:ext uri="{FF2B5EF4-FFF2-40B4-BE49-F238E27FC236}">
                <a16:creationId xmlns:a16="http://schemas.microsoft.com/office/drawing/2014/main" xmlns="" id="{7F6F6FC6-9A5F-4E14-8105-15D94914A798}"/>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5395370" y="544"/>
            <a:ext cx="874716" cy="6857455"/>
            <a:chOff x="5395370" y="544"/>
            <a:chExt cx="874716" cy="6857455"/>
          </a:xfrm>
        </p:grpSpPr>
        <p:sp>
          <p:nvSpPr>
            <p:cNvPr id="40" name="Freeform: Shape 39">
              <a:extLst>
                <a:ext uri="{FF2B5EF4-FFF2-40B4-BE49-F238E27FC236}">
                  <a16:creationId xmlns:a16="http://schemas.microsoft.com/office/drawing/2014/main" xmlns="" id="{2DCFA6DA-C89C-4BD9-A659-4E35D789BFD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6200000">
              <a:off x="2404000"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a:outerShdw blurRad="381000" dist="152400" algn="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Shape 40">
              <a:extLst>
                <a:ext uri="{FF2B5EF4-FFF2-40B4-BE49-F238E27FC236}">
                  <a16:creationId xmlns:a16="http://schemas.microsoft.com/office/drawing/2014/main" xmlns="" id="{868AC5BD-C02C-4D96-813D-3C9ABB388EE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6200000">
              <a:off x="2404000"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5">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Segnaposto contenuto 2">
            <a:extLst>
              <a:ext uri="{FF2B5EF4-FFF2-40B4-BE49-F238E27FC236}">
                <a16:creationId xmlns:a16="http://schemas.microsoft.com/office/drawing/2014/main" xmlns="" id="{8594C60C-07FE-4AF7-9497-788CB48DD9E0}"/>
              </a:ext>
            </a:extLst>
          </p:cNvPr>
          <p:cNvSpPr>
            <a:spLocks noGrp="1"/>
          </p:cNvSpPr>
          <p:nvPr>
            <p:ph idx="1"/>
          </p:nvPr>
        </p:nvSpPr>
        <p:spPr>
          <a:xfrm>
            <a:off x="6981826" y="3146400"/>
            <a:ext cx="4391024" cy="2682000"/>
          </a:xfrm>
        </p:spPr>
        <p:txBody>
          <a:bodyPr vert="horz" lIns="91440" tIns="45720" rIns="91440" bIns="45720" rtlCol="0">
            <a:normAutofit/>
          </a:bodyPr>
          <a:lstStyle/>
          <a:p>
            <a:pPr marL="0" indent="0">
              <a:buNone/>
            </a:pPr>
            <a:r>
              <a:rPr lang="it-IT" sz="2200" dirty="0">
                <a:solidFill>
                  <a:schemeClr val="bg1">
                    <a:alpha val="80000"/>
                  </a:schemeClr>
                </a:solidFill>
                <a:ea typeface="+mn-lt"/>
                <a:cs typeface="+mn-lt"/>
              </a:rPr>
              <a:t>The </a:t>
            </a:r>
            <a:r>
              <a:rPr lang="it-IT" sz="2200" dirty="0" err="1">
                <a:solidFill>
                  <a:schemeClr val="bg1">
                    <a:alpha val="80000"/>
                  </a:schemeClr>
                </a:solidFill>
                <a:ea typeface="+mn-lt"/>
                <a:cs typeface="+mn-lt"/>
              </a:rPr>
              <a:t>origins</a:t>
            </a:r>
            <a:r>
              <a:rPr lang="it-IT" sz="2200" dirty="0">
                <a:solidFill>
                  <a:schemeClr val="bg1">
                    <a:alpha val="80000"/>
                  </a:schemeClr>
                </a:solidFill>
                <a:ea typeface="+mn-lt"/>
                <a:cs typeface="+mn-lt"/>
              </a:rPr>
              <a:t> of </a:t>
            </a:r>
            <a:r>
              <a:rPr lang="it-IT" sz="2200" dirty="0" err="1">
                <a:solidFill>
                  <a:schemeClr val="bg1">
                    <a:alpha val="80000"/>
                  </a:schemeClr>
                </a:solidFill>
                <a:ea typeface="+mn-lt"/>
                <a:cs typeface="+mn-lt"/>
              </a:rPr>
              <a:t>Venice</a:t>
            </a:r>
            <a:r>
              <a:rPr lang="it-IT" sz="2200" dirty="0">
                <a:solidFill>
                  <a:schemeClr val="bg1">
                    <a:alpha val="80000"/>
                  </a:schemeClr>
                </a:solidFill>
                <a:ea typeface="+mn-lt"/>
                <a:cs typeface="+mn-lt"/>
              </a:rPr>
              <a:t> go back to the Lombard </a:t>
            </a:r>
            <a:r>
              <a:rPr lang="it-IT" sz="2200" dirty="0" err="1">
                <a:solidFill>
                  <a:schemeClr val="bg1">
                    <a:alpha val="80000"/>
                  </a:schemeClr>
                </a:solidFill>
                <a:ea typeface="+mn-lt"/>
                <a:cs typeface="+mn-lt"/>
              </a:rPr>
              <a:t>invasion</a:t>
            </a:r>
            <a:r>
              <a:rPr lang="it-IT" sz="2200" dirty="0">
                <a:solidFill>
                  <a:schemeClr val="bg1">
                    <a:alpha val="80000"/>
                  </a:schemeClr>
                </a:solidFill>
                <a:ea typeface="+mn-lt"/>
                <a:cs typeface="+mn-lt"/>
              </a:rPr>
              <a:t> in </a:t>
            </a:r>
            <a:r>
              <a:rPr lang="it-IT" sz="2200" dirty="0" err="1">
                <a:solidFill>
                  <a:schemeClr val="bg1">
                    <a:alpha val="80000"/>
                  </a:schemeClr>
                </a:solidFill>
                <a:ea typeface="+mn-lt"/>
                <a:cs typeface="+mn-lt"/>
              </a:rPr>
              <a:t>Italy</a:t>
            </a:r>
            <a:r>
              <a:rPr lang="it-IT" sz="2200" dirty="0">
                <a:solidFill>
                  <a:schemeClr val="bg1">
                    <a:alpha val="80000"/>
                  </a:schemeClr>
                </a:solidFill>
                <a:ea typeface="+mn-lt"/>
                <a:cs typeface="+mn-lt"/>
              </a:rPr>
              <a:t>. </a:t>
            </a:r>
            <a:r>
              <a:rPr lang="it-IT" sz="2200" dirty="0" err="1">
                <a:solidFill>
                  <a:schemeClr val="bg1">
                    <a:alpha val="80000"/>
                  </a:schemeClr>
                </a:solidFill>
                <a:ea typeface="+mn-lt"/>
                <a:cs typeface="+mn-lt"/>
              </a:rPr>
              <a:t>It</a:t>
            </a:r>
            <a:r>
              <a:rPr lang="it-IT" sz="2200" dirty="0">
                <a:solidFill>
                  <a:schemeClr val="bg1">
                    <a:alpha val="80000"/>
                  </a:schemeClr>
                </a:solidFill>
                <a:ea typeface="+mn-lt"/>
                <a:cs typeface="+mn-lt"/>
              </a:rPr>
              <a:t> </a:t>
            </a:r>
            <a:r>
              <a:rPr lang="it-IT" sz="2200" dirty="0" err="1">
                <a:solidFill>
                  <a:schemeClr val="bg1">
                    <a:alpha val="80000"/>
                  </a:schemeClr>
                </a:solidFill>
                <a:ea typeface="+mn-lt"/>
                <a:cs typeface="+mn-lt"/>
              </a:rPr>
              <a:t>was</a:t>
            </a:r>
            <a:r>
              <a:rPr lang="it-IT" sz="2200" dirty="0">
                <a:solidFill>
                  <a:schemeClr val="bg1">
                    <a:alpha val="80000"/>
                  </a:schemeClr>
                </a:solidFill>
                <a:ea typeface="+mn-lt"/>
                <a:cs typeface="+mn-lt"/>
              </a:rPr>
              <a:t> in </a:t>
            </a:r>
            <a:r>
              <a:rPr lang="it-IT" sz="2200" dirty="0" err="1">
                <a:solidFill>
                  <a:schemeClr val="bg1">
                    <a:alpha val="80000"/>
                  </a:schemeClr>
                </a:solidFill>
                <a:ea typeface="+mn-lt"/>
                <a:cs typeface="+mn-lt"/>
              </a:rPr>
              <a:t>this</a:t>
            </a:r>
            <a:r>
              <a:rPr lang="it-IT" sz="2200" dirty="0">
                <a:solidFill>
                  <a:schemeClr val="bg1">
                    <a:alpha val="80000"/>
                  </a:schemeClr>
                </a:solidFill>
                <a:ea typeface="+mn-lt"/>
                <a:cs typeface="+mn-lt"/>
              </a:rPr>
              <a:t> </a:t>
            </a:r>
            <a:r>
              <a:rPr lang="it-IT" sz="2200" dirty="0" err="1">
                <a:solidFill>
                  <a:schemeClr val="bg1">
                    <a:alpha val="80000"/>
                  </a:schemeClr>
                </a:solidFill>
                <a:ea typeface="+mn-lt"/>
                <a:cs typeface="+mn-lt"/>
              </a:rPr>
              <a:t>period</a:t>
            </a:r>
            <a:r>
              <a:rPr lang="it-IT" sz="2200" dirty="0">
                <a:solidFill>
                  <a:schemeClr val="bg1">
                    <a:alpha val="80000"/>
                  </a:schemeClr>
                </a:solidFill>
                <a:ea typeface="+mn-lt"/>
                <a:cs typeface="+mn-lt"/>
              </a:rPr>
              <a:t> </a:t>
            </a:r>
            <a:r>
              <a:rPr lang="it-IT" sz="2200" dirty="0" err="1">
                <a:solidFill>
                  <a:schemeClr val="bg1">
                    <a:alpha val="80000"/>
                  </a:schemeClr>
                </a:solidFill>
                <a:ea typeface="+mn-lt"/>
                <a:cs typeface="+mn-lt"/>
              </a:rPr>
              <a:t>that</a:t>
            </a:r>
            <a:r>
              <a:rPr lang="it-IT" sz="2200" dirty="0">
                <a:solidFill>
                  <a:schemeClr val="bg1">
                    <a:alpha val="80000"/>
                  </a:schemeClr>
                </a:solidFill>
                <a:ea typeface="+mn-lt"/>
                <a:cs typeface="+mn-lt"/>
              </a:rPr>
              <a:t> a large </a:t>
            </a:r>
            <a:r>
              <a:rPr lang="it-IT" sz="2200" dirty="0" err="1">
                <a:solidFill>
                  <a:schemeClr val="bg1">
                    <a:alpha val="80000"/>
                  </a:schemeClr>
                </a:solidFill>
                <a:ea typeface="+mn-lt"/>
                <a:cs typeface="+mn-lt"/>
              </a:rPr>
              <a:t>number</a:t>
            </a:r>
            <a:r>
              <a:rPr lang="it-IT" sz="2200" dirty="0">
                <a:solidFill>
                  <a:schemeClr val="bg1">
                    <a:alpha val="80000"/>
                  </a:schemeClr>
                </a:solidFill>
                <a:ea typeface="+mn-lt"/>
                <a:cs typeface="+mn-lt"/>
              </a:rPr>
              <a:t> of </a:t>
            </a:r>
            <a:r>
              <a:rPr lang="it-IT" sz="2200" dirty="0" err="1">
                <a:solidFill>
                  <a:schemeClr val="bg1">
                    <a:alpha val="80000"/>
                  </a:schemeClr>
                </a:solidFill>
                <a:ea typeface="+mn-lt"/>
                <a:cs typeface="+mn-lt"/>
              </a:rPr>
              <a:t>residents</a:t>
            </a:r>
            <a:r>
              <a:rPr lang="it-IT" sz="2200" dirty="0">
                <a:solidFill>
                  <a:schemeClr val="bg1">
                    <a:alpha val="80000"/>
                  </a:schemeClr>
                </a:solidFill>
                <a:ea typeface="+mn-lt"/>
                <a:cs typeface="+mn-lt"/>
              </a:rPr>
              <a:t> of the Veneto, </a:t>
            </a:r>
            <a:r>
              <a:rPr lang="it-IT" sz="2200" dirty="0" err="1">
                <a:solidFill>
                  <a:schemeClr val="bg1">
                    <a:alpha val="80000"/>
                  </a:schemeClr>
                </a:solidFill>
                <a:ea typeface="+mn-lt"/>
                <a:cs typeface="+mn-lt"/>
              </a:rPr>
              <a:t>driven</a:t>
            </a:r>
            <a:r>
              <a:rPr lang="it-IT" sz="2200" dirty="0">
                <a:solidFill>
                  <a:schemeClr val="bg1">
                    <a:alpha val="80000"/>
                  </a:schemeClr>
                </a:solidFill>
                <a:ea typeface="+mn-lt"/>
                <a:cs typeface="+mn-lt"/>
              </a:rPr>
              <a:t> by the </a:t>
            </a:r>
            <a:r>
              <a:rPr lang="it-IT" sz="2200" dirty="0" err="1">
                <a:solidFill>
                  <a:schemeClr val="bg1">
                    <a:alpha val="80000"/>
                  </a:schemeClr>
                </a:solidFill>
                <a:ea typeface="+mn-lt"/>
                <a:cs typeface="+mn-lt"/>
              </a:rPr>
              <a:t>continuous</a:t>
            </a:r>
            <a:r>
              <a:rPr lang="it-IT" sz="2200" dirty="0">
                <a:solidFill>
                  <a:schemeClr val="bg1">
                    <a:alpha val="80000"/>
                  </a:schemeClr>
                </a:solidFill>
                <a:ea typeface="+mn-lt"/>
                <a:cs typeface="+mn-lt"/>
              </a:rPr>
              <a:t> Lombard raids, </a:t>
            </a:r>
            <a:r>
              <a:rPr lang="it-IT" sz="2200" dirty="0" err="1">
                <a:solidFill>
                  <a:schemeClr val="bg1">
                    <a:alpha val="80000"/>
                  </a:schemeClr>
                </a:solidFill>
                <a:ea typeface="+mn-lt"/>
                <a:cs typeface="+mn-lt"/>
              </a:rPr>
              <a:t>began</a:t>
            </a:r>
            <a:r>
              <a:rPr lang="it-IT" sz="2200" dirty="0">
                <a:solidFill>
                  <a:schemeClr val="bg1">
                    <a:alpha val="80000"/>
                  </a:schemeClr>
                </a:solidFill>
                <a:ea typeface="+mn-lt"/>
                <a:cs typeface="+mn-lt"/>
              </a:rPr>
              <a:t> to </a:t>
            </a:r>
            <a:r>
              <a:rPr lang="it-IT" sz="2200" dirty="0" err="1">
                <a:solidFill>
                  <a:schemeClr val="bg1">
                    <a:alpha val="80000"/>
                  </a:schemeClr>
                </a:solidFill>
                <a:ea typeface="+mn-lt"/>
                <a:cs typeface="+mn-lt"/>
              </a:rPr>
              <a:t>settle</a:t>
            </a:r>
            <a:r>
              <a:rPr lang="it-IT" sz="2200" dirty="0">
                <a:solidFill>
                  <a:schemeClr val="bg1">
                    <a:alpha val="80000"/>
                  </a:schemeClr>
                </a:solidFill>
                <a:ea typeface="+mn-lt"/>
                <a:cs typeface="+mn-lt"/>
              </a:rPr>
              <a:t> in the </a:t>
            </a:r>
            <a:r>
              <a:rPr lang="it-IT" sz="2200" dirty="0" err="1">
                <a:solidFill>
                  <a:schemeClr val="bg1">
                    <a:alpha val="80000"/>
                  </a:schemeClr>
                </a:solidFill>
                <a:ea typeface="+mn-lt"/>
                <a:cs typeface="+mn-lt"/>
              </a:rPr>
              <a:t>lagoon</a:t>
            </a:r>
            <a:r>
              <a:rPr lang="it-IT" sz="2200" dirty="0">
                <a:solidFill>
                  <a:schemeClr val="bg1">
                    <a:alpha val="80000"/>
                  </a:schemeClr>
                </a:solidFill>
                <a:ea typeface="+mn-lt"/>
                <a:cs typeface="+mn-lt"/>
              </a:rPr>
              <a:t>, </a:t>
            </a:r>
            <a:r>
              <a:rPr lang="it-IT" sz="2200" dirty="0" err="1">
                <a:solidFill>
                  <a:schemeClr val="bg1">
                    <a:alpha val="80000"/>
                  </a:schemeClr>
                </a:solidFill>
                <a:ea typeface="+mn-lt"/>
                <a:cs typeface="+mn-lt"/>
              </a:rPr>
              <a:t>previously</a:t>
            </a:r>
            <a:r>
              <a:rPr lang="it-IT" sz="2200" dirty="0">
                <a:solidFill>
                  <a:schemeClr val="bg1">
                    <a:alpha val="80000"/>
                  </a:schemeClr>
                </a:solidFill>
                <a:ea typeface="+mn-lt"/>
                <a:cs typeface="+mn-lt"/>
              </a:rPr>
              <a:t> </a:t>
            </a:r>
            <a:r>
              <a:rPr lang="it-IT" sz="2200" dirty="0" err="1">
                <a:solidFill>
                  <a:schemeClr val="bg1">
                    <a:alpha val="80000"/>
                  </a:schemeClr>
                </a:solidFill>
                <a:ea typeface="+mn-lt"/>
                <a:cs typeface="+mn-lt"/>
              </a:rPr>
              <a:t>inhabited</a:t>
            </a:r>
            <a:r>
              <a:rPr lang="it-IT" sz="2200" dirty="0">
                <a:solidFill>
                  <a:schemeClr val="bg1">
                    <a:alpha val="80000"/>
                  </a:schemeClr>
                </a:solidFill>
                <a:ea typeface="+mn-lt"/>
                <a:cs typeface="+mn-lt"/>
              </a:rPr>
              <a:t> </a:t>
            </a:r>
            <a:r>
              <a:rPr lang="it-IT" sz="2200" dirty="0" err="1">
                <a:solidFill>
                  <a:schemeClr val="bg1">
                    <a:alpha val="80000"/>
                  </a:schemeClr>
                </a:solidFill>
                <a:ea typeface="+mn-lt"/>
                <a:cs typeface="+mn-lt"/>
              </a:rPr>
              <a:t>only</a:t>
            </a:r>
            <a:r>
              <a:rPr lang="it-IT" sz="2200" dirty="0">
                <a:solidFill>
                  <a:schemeClr val="bg1">
                    <a:alpha val="80000"/>
                  </a:schemeClr>
                </a:solidFill>
                <a:ea typeface="+mn-lt"/>
                <a:cs typeface="+mn-lt"/>
              </a:rPr>
              <a:t> by </a:t>
            </a:r>
            <a:r>
              <a:rPr lang="it-IT" sz="2200" dirty="0" err="1">
                <a:solidFill>
                  <a:schemeClr val="bg1">
                    <a:alpha val="80000"/>
                  </a:schemeClr>
                </a:solidFill>
                <a:ea typeface="+mn-lt"/>
                <a:cs typeface="+mn-lt"/>
              </a:rPr>
              <a:t>itinerant</a:t>
            </a:r>
            <a:r>
              <a:rPr lang="it-IT" sz="2200" dirty="0">
                <a:solidFill>
                  <a:schemeClr val="bg1">
                    <a:alpha val="80000"/>
                  </a:schemeClr>
                </a:solidFill>
                <a:ea typeface="+mn-lt"/>
                <a:cs typeface="+mn-lt"/>
              </a:rPr>
              <a:t> </a:t>
            </a:r>
            <a:r>
              <a:rPr lang="it-IT" sz="2200" dirty="0" err="1">
                <a:solidFill>
                  <a:schemeClr val="bg1">
                    <a:alpha val="80000"/>
                  </a:schemeClr>
                </a:solidFill>
                <a:ea typeface="+mn-lt"/>
                <a:cs typeface="+mn-lt"/>
              </a:rPr>
              <a:t>fishermen</a:t>
            </a:r>
            <a:r>
              <a:rPr lang="it-IT" sz="2200" dirty="0">
                <a:solidFill>
                  <a:schemeClr val="bg1">
                    <a:alpha val="80000"/>
                  </a:schemeClr>
                </a:solidFill>
                <a:ea typeface="+mn-lt"/>
                <a:cs typeface="+mn-lt"/>
              </a:rPr>
              <a:t>.</a:t>
            </a:r>
            <a:endParaRPr lang="it-IT" sz="2200" dirty="0">
              <a:solidFill>
                <a:schemeClr val="bg1">
                  <a:alpha val="80000"/>
                </a:schemeClr>
              </a:solidFill>
            </a:endParaRPr>
          </a:p>
        </p:txBody>
      </p:sp>
    </p:spTree>
    <p:extLst>
      <p:ext uri="{BB962C8B-B14F-4D97-AF65-F5344CB8AC3E}">
        <p14:creationId xmlns:p14="http://schemas.microsoft.com/office/powerpoint/2010/main" val="1455343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27BDFED6-6E33-4606-AFE2-886ADB1C018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magine 7" descr="Ponte degli Scalzi Foto &amp; Bild | Bilder auf fotocommunity">
            <a:extLst>
              <a:ext uri="{FF2B5EF4-FFF2-40B4-BE49-F238E27FC236}">
                <a16:creationId xmlns:a16="http://schemas.microsoft.com/office/drawing/2014/main" xmlns="" id="{48F65B05-F197-47EC-8727-A80E67D0DE38}"/>
              </a:ext>
            </a:extLst>
          </p:cNvPr>
          <p:cNvPicPr>
            <a:picLocks noChangeAspect="1"/>
          </p:cNvPicPr>
          <p:nvPr/>
        </p:nvPicPr>
        <p:blipFill rotWithShape="1">
          <a:blip r:embed="rId2"/>
          <a:srcRect t="16470" r="-1" b="-1"/>
          <a:stretch/>
        </p:blipFill>
        <p:spPr>
          <a:xfrm>
            <a:off x="4547938" y="3681409"/>
            <a:ext cx="7644062" cy="3176595"/>
          </a:xfrm>
          <a:prstGeom prst="rect">
            <a:avLst/>
          </a:prstGeom>
        </p:spPr>
      </p:pic>
      <p:pic>
        <p:nvPicPr>
          <p:cNvPr id="4" name="Immagine 4">
            <a:extLst>
              <a:ext uri="{FF2B5EF4-FFF2-40B4-BE49-F238E27FC236}">
                <a16:creationId xmlns:a16="http://schemas.microsoft.com/office/drawing/2014/main" xmlns="" id="{18E0EF9D-2AA6-433F-86CF-6F77E67D0A71}"/>
              </a:ext>
            </a:extLst>
          </p:cNvPr>
          <p:cNvPicPr>
            <a:picLocks noChangeAspect="1"/>
          </p:cNvPicPr>
          <p:nvPr/>
        </p:nvPicPr>
        <p:blipFill rotWithShape="1">
          <a:blip r:embed="rId3"/>
          <a:srcRect l="4408" r="4408"/>
          <a:stretch/>
        </p:blipFill>
        <p:spPr>
          <a:xfrm>
            <a:off x="4547937" y="-5"/>
            <a:ext cx="7644062" cy="3681406"/>
          </a:xfrm>
          <a:prstGeom prst="rect">
            <a:avLst/>
          </a:prstGeom>
        </p:spPr>
      </p:pic>
      <p:sp>
        <p:nvSpPr>
          <p:cNvPr id="14" name="Rectangle 13">
            <a:extLst>
              <a:ext uri="{FF2B5EF4-FFF2-40B4-BE49-F238E27FC236}">
                <a16:creationId xmlns:a16="http://schemas.microsoft.com/office/drawing/2014/main" xmlns="" id="{890DEF05-784E-4B61-89E4-04C4ECF4E5A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xmlns="" id="{395D8E81-E142-4D25-8ADD-7B5288BD0A34}"/>
              </a:ext>
            </a:extLst>
          </p:cNvPr>
          <p:cNvSpPr>
            <a:spLocks noGrp="1"/>
          </p:cNvSpPr>
          <p:nvPr>
            <p:ph type="title"/>
          </p:nvPr>
        </p:nvSpPr>
        <p:spPr>
          <a:xfrm>
            <a:off x="838200" y="1115219"/>
            <a:ext cx="5395912" cy="2387600"/>
          </a:xfrm>
        </p:spPr>
        <p:txBody>
          <a:bodyPr vert="horz" lIns="91440" tIns="45720" rIns="91440" bIns="45720" rtlCol="0" anchor="b">
            <a:normAutofit/>
          </a:bodyPr>
          <a:lstStyle/>
          <a:p>
            <a:r>
              <a:rPr lang="en-US" sz="5000" kern="1200" dirty="0">
                <a:solidFill>
                  <a:schemeClr val="bg1"/>
                </a:solidFill>
                <a:latin typeface="+mj-lt"/>
                <a:ea typeface="+mj-ea"/>
                <a:cs typeface="+mj-cs"/>
              </a:rPr>
              <a:t>HOW MANY BRIDGE AND ISLAND HAVE VENICE?</a:t>
            </a:r>
          </a:p>
        </p:txBody>
      </p:sp>
      <p:sp>
        <p:nvSpPr>
          <p:cNvPr id="3" name="Segnaposto contenuto 2">
            <a:extLst>
              <a:ext uri="{FF2B5EF4-FFF2-40B4-BE49-F238E27FC236}">
                <a16:creationId xmlns:a16="http://schemas.microsoft.com/office/drawing/2014/main" xmlns="" id="{6C4D6B02-13B4-419D-8094-2CDC7E5F89E8}"/>
              </a:ext>
            </a:extLst>
          </p:cNvPr>
          <p:cNvSpPr>
            <a:spLocks noGrp="1"/>
          </p:cNvSpPr>
          <p:nvPr>
            <p:ph idx="1"/>
          </p:nvPr>
        </p:nvSpPr>
        <p:spPr>
          <a:xfrm>
            <a:off x="838200" y="3902075"/>
            <a:ext cx="5395912" cy="1655762"/>
          </a:xfrm>
        </p:spPr>
        <p:txBody>
          <a:bodyPr vert="horz" lIns="91440" tIns="45720" rIns="91440" bIns="45720" rtlCol="0">
            <a:normAutofit/>
          </a:bodyPr>
          <a:lstStyle/>
          <a:p>
            <a:pPr marL="0" indent="0">
              <a:buNone/>
            </a:pPr>
            <a:r>
              <a:rPr lang="en-US" sz="2000" kern="1200">
                <a:solidFill>
                  <a:schemeClr val="bg1"/>
                </a:solidFill>
                <a:latin typeface="+mn-lt"/>
                <a:ea typeface="+mn-ea"/>
                <a:cs typeface="+mn-cs"/>
              </a:rPr>
              <a:t>The city of Venice is built on 118 islands connected by 354 bridges</a:t>
            </a:r>
          </a:p>
        </p:txBody>
      </p:sp>
      <p:cxnSp>
        <p:nvCxnSpPr>
          <p:cNvPr id="16" name="Straight Connector 15">
            <a:extLst>
              <a:ext uri="{FF2B5EF4-FFF2-40B4-BE49-F238E27FC236}">
                <a16:creationId xmlns:a16="http://schemas.microsoft.com/office/drawing/2014/main" xmlns="" id="{C41BAEC7-F7B0-4224-8B18-8F74B7D87F0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838200" y="3681408"/>
            <a:ext cx="113537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8218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55C01129-3453-464D-A870-ED71C6E89D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9D2781A6-5C82-4764-B489-F9A599C0A7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598833" y="685800"/>
            <a:ext cx="5004061" cy="5486400"/>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xmlns="" id="{D40627B4-CDE9-4092-883F-35E41F438823}"/>
              </a:ext>
            </a:extLst>
          </p:cNvPr>
          <p:cNvSpPr>
            <a:spLocks noGrp="1"/>
          </p:cNvSpPr>
          <p:nvPr>
            <p:ph type="title"/>
          </p:nvPr>
        </p:nvSpPr>
        <p:spPr>
          <a:xfrm>
            <a:off x="4086447" y="1084521"/>
            <a:ext cx="4019107" cy="1361347"/>
          </a:xfrm>
        </p:spPr>
        <p:txBody>
          <a:bodyPr anchor="b">
            <a:normAutofit/>
          </a:bodyPr>
          <a:lstStyle/>
          <a:p>
            <a:pPr algn="ctr"/>
            <a:r>
              <a:rPr lang="it-IT" sz="2800" dirty="0" err="1">
                <a:solidFill>
                  <a:schemeClr val="bg1">
                    <a:alpha val="60000"/>
                  </a:schemeClr>
                </a:solidFill>
                <a:ea typeface="+mj-lt"/>
                <a:cs typeface="+mj-lt"/>
              </a:rPr>
              <a:t>Municipal</a:t>
            </a:r>
            <a:r>
              <a:rPr lang="it-IT" sz="2800" dirty="0">
                <a:solidFill>
                  <a:schemeClr val="bg1">
                    <a:alpha val="60000"/>
                  </a:schemeClr>
                </a:solidFill>
                <a:ea typeface="+mj-lt"/>
                <a:cs typeface="+mj-lt"/>
              </a:rPr>
              <a:t> </a:t>
            </a:r>
            <a:r>
              <a:rPr lang="it-IT" sz="2800" dirty="0" err="1">
                <a:solidFill>
                  <a:schemeClr val="bg1">
                    <a:alpha val="60000"/>
                  </a:schemeClr>
                </a:solidFill>
                <a:ea typeface="+mj-lt"/>
                <a:cs typeface="+mj-lt"/>
              </a:rPr>
              <a:t>division</a:t>
            </a:r>
            <a:r>
              <a:rPr lang="it-IT" sz="2800" dirty="0">
                <a:solidFill>
                  <a:schemeClr val="bg1">
                    <a:alpha val="60000"/>
                  </a:schemeClr>
                </a:solidFill>
                <a:ea typeface="+mj-lt"/>
                <a:cs typeface="+mj-lt"/>
              </a:rPr>
              <a:t> of </a:t>
            </a:r>
            <a:r>
              <a:rPr lang="it-IT" sz="2800" dirty="0" err="1">
                <a:solidFill>
                  <a:schemeClr val="bg1">
                    <a:alpha val="60000"/>
                  </a:schemeClr>
                </a:solidFill>
                <a:ea typeface="+mj-lt"/>
                <a:cs typeface="+mj-lt"/>
              </a:rPr>
              <a:t>Venice</a:t>
            </a:r>
            <a:endParaRPr lang="it-IT" sz="2800" dirty="0">
              <a:solidFill>
                <a:schemeClr val="bg1">
                  <a:alpha val="60000"/>
                </a:schemeClr>
              </a:solidFill>
            </a:endParaRPr>
          </a:p>
        </p:txBody>
      </p:sp>
      <p:pic>
        <p:nvPicPr>
          <p:cNvPr id="5" name="Immagine 5" descr="Immagine che contiene edificio, cielo, esterni, vecchio&#10;&#10;Descrizione generata automaticamente">
            <a:extLst>
              <a:ext uri="{FF2B5EF4-FFF2-40B4-BE49-F238E27FC236}">
                <a16:creationId xmlns:a16="http://schemas.microsoft.com/office/drawing/2014/main" xmlns="" id="{50BE2ED6-6824-4475-A569-095305317592}"/>
              </a:ext>
            </a:extLst>
          </p:cNvPr>
          <p:cNvPicPr>
            <a:picLocks noChangeAspect="1"/>
          </p:cNvPicPr>
          <p:nvPr/>
        </p:nvPicPr>
        <p:blipFill rotWithShape="1">
          <a:blip r:embed="rId2"/>
          <a:srcRect l="34849" r="29487" b="-2"/>
          <a:stretch/>
        </p:blipFill>
        <p:spPr>
          <a:xfrm>
            <a:off x="680483" y="685795"/>
            <a:ext cx="2931299" cy="5486400"/>
          </a:xfrm>
          <a:prstGeom prst="rect">
            <a:avLst/>
          </a:prstGeom>
        </p:spPr>
      </p:pic>
      <p:sp>
        <p:nvSpPr>
          <p:cNvPr id="3" name="Segnaposto contenuto 2">
            <a:extLst>
              <a:ext uri="{FF2B5EF4-FFF2-40B4-BE49-F238E27FC236}">
                <a16:creationId xmlns:a16="http://schemas.microsoft.com/office/drawing/2014/main" xmlns="" id="{5A12537C-8EDC-4E3E-B6C7-5FFC735E4DC5}"/>
              </a:ext>
            </a:extLst>
          </p:cNvPr>
          <p:cNvSpPr>
            <a:spLocks noGrp="1"/>
          </p:cNvSpPr>
          <p:nvPr>
            <p:ph idx="1"/>
          </p:nvPr>
        </p:nvSpPr>
        <p:spPr>
          <a:xfrm>
            <a:off x="4107712" y="2732739"/>
            <a:ext cx="3976577" cy="3083270"/>
          </a:xfrm>
        </p:spPr>
        <p:txBody>
          <a:bodyPr vert="horz" lIns="91440" tIns="45720" rIns="91440" bIns="45720" rtlCol="0" anchor="t">
            <a:normAutofit/>
          </a:bodyPr>
          <a:lstStyle/>
          <a:p>
            <a:pPr algn="ctr">
              <a:buNone/>
            </a:pPr>
            <a:r>
              <a:rPr lang="it-IT" sz="1400" dirty="0" err="1">
                <a:solidFill>
                  <a:schemeClr val="bg1"/>
                </a:solidFill>
                <a:ea typeface="+mn-lt"/>
                <a:cs typeface="+mn-lt"/>
              </a:rPr>
              <a:t>Venice</a:t>
            </a:r>
            <a:r>
              <a:rPr lang="it-IT" sz="1400" dirty="0">
                <a:solidFill>
                  <a:schemeClr val="bg1"/>
                </a:solidFill>
                <a:ea typeface="+mn-lt"/>
                <a:cs typeface="+mn-lt"/>
              </a:rPr>
              <a:t> </a:t>
            </a:r>
            <a:r>
              <a:rPr lang="it-IT" sz="1400" dirty="0" err="1">
                <a:solidFill>
                  <a:schemeClr val="bg1"/>
                </a:solidFill>
                <a:ea typeface="+mn-lt"/>
                <a:cs typeface="+mn-lt"/>
              </a:rPr>
              <a:t>is</a:t>
            </a:r>
            <a:r>
              <a:rPr lang="it-IT" sz="1400" dirty="0">
                <a:solidFill>
                  <a:schemeClr val="bg1"/>
                </a:solidFill>
                <a:ea typeface="+mn-lt"/>
                <a:cs typeface="+mn-lt"/>
              </a:rPr>
              <a:t> a city </a:t>
            </a:r>
            <a:r>
              <a:rPr lang="it-IT" sz="1400" dirty="0" err="1">
                <a:solidFill>
                  <a:schemeClr val="bg1"/>
                </a:solidFill>
                <a:ea typeface="+mn-lt"/>
                <a:cs typeface="+mn-lt"/>
              </a:rPr>
              <a:t>that</a:t>
            </a:r>
            <a:r>
              <a:rPr lang="it-IT" sz="1400" dirty="0">
                <a:solidFill>
                  <a:schemeClr val="bg1"/>
                </a:solidFill>
                <a:ea typeface="+mn-lt"/>
                <a:cs typeface="+mn-lt"/>
              </a:rPr>
              <a:t> </a:t>
            </a:r>
            <a:r>
              <a:rPr lang="it-IT" sz="1400" dirty="0" err="1">
                <a:solidFill>
                  <a:schemeClr val="bg1"/>
                </a:solidFill>
                <a:ea typeface="+mn-lt"/>
                <a:cs typeface="+mn-lt"/>
              </a:rPr>
              <a:t>has</a:t>
            </a:r>
            <a:r>
              <a:rPr lang="it-IT" sz="1400" dirty="0">
                <a:solidFill>
                  <a:schemeClr val="bg1"/>
                </a:solidFill>
                <a:ea typeface="+mn-lt"/>
                <a:cs typeface="+mn-lt"/>
              </a:rPr>
              <a:t> 255 926 </a:t>
            </a:r>
            <a:r>
              <a:rPr lang="it-IT" sz="1400" dirty="0" err="1">
                <a:solidFill>
                  <a:schemeClr val="bg1"/>
                </a:solidFill>
                <a:ea typeface="+mn-lt"/>
                <a:cs typeface="+mn-lt"/>
              </a:rPr>
              <a:t>residents</a:t>
            </a:r>
            <a:endParaRPr lang="it-IT" sz="1400" dirty="0">
              <a:solidFill>
                <a:schemeClr val="bg1"/>
              </a:solidFill>
              <a:cs typeface="Calibri"/>
            </a:endParaRPr>
          </a:p>
          <a:p>
            <a:pPr algn="ctr">
              <a:buNone/>
            </a:pPr>
            <a:r>
              <a:rPr lang="it-IT" sz="1400" dirty="0">
                <a:solidFill>
                  <a:schemeClr val="bg1"/>
                </a:solidFill>
                <a:ea typeface="+mn-lt"/>
                <a:cs typeface="+mn-lt"/>
              </a:rPr>
              <a:t>-The </a:t>
            </a:r>
            <a:r>
              <a:rPr lang="it-IT" sz="1400" dirty="0" err="1">
                <a:solidFill>
                  <a:schemeClr val="bg1"/>
                </a:solidFill>
                <a:ea typeface="+mn-lt"/>
                <a:cs typeface="+mn-lt"/>
              </a:rPr>
              <a:t>municipality</a:t>
            </a:r>
            <a:r>
              <a:rPr lang="it-IT" sz="1400" dirty="0">
                <a:solidFill>
                  <a:schemeClr val="bg1"/>
                </a:solidFill>
                <a:ea typeface="+mn-lt"/>
                <a:cs typeface="+mn-lt"/>
              </a:rPr>
              <a:t> of </a:t>
            </a:r>
            <a:r>
              <a:rPr lang="it-IT" sz="1400" dirty="0" err="1">
                <a:solidFill>
                  <a:schemeClr val="bg1"/>
                </a:solidFill>
                <a:ea typeface="+mn-lt"/>
                <a:cs typeface="+mn-lt"/>
              </a:rPr>
              <a:t>Venice</a:t>
            </a:r>
            <a:r>
              <a:rPr lang="it-IT" sz="1400" dirty="0">
                <a:solidFill>
                  <a:schemeClr val="bg1"/>
                </a:solidFill>
                <a:ea typeface="+mn-lt"/>
                <a:cs typeface="+mn-lt"/>
              </a:rPr>
              <a:t> </a:t>
            </a:r>
            <a:r>
              <a:rPr lang="it-IT" sz="1400" dirty="0" err="1">
                <a:solidFill>
                  <a:schemeClr val="bg1"/>
                </a:solidFill>
                <a:ea typeface="+mn-lt"/>
                <a:cs typeface="+mn-lt"/>
              </a:rPr>
              <a:t>is</a:t>
            </a:r>
            <a:r>
              <a:rPr lang="it-IT" sz="1400" dirty="0">
                <a:solidFill>
                  <a:schemeClr val="bg1"/>
                </a:solidFill>
                <a:ea typeface="+mn-lt"/>
                <a:cs typeface="+mn-lt"/>
              </a:rPr>
              <a:t> </a:t>
            </a:r>
            <a:r>
              <a:rPr lang="it-IT" sz="1400" dirty="0" err="1">
                <a:solidFill>
                  <a:schemeClr val="bg1"/>
                </a:solidFill>
                <a:ea typeface="+mn-lt"/>
                <a:cs typeface="+mn-lt"/>
              </a:rPr>
              <a:t>divided</a:t>
            </a:r>
            <a:r>
              <a:rPr lang="it-IT" sz="1400" dirty="0">
                <a:solidFill>
                  <a:schemeClr val="bg1"/>
                </a:solidFill>
                <a:ea typeface="+mn-lt"/>
                <a:cs typeface="+mn-lt"/>
              </a:rPr>
              <a:t> </a:t>
            </a:r>
            <a:r>
              <a:rPr lang="it-IT" sz="1400" dirty="0" err="1">
                <a:solidFill>
                  <a:schemeClr val="bg1"/>
                </a:solidFill>
                <a:ea typeface="+mn-lt"/>
                <a:cs typeface="+mn-lt"/>
              </a:rPr>
              <a:t>into</a:t>
            </a:r>
            <a:r>
              <a:rPr lang="it-IT" sz="1400" dirty="0">
                <a:solidFill>
                  <a:schemeClr val="bg1"/>
                </a:solidFill>
                <a:ea typeface="+mn-lt"/>
                <a:cs typeface="+mn-lt"/>
              </a:rPr>
              <a:t> 6 </a:t>
            </a:r>
            <a:r>
              <a:rPr lang="it-IT" sz="1400" dirty="0" err="1">
                <a:solidFill>
                  <a:schemeClr val="bg1"/>
                </a:solidFill>
                <a:ea typeface="+mn-lt"/>
                <a:cs typeface="+mn-lt"/>
              </a:rPr>
              <a:t>municipalities</a:t>
            </a:r>
            <a:r>
              <a:rPr lang="it-IT" sz="1400" dirty="0">
                <a:solidFill>
                  <a:schemeClr val="bg1"/>
                </a:solidFill>
                <a:ea typeface="+mn-lt"/>
                <a:cs typeface="+mn-lt"/>
              </a:rPr>
              <a:t>:</a:t>
            </a:r>
            <a:endParaRPr lang="it-IT" sz="1400" dirty="0">
              <a:solidFill>
                <a:schemeClr val="bg1"/>
              </a:solidFill>
            </a:endParaRPr>
          </a:p>
          <a:p>
            <a:pPr algn="ctr">
              <a:buNone/>
            </a:pPr>
            <a:r>
              <a:rPr lang="it-IT" sz="1400" dirty="0">
                <a:solidFill>
                  <a:schemeClr val="bg1"/>
                </a:solidFill>
                <a:ea typeface="+mn-lt"/>
                <a:cs typeface="+mn-lt"/>
              </a:rPr>
              <a:t>-</a:t>
            </a:r>
            <a:r>
              <a:rPr lang="it-IT" sz="1400" dirty="0" err="1">
                <a:solidFill>
                  <a:schemeClr val="bg1"/>
                </a:solidFill>
                <a:ea typeface="+mn-lt"/>
                <a:cs typeface="+mn-lt"/>
              </a:rPr>
              <a:t>Municipality</a:t>
            </a:r>
            <a:r>
              <a:rPr lang="it-IT" sz="1400" dirty="0">
                <a:solidFill>
                  <a:schemeClr val="bg1"/>
                </a:solidFill>
                <a:ea typeface="+mn-lt"/>
                <a:cs typeface="+mn-lt"/>
              </a:rPr>
              <a:t> of </a:t>
            </a:r>
            <a:r>
              <a:rPr lang="it-IT" sz="1400" dirty="0" err="1">
                <a:solidFill>
                  <a:schemeClr val="bg1"/>
                </a:solidFill>
                <a:ea typeface="+mn-lt"/>
                <a:cs typeface="+mn-lt"/>
              </a:rPr>
              <a:t>Venice</a:t>
            </a:r>
            <a:r>
              <a:rPr lang="it-IT" sz="1400" dirty="0">
                <a:solidFill>
                  <a:schemeClr val="bg1"/>
                </a:solidFill>
                <a:ea typeface="+mn-lt"/>
                <a:cs typeface="+mn-lt"/>
              </a:rPr>
              <a:t>-Murano-Burano 60 198 </a:t>
            </a:r>
            <a:r>
              <a:rPr lang="it-IT" sz="1400" dirty="0" err="1">
                <a:solidFill>
                  <a:schemeClr val="bg1"/>
                </a:solidFill>
                <a:ea typeface="+mn-lt"/>
                <a:cs typeface="+mn-lt"/>
              </a:rPr>
              <a:t>inhab</a:t>
            </a:r>
            <a:r>
              <a:rPr lang="it-IT" sz="1400" dirty="0">
                <a:solidFill>
                  <a:schemeClr val="bg1"/>
                </a:solidFill>
                <a:ea typeface="+mn-lt"/>
                <a:cs typeface="+mn-lt"/>
              </a:rPr>
              <a:t>.</a:t>
            </a:r>
            <a:endParaRPr lang="it-IT" sz="1400" dirty="0">
              <a:solidFill>
                <a:schemeClr val="bg1"/>
              </a:solidFill>
            </a:endParaRPr>
          </a:p>
          <a:p>
            <a:pPr algn="ctr">
              <a:buNone/>
            </a:pPr>
            <a:r>
              <a:rPr lang="it-IT" sz="1400" dirty="0">
                <a:solidFill>
                  <a:schemeClr val="bg1"/>
                </a:solidFill>
                <a:ea typeface="+mn-lt"/>
                <a:cs typeface="+mn-lt"/>
              </a:rPr>
              <a:t>-</a:t>
            </a:r>
            <a:r>
              <a:rPr lang="it-IT" sz="1400" dirty="0" err="1">
                <a:solidFill>
                  <a:schemeClr val="bg1"/>
                </a:solidFill>
                <a:ea typeface="+mn-lt"/>
                <a:cs typeface="+mn-lt"/>
              </a:rPr>
              <a:t>Municipality</a:t>
            </a:r>
            <a:r>
              <a:rPr lang="it-IT" sz="1400" dirty="0">
                <a:solidFill>
                  <a:schemeClr val="bg1"/>
                </a:solidFill>
                <a:ea typeface="+mn-lt"/>
                <a:cs typeface="+mn-lt"/>
              </a:rPr>
              <a:t> of Lido-Pellestrina 20 183 </a:t>
            </a:r>
            <a:r>
              <a:rPr lang="it-IT" sz="1400" dirty="0" err="1">
                <a:solidFill>
                  <a:schemeClr val="bg1"/>
                </a:solidFill>
                <a:ea typeface="+mn-lt"/>
                <a:cs typeface="+mn-lt"/>
              </a:rPr>
              <a:t>inhab</a:t>
            </a:r>
            <a:r>
              <a:rPr lang="it-IT" sz="1400" dirty="0">
                <a:solidFill>
                  <a:schemeClr val="bg1"/>
                </a:solidFill>
                <a:ea typeface="+mn-lt"/>
                <a:cs typeface="+mn-lt"/>
              </a:rPr>
              <a:t>.</a:t>
            </a:r>
            <a:endParaRPr lang="it-IT" sz="1400" dirty="0">
              <a:solidFill>
                <a:schemeClr val="bg1"/>
              </a:solidFill>
            </a:endParaRPr>
          </a:p>
          <a:p>
            <a:pPr algn="ctr">
              <a:buNone/>
            </a:pPr>
            <a:r>
              <a:rPr lang="it-IT" sz="1400" dirty="0">
                <a:solidFill>
                  <a:schemeClr val="bg1"/>
                </a:solidFill>
                <a:ea typeface="+mn-lt"/>
                <a:cs typeface="+mn-lt"/>
              </a:rPr>
              <a:t>-</a:t>
            </a:r>
            <a:r>
              <a:rPr lang="it-IT" sz="1400" dirty="0" err="1">
                <a:solidFill>
                  <a:schemeClr val="bg1"/>
                </a:solidFill>
                <a:ea typeface="+mn-lt"/>
                <a:cs typeface="+mn-lt"/>
              </a:rPr>
              <a:t>Municipality</a:t>
            </a:r>
            <a:r>
              <a:rPr lang="it-IT" sz="1400" dirty="0">
                <a:solidFill>
                  <a:schemeClr val="bg1"/>
                </a:solidFill>
                <a:ea typeface="+mn-lt"/>
                <a:cs typeface="+mn-lt"/>
              </a:rPr>
              <a:t> of Favaro Veneto 23 873 </a:t>
            </a:r>
            <a:r>
              <a:rPr lang="it-IT" sz="1400" dirty="0" err="1">
                <a:solidFill>
                  <a:schemeClr val="bg1"/>
                </a:solidFill>
                <a:ea typeface="+mn-lt"/>
                <a:cs typeface="+mn-lt"/>
              </a:rPr>
              <a:t>inhab</a:t>
            </a:r>
            <a:r>
              <a:rPr lang="it-IT" sz="1400" dirty="0">
                <a:solidFill>
                  <a:schemeClr val="bg1"/>
                </a:solidFill>
                <a:ea typeface="+mn-lt"/>
                <a:cs typeface="+mn-lt"/>
              </a:rPr>
              <a:t>.</a:t>
            </a:r>
            <a:endParaRPr lang="it-IT" sz="1400" dirty="0">
              <a:solidFill>
                <a:schemeClr val="bg1"/>
              </a:solidFill>
            </a:endParaRPr>
          </a:p>
          <a:p>
            <a:pPr algn="ctr">
              <a:buNone/>
            </a:pPr>
            <a:r>
              <a:rPr lang="it-IT" sz="1400" dirty="0">
                <a:solidFill>
                  <a:schemeClr val="bg1"/>
                </a:solidFill>
                <a:ea typeface="+mn-lt"/>
                <a:cs typeface="+mn-lt"/>
              </a:rPr>
              <a:t>-</a:t>
            </a:r>
            <a:r>
              <a:rPr lang="it-IT" sz="1400" dirty="0" err="1">
                <a:solidFill>
                  <a:schemeClr val="bg1"/>
                </a:solidFill>
                <a:ea typeface="+mn-lt"/>
                <a:cs typeface="+mn-lt"/>
              </a:rPr>
              <a:t>Municipality</a:t>
            </a:r>
            <a:r>
              <a:rPr lang="it-IT" sz="1400" dirty="0">
                <a:solidFill>
                  <a:schemeClr val="bg1"/>
                </a:solidFill>
                <a:ea typeface="+mn-lt"/>
                <a:cs typeface="+mn-lt"/>
              </a:rPr>
              <a:t> of Mestre-Carpenedo 89 373 </a:t>
            </a:r>
            <a:r>
              <a:rPr lang="it-IT" sz="1400" dirty="0" err="1">
                <a:solidFill>
                  <a:schemeClr val="bg1"/>
                </a:solidFill>
                <a:ea typeface="+mn-lt"/>
                <a:cs typeface="+mn-lt"/>
              </a:rPr>
              <a:t>inhab</a:t>
            </a:r>
            <a:r>
              <a:rPr lang="it-IT" sz="1400" dirty="0">
                <a:solidFill>
                  <a:schemeClr val="bg1"/>
                </a:solidFill>
                <a:ea typeface="+mn-lt"/>
                <a:cs typeface="+mn-lt"/>
              </a:rPr>
              <a:t>.</a:t>
            </a:r>
            <a:endParaRPr lang="it-IT" sz="1400" dirty="0">
              <a:solidFill>
                <a:schemeClr val="bg1"/>
              </a:solidFill>
            </a:endParaRPr>
          </a:p>
          <a:p>
            <a:pPr algn="ctr">
              <a:buNone/>
            </a:pPr>
            <a:r>
              <a:rPr lang="it-IT" sz="1400" dirty="0">
                <a:solidFill>
                  <a:schemeClr val="bg1"/>
                </a:solidFill>
                <a:ea typeface="+mn-lt"/>
                <a:cs typeface="+mn-lt"/>
              </a:rPr>
              <a:t>-</a:t>
            </a:r>
            <a:r>
              <a:rPr lang="it-IT" sz="1400" dirty="0" err="1">
                <a:solidFill>
                  <a:schemeClr val="bg1"/>
                </a:solidFill>
                <a:ea typeface="+mn-lt"/>
                <a:cs typeface="+mn-lt"/>
              </a:rPr>
              <a:t>Municipality</a:t>
            </a:r>
            <a:r>
              <a:rPr lang="it-IT" sz="1400" dirty="0">
                <a:solidFill>
                  <a:schemeClr val="bg1"/>
                </a:solidFill>
                <a:ea typeface="+mn-lt"/>
                <a:cs typeface="+mn-lt"/>
              </a:rPr>
              <a:t> of Chirignago-Zelarino 39 083 </a:t>
            </a:r>
            <a:r>
              <a:rPr lang="it-IT" sz="1400" dirty="0" err="1">
                <a:solidFill>
                  <a:schemeClr val="bg1"/>
                </a:solidFill>
                <a:ea typeface="+mn-lt"/>
                <a:cs typeface="+mn-lt"/>
              </a:rPr>
              <a:t>inhab</a:t>
            </a:r>
            <a:r>
              <a:rPr lang="it-IT" sz="1400" dirty="0">
                <a:solidFill>
                  <a:schemeClr val="bg1"/>
                </a:solidFill>
                <a:ea typeface="+mn-lt"/>
                <a:cs typeface="+mn-lt"/>
              </a:rPr>
              <a:t>.</a:t>
            </a:r>
            <a:endParaRPr lang="it-IT" sz="1400" dirty="0">
              <a:solidFill>
                <a:schemeClr val="bg1"/>
              </a:solidFill>
            </a:endParaRPr>
          </a:p>
          <a:p>
            <a:pPr algn="ctr">
              <a:buNone/>
            </a:pPr>
            <a:r>
              <a:rPr lang="it-IT" sz="1400" dirty="0">
                <a:solidFill>
                  <a:schemeClr val="bg1"/>
                </a:solidFill>
                <a:ea typeface="+mn-lt"/>
                <a:cs typeface="+mn-lt"/>
              </a:rPr>
              <a:t>-</a:t>
            </a:r>
            <a:r>
              <a:rPr lang="it-IT" sz="1400" dirty="0" err="1">
                <a:solidFill>
                  <a:schemeClr val="bg1"/>
                </a:solidFill>
                <a:ea typeface="+mn-lt"/>
                <a:cs typeface="+mn-lt"/>
              </a:rPr>
              <a:t>Municipality</a:t>
            </a:r>
            <a:r>
              <a:rPr lang="it-IT" sz="1400" dirty="0">
                <a:solidFill>
                  <a:schemeClr val="bg1"/>
                </a:solidFill>
                <a:ea typeface="+mn-lt"/>
                <a:cs typeface="+mn-lt"/>
              </a:rPr>
              <a:t> of Marghera 28 645 </a:t>
            </a:r>
            <a:r>
              <a:rPr lang="it-IT" sz="1400" dirty="0" err="1">
                <a:solidFill>
                  <a:schemeClr val="bg1"/>
                </a:solidFill>
                <a:ea typeface="+mn-lt"/>
                <a:cs typeface="+mn-lt"/>
              </a:rPr>
              <a:t>inhab</a:t>
            </a:r>
            <a:r>
              <a:rPr lang="it-IT" sz="1400" dirty="0">
                <a:solidFill>
                  <a:schemeClr val="bg1"/>
                </a:solidFill>
                <a:ea typeface="+mn-lt"/>
                <a:cs typeface="+mn-lt"/>
              </a:rPr>
              <a:t>.</a:t>
            </a:r>
            <a:endParaRPr lang="it-IT" sz="1400" dirty="0">
              <a:solidFill>
                <a:schemeClr val="bg1"/>
              </a:solidFill>
            </a:endParaRPr>
          </a:p>
        </p:txBody>
      </p:sp>
      <p:pic>
        <p:nvPicPr>
          <p:cNvPr id="4" name="Immagine 4" descr="Immagine che contiene testo&#10;&#10;Descrizione generata automaticamente">
            <a:extLst>
              <a:ext uri="{FF2B5EF4-FFF2-40B4-BE49-F238E27FC236}">
                <a16:creationId xmlns:a16="http://schemas.microsoft.com/office/drawing/2014/main" xmlns="" id="{139B475F-1A2B-4E81-93D9-0C441675ADA3}"/>
              </a:ext>
            </a:extLst>
          </p:cNvPr>
          <p:cNvPicPr>
            <a:picLocks noChangeAspect="1"/>
          </p:cNvPicPr>
          <p:nvPr/>
        </p:nvPicPr>
        <p:blipFill rotWithShape="1">
          <a:blip r:embed="rId3"/>
          <a:srcRect l="8972" r="10486"/>
          <a:stretch/>
        </p:blipFill>
        <p:spPr>
          <a:xfrm>
            <a:off x="8606117" y="685805"/>
            <a:ext cx="2905400" cy="5486399"/>
          </a:xfrm>
          <a:prstGeom prst="rect">
            <a:avLst/>
          </a:prstGeom>
        </p:spPr>
      </p:pic>
    </p:spTree>
    <p:extLst>
      <p:ext uri="{BB962C8B-B14F-4D97-AF65-F5344CB8AC3E}">
        <p14:creationId xmlns:p14="http://schemas.microsoft.com/office/powerpoint/2010/main" val="417421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fade">
                                      <p:cBhvr>
                                        <p:cTn id="61" dur="1000"/>
                                        <p:tgtEl>
                                          <p:spTgt spid="2"/>
                                        </p:tgtEl>
                                      </p:cBhvr>
                                    </p:animEffect>
                                    <p:anim calcmode="lin" valueType="num">
                                      <p:cBhvr>
                                        <p:cTn id="62" dur="1000" fill="hold"/>
                                        <p:tgtEl>
                                          <p:spTgt spid="2"/>
                                        </p:tgtEl>
                                        <p:attrNameLst>
                                          <p:attrName>ppt_x</p:attrName>
                                        </p:attrNameLst>
                                      </p:cBhvr>
                                      <p:tavLst>
                                        <p:tav tm="0">
                                          <p:val>
                                            <p:strVal val="#ppt_x"/>
                                          </p:val>
                                        </p:tav>
                                        <p:tav tm="100000">
                                          <p:val>
                                            <p:strVal val="#ppt_x"/>
                                          </p:val>
                                        </p:tav>
                                      </p:tavLst>
                                    </p:anim>
                                    <p:anim calcmode="lin" valueType="num">
                                      <p:cBhvr>
                                        <p:cTn id="6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64EA8300-EB66-48D4-A196-A59DD063AA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8000"/>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4" descr="Immagine che contiene testo, acqua, cielo, esterni&#10;&#10;Descrizione generata automaticamente">
            <a:extLst>
              <a:ext uri="{FF2B5EF4-FFF2-40B4-BE49-F238E27FC236}">
                <a16:creationId xmlns:a16="http://schemas.microsoft.com/office/drawing/2014/main" xmlns="" id="{BE6A8DF4-0FF7-4F61-B7D7-A3CAE664647E}"/>
              </a:ext>
            </a:extLst>
          </p:cNvPr>
          <p:cNvPicPr>
            <a:picLocks noChangeAspect="1"/>
          </p:cNvPicPr>
          <p:nvPr/>
        </p:nvPicPr>
        <p:blipFill rotWithShape="1">
          <a:blip r:embed="rId2"/>
          <a:srcRect t="28608" r="1" b="21499"/>
          <a:stretch/>
        </p:blipFill>
        <p:spPr>
          <a:xfrm>
            <a:off x="5369284" y="1"/>
            <a:ext cx="6822716" cy="2408416"/>
          </a:xfrm>
          <a:prstGeom prst="rect">
            <a:avLst/>
          </a:prstGeom>
        </p:spPr>
      </p:pic>
      <p:pic>
        <p:nvPicPr>
          <p:cNvPr id="5" name="Immagine 9" descr="Il Carnevale di Venezia tra storia, racconti e leggende ...">
            <a:extLst>
              <a:ext uri="{FF2B5EF4-FFF2-40B4-BE49-F238E27FC236}">
                <a16:creationId xmlns:a16="http://schemas.microsoft.com/office/drawing/2014/main" xmlns="" id="{8BEC5BD1-7AFD-4C97-8023-5C4D7B4B4A72}"/>
              </a:ext>
            </a:extLst>
          </p:cNvPr>
          <p:cNvPicPr>
            <a:picLocks noChangeAspect="1"/>
          </p:cNvPicPr>
          <p:nvPr/>
        </p:nvPicPr>
        <p:blipFill rotWithShape="1">
          <a:blip r:embed="rId3"/>
          <a:srcRect r="43114" b="1"/>
          <a:stretch/>
        </p:blipFill>
        <p:spPr>
          <a:xfrm>
            <a:off x="5369283" y="2391337"/>
            <a:ext cx="3400848" cy="4483748"/>
          </a:xfrm>
          <a:prstGeom prst="rect">
            <a:avLst/>
          </a:prstGeom>
        </p:spPr>
      </p:pic>
      <p:pic>
        <p:nvPicPr>
          <p:cNvPr id="10" name="Immagine 11" descr="Coronavirus, annullato il carnevale di Venezia. Circa ...">
            <a:extLst>
              <a:ext uri="{FF2B5EF4-FFF2-40B4-BE49-F238E27FC236}">
                <a16:creationId xmlns:a16="http://schemas.microsoft.com/office/drawing/2014/main" xmlns="" id="{E5138972-4262-4D3C-AF16-22C543A0A24F}"/>
              </a:ext>
            </a:extLst>
          </p:cNvPr>
          <p:cNvPicPr>
            <a:picLocks noChangeAspect="1"/>
          </p:cNvPicPr>
          <p:nvPr/>
        </p:nvPicPr>
        <p:blipFill rotWithShape="1">
          <a:blip r:embed="rId4"/>
          <a:srcRect l="48948" r="8124" b="1"/>
          <a:stretch/>
        </p:blipFill>
        <p:spPr>
          <a:xfrm>
            <a:off x="8770132" y="2391337"/>
            <a:ext cx="3421868" cy="4483748"/>
          </a:xfrm>
          <a:prstGeom prst="rect">
            <a:avLst/>
          </a:prstGeom>
        </p:spPr>
      </p:pic>
      <p:sp>
        <p:nvSpPr>
          <p:cNvPr id="17" name="Rectangle 16">
            <a:extLst>
              <a:ext uri="{FF2B5EF4-FFF2-40B4-BE49-F238E27FC236}">
                <a16:creationId xmlns:a16="http://schemas.microsoft.com/office/drawing/2014/main" xmlns="" id="{70A48D59-8581-41F7-B529-F4617FE07A9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gradFill>
            <a:gsLst>
              <a:gs pos="46000">
                <a:schemeClr val="tx1">
                  <a:lumMod val="95000"/>
                  <a:lumOff val="5000"/>
                </a:schemeClr>
              </a:gs>
              <a:gs pos="90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xmlns="" id="{2BD3A7DC-02F5-4EDD-A913-91F25691A606}"/>
              </a:ext>
            </a:extLst>
          </p:cNvPr>
          <p:cNvSpPr>
            <a:spLocks noGrp="1"/>
          </p:cNvSpPr>
          <p:nvPr>
            <p:ph type="title"/>
          </p:nvPr>
        </p:nvSpPr>
        <p:spPr>
          <a:xfrm>
            <a:off x="1104900" y="910431"/>
            <a:ext cx="4518134" cy="1466455"/>
          </a:xfrm>
        </p:spPr>
        <p:txBody>
          <a:bodyPr anchor="b">
            <a:normAutofit/>
          </a:bodyPr>
          <a:lstStyle/>
          <a:p>
            <a:r>
              <a:rPr lang="it-IT" dirty="0">
                <a:solidFill>
                  <a:schemeClr val="bg1"/>
                </a:solidFill>
                <a:ea typeface="+mj-lt"/>
                <a:cs typeface="+mj-lt"/>
              </a:rPr>
              <a:t>CARNIVAL OF VENICE</a:t>
            </a:r>
            <a:endParaRPr lang="it-IT" dirty="0">
              <a:solidFill>
                <a:schemeClr val="bg1"/>
              </a:solidFill>
              <a:cs typeface="Calibri Light" panose="020F0302020204030204"/>
            </a:endParaRPr>
          </a:p>
        </p:txBody>
      </p:sp>
      <p:sp>
        <p:nvSpPr>
          <p:cNvPr id="3" name="Segnaposto contenuto 2">
            <a:extLst>
              <a:ext uri="{FF2B5EF4-FFF2-40B4-BE49-F238E27FC236}">
                <a16:creationId xmlns:a16="http://schemas.microsoft.com/office/drawing/2014/main" xmlns="" id="{7BA9734A-B350-439D-A7DA-E10928EB5AD1}"/>
              </a:ext>
            </a:extLst>
          </p:cNvPr>
          <p:cNvSpPr>
            <a:spLocks noGrp="1"/>
          </p:cNvSpPr>
          <p:nvPr>
            <p:ph idx="1"/>
          </p:nvPr>
        </p:nvSpPr>
        <p:spPr>
          <a:xfrm>
            <a:off x="1104900" y="2492080"/>
            <a:ext cx="4518134" cy="3015849"/>
          </a:xfrm>
        </p:spPr>
        <p:txBody>
          <a:bodyPr vert="horz" lIns="91440" tIns="45720" rIns="91440" bIns="45720" rtlCol="0">
            <a:normAutofit/>
          </a:bodyPr>
          <a:lstStyle/>
          <a:p>
            <a:pPr marL="0" indent="0">
              <a:buNone/>
            </a:pPr>
            <a:r>
              <a:rPr lang="it-IT" sz="2000">
                <a:solidFill>
                  <a:schemeClr val="bg1"/>
                </a:solidFill>
                <a:ea typeface="+mn-lt"/>
                <a:cs typeface="+mn-lt"/>
              </a:rPr>
              <a:t>The Carnival of Venice is a city festival that takes place annually in Venice. It is one of the best known and most popular carnivals in the world.</a:t>
            </a:r>
            <a:endParaRPr lang="it-IT" sz="2000">
              <a:solidFill>
                <a:schemeClr val="bg1"/>
              </a:solidFill>
            </a:endParaRPr>
          </a:p>
        </p:txBody>
      </p:sp>
      <p:sp>
        <p:nvSpPr>
          <p:cNvPr id="19" name="Rectangle 18">
            <a:extLst>
              <a:ext uri="{FF2B5EF4-FFF2-40B4-BE49-F238E27FC236}">
                <a16:creationId xmlns:a16="http://schemas.microsoft.com/office/drawing/2014/main" xmlns="" id="{9DD005C1-8C51-42D6-9BEE-B9B8384974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xmlns="" id="{967F2066-0253-4771-A5F6-68111E1FE83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1" y="2408416"/>
            <a:ext cx="562303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9835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Immagine 4" descr="Immagine che contiene mappa&#10;&#10;Descrizione generata automaticamente">
            <a:extLst>
              <a:ext uri="{FF2B5EF4-FFF2-40B4-BE49-F238E27FC236}">
                <a16:creationId xmlns:a16="http://schemas.microsoft.com/office/drawing/2014/main" xmlns="" id="{5E3C61C9-E978-4F6F-8BC9-CF122CDABC2B}"/>
              </a:ext>
            </a:extLst>
          </p:cNvPr>
          <p:cNvPicPr>
            <a:picLocks noChangeAspect="1"/>
          </p:cNvPicPr>
          <p:nvPr/>
        </p:nvPicPr>
        <p:blipFill rotWithShape="1">
          <a:blip r:embed="rId2"/>
          <a:srcRect t="12855" r="-1" b="-1"/>
          <a:stretch/>
        </p:blipFill>
        <p:spPr>
          <a:xfrm>
            <a:off x="321733" y="321733"/>
            <a:ext cx="11548534" cy="6214534"/>
          </a:xfrm>
          <a:prstGeom prst="rect">
            <a:avLst/>
          </a:prstGeom>
        </p:spPr>
      </p:pic>
    </p:spTree>
    <p:extLst>
      <p:ext uri="{BB962C8B-B14F-4D97-AF65-F5344CB8AC3E}">
        <p14:creationId xmlns:p14="http://schemas.microsoft.com/office/powerpoint/2010/main" val="4104323391"/>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C475749F-F487-4EFB-ABC7-C1359590EB7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xmlns="" id="{57076718-2572-4BF5-92EB-EA970CC2103A}"/>
              </a:ext>
            </a:extLst>
          </p:cNvPr>
          <p:cNvSpPr>
            <a:spLocks noGrp="1"/>
          </p:cNvSpPr>
          <p:nvPr>
            <p:ph type="title"/>
          </p:nvPr>
        </p:nvSpPr>
        <p:spPr>
          <a:xfrm>
            <a:off x="7180028" y="3376123"/>
            <a:ext cx="4515147" cy="1529232"/>
          </a:xfrm>
        </p:spPr>
        <p:txBody>
          <a:bodyPr vert="horz" lIns="91440" tIns="45720" rIns="91440" bIns="45720" rtlCol="0" anchor="b">
            <a:normAutofit/>
          </a:bodyPr>
          <a:lstStyle/>
          <a:p>
            <a:pPr algn="ctr"/>
            <a:r>
              <a:rPr lang="en-US" kern="1200" dirty="0">
                <a:latin typeface="+mj-lt"/>
                <a:ea typeface="+mj-ea"/>
                <a:cs typeface="+mj-cs"/>
              </a:rPr>
              <a:t>WHERE IS VENICE LOCATED?</a:t>
            </a:r>
            <a:endParaRPr lang="it-IT" dirty="0">
              <a:ea typeface="+mj-ea"/>
              <a:cs typeface="+mj-cs"/>
            </a:endParaRPr>
          </a:p>
        </p:txBody>
      </p:sp>
      <p:sp>
        <p:nvSpPr>
          <p:cNvPr id="3" name="Segnaposto contenuto 2">
            <a:extLst>
              <a:ext uri="{FF2B5EF4-FFF2-40B4-BE49-F238E27FC236}">
                <a16:creationId xmlns:a16="http://schemas.microsoft.com/office/drawing/2014/main" xmlns="" id="{EC464009-A994-43AC-BF8E-13361F092183}"/>
              </a:ext>
            </a:extLst>
          </p:cNvPr>
          <p:cNvSpPr>
            <a:spLocks noGrp="1"/>
          </p:cNvSpPr>
          <p:nvPr>
            <p:ph idx="1"/>
          </p:nvPr>
        </p:nvSpPr>
        <p:spPr>
          <a:xfrm>
            <a:off x="7529886" y="4905356"/>
            <a:ext cx="4165290" cy="617620"/>
          </a:xfrm>
        </p:spPr>
        <p:txBody>
          <a:bodyPr vert="horz" lIns="91440" tIns="45720" rIns="91440" bIns="45720" rtlCol="0" anchor="t">
            <a:normAutofit/>
          </a:bodyPr>
          <a:lstStyle/>
          <a:p>
            <a:pPr marL="0" indent="0" algn="ctr">
              <a:buNone/>
            </a:pPr>
            <a:r>
              <a:rPr lang="en-US" sz="1900" kern="1200" dirty="0">
                <a:latin typeface="+mn-lt"/>
                <a:ea typeface="+mn-ea"/>
                <a:cs typeface="+mn-cs"/>
              </a:rPr>
              <a:t>Venice is located on the coast of the Veneto region</a:t>
            </a:r>
            <a:endParaRPr lang="it-IT" dirty="0">
              <a:ea typeface="+mn-ea"/>
              <a:cs typeface="+mn-cs"/>
            </a:endParaRPr>
          </a:p>
        </p:txBody>
      </p:sp>
      <p:pic>
        <p:nvPicPr>
          <p:cNvPr id="5" name="Immagine 5" descr="Immagine che contiene mappa&#10;&#10;Descrizione generata automaticamente">
            <a:extLst>
              <a:ext uri="{FF2B5EF4-FFF2-40B4-BE49-F238E27FC236}">
                <a16:creationId xmlns:a16="http://schemas.microsoft.com/office/drawing/2014/main" xmlns="" id="{A9A90933-37C6-4341-A81C-D4B4B3FF87D0}"/>
              </a:ext>
            </a:extLst>
          </p:cNvPr>
          <p:cNvPicPr>
            <a:picLocks noChangeAspect="1"/>
          </p:cNvPicPr>
          <p:nvPr/>
        </p:nvPicPr>
        <p:blipFill rotWithShape="1">
          <a:blip r:embed="rId2"/>
          <a:srcRect l="9747" r="9747"/>
          <a:stretch/>
        </p:blipFill>
        <p:spPr>
          <a:xfrm>
            <a:off x="5538033" y="793315"/>
            <a:ext cx="2888477" cy="2529942"/>
          </a:xfrm>
          <a:custGeom>
            <a:avLst/>
            <a:gdLst/>
            <a:ahLst/>
            <a:cxnLst/>
            <a:rect l="l" t="t" r="r" b="b"/>
            <a:pathLst>
              <a:path w="2298408" h="2013116">
                <a:moveTo>
                  <a:pt x="655742" y="0"/>
                </a:moveTo>
                <a:cubicBezTo>
                  <a:pt x="1644875" y="0"/>
                  <a:pt x="1644875" y="0"/>
                  <a:pt x="1644875" y="0"/>
                </a:cubicBezTo>
                <a:cubicBezTo>
                  <a:pt x="1694920" y="0"/>
                  <a:pt x="1759685" y="34910"/>
                  <a:pt x="1786179" y="78547"/>
                </a:cubicBezTo>
                <a:cubicBezTo>
                  <a:pt x="2280745" y="925103"/>
                  <a:pt x="2280745" y="925103"/>
                  <a:pt x="2280745" y="925103"/>
                </a:cubicBezTo>
                <a:cubicBezTo>
                  <a:pt x="2304296" y="971649"/>
                  <a:pt x="2304296" y="1041468"/>
                  <a:pt x="2280745" y="1088014"/>
                </a:cubicBezTo>
                <a:cubicBezTo>
                  <a:pt x="1786179" y="1934570"/>
                  <a:pt x="1786179" y="1934570"/>
                  <a:pt x="1786179" y="1934570"/>
                </a:cubicBezTo>
                <a:cubicBezTo>
                  <a:pt x="1759685" y="1978207"/>
                  <a:pt x="1694920" y="2013116"/>
                  <a:pt x="1644875" y="2013116"/>
                </a:cubicBezTo>
                <a:lnTo>
                  <a:pt x="655742" y="2013116"/>
                </a:lnTo>
                <a:cubicBezTo>
                  <a:pt x="602753" y="2013116"/>
                  <a:pt x="537989" y="1978207"/>
                  <a:pt x="514438" y="1934570"/>
                </a:cubicBezTo>
                <a:cubicBezTo>
                  <a:pt x="19872" y="1088014"/>
                  <a:pt x="19872" y="1088014"/>
                  <a:pt x="19872" y="1088014"/>
                </a:cubicBezTo>
                <a:cubicBezTo>
                  <a:pt x="-6623" y="1041468"/>
                  <a:pt x="-6623" y="971649"/>
                  <a:pt x="19872" y="925103"/>
                </a:cubicBezTo>
                <a:cubicBezTo>
                  <a:pt x="514438" y="78547"/>
                  <a:pt x="514438" y="78547"/>
                  <a:pt x="514438" y="78547"/>
                </a:cubicBezTo>
                <a:cubicBezTo>
                  <a:pt x="537989" y="34910"/>
                  <a:pt x="602753" y="0"/>
                  <a:pt x="655742" y="0"/>
                </a:cubicBezTo>
                <a:close/>
              </a:path>
            </a:pathLst>
          </a:custGeom>
        </p:spPr>
      </p:pic>
      <p:pic>
        <p:nvPicPr>
          <p:cNvPr id="4" name="Immagine 4" descr="Venezia scorci - Marco Moriconi">
            <a:extLst>
              <a:ext uri="{FF2B5EF4-FFF2-40B4-BE49-F238E27FC236}">
                <a16:creationId xmlns:a16="http://schemas.microsoft.com/office/drawing/2014/main" xmlns="" id="{FFDBC9F2-FBE6-42C9-B7AC-F1F144F1AFFE}"/>
              </a:ext>
            </a:extLst>
          </p:cNvPr>
          <p:cNvPicPr>
            <a:picLocks noChangeAspect="1"/>
          </p:cNvPicPr>
          <p:nvPr/>
        </p:nvPicPr>
        <p:blipFill rotWithShape="1">
          <a:blip r:embed="rId3"/>
          <a:srcRect l="25262" r="-1" b="-1"/>
          <a:stretch/>
        </p:blipFill>
        <p:spPr>
          <a:xfrm>
            <a:off x="-2191" y="10"/>
            <a:ext cx="7678763" cy="6857990"/>
          </a:xfrm>
          <a:custGeom>
            <a:avLst/>
            <a:gdLst/>
            <a:ahLst/>
            <a:cxnLst/>
            <a:rect l="l" t="t" r="r" b="b"/>
            <a:pathLst>
              <a:path w="7678763" h="6858000">
                <a:moveTo>
                  <a:pt x="6950358" y="3911316"/>
                </a:moveTo>
                <a:lnTo>
                  <a:pt x="6950358" y="3925503"/>
                </a:lnTo>
                <a:lnTo>
                  <a:pt x="6948404" y="3918409"/>
                </a:lnTo>
                <a:close/>
                <a:moveTo>
                  <a:pt x="890899" y="2071857"/>
                </a:moveTo>
                <a:cubicBezTo>
                  <a:pt x="890899" y="2071857"/>
                  <a:pt x="890899" y="2071857"/>
                  <a:pt x="4934362" y="2071857"/>
                </a:cubicBezTo>
                <a:cubicBezTo>
                  <a:pt x="5187625" y="2071857"/>
                  <a:pt x="5432153" y="2211072"/>
                  <a:pt x="5554418" y="2437296"/>
                </a:cubicBezTo>
                <a:cubicBezTo>
                  <a:pt x="5554418" y="2437296"/>
                  <a:pt x="5554418" y="2437296"/>
                  <a:pt x="7580515" y="5926372"/>
                </a:cubicBezTo>
                <a:cubicBezTo>
                  <a:pt x="7711513" y="6143896"/>
                  <a:pt x="7711513" y="6422327"/>
                  <a:pt x="7580515" y="6639850"/>
                </a:cubicBezTo>
                <a:cubicBezTo>
                  <a:pt x="7580515" y="6639850"/>
                  <a:pt x="7580515" y="6639850"/>
                  <a:pt x="7473670" y="6823844"/>
                </a:cubicBezTo>
                <a:lnTo>
                  <a:pt x="7453836" y="6858000"/>
                </a:lnTo>
                <a:lnTo>
                  <a:pt x="0" y="6858000"/>
                </a:lnTo>
                <a:lnTo>
                  <a:pt x="0" y="2890622"/>
                </a:lnTo>
                <a:lnTo>
                  <a:pt x="78831" y="2754282"/>
                </a:lnTo>
                <a:cubicBezTo>
                  <a:pt x="137995" y="2651956"/>
                  <a:pt x="199068" y="2546330"/>
                  <a:pt x="262110" y="2437296"/>
                </a:cubicBezTo>
                <a:cubicBezTo>
                  <a:pt x="393108" y="2211072"/>
                  <a:pt x="628904" y="2071857"/>
                  <a:pt x="890899" y="2071857"/>
                </a:cubicBezTo>
                <a:close/>
                <a:moveTo>
                  <a:pt x="0" y="0"/>
                </a:moveTo>
                <a:lnTo>
                  <a:pt x="6535339" y="0"/>
                </a:lnTo>
                <a:lnTo>
                  <a:pt x="6421432" y="196155"/>
                </a:lnTo>
                <a:cubicBezTo>
                  <a:pt x="6196056" y="584267"/>
                  <a:pt x="5928944" y="1044253"/>
                  <a:pt x="5612367" y="1589421"/>
                </a:cubicBezTo>
                <a:cubicBezTo>
                  <a:pt x="5490102" y="1815646"/>
                  <a:pt x="5245573" y="1954861"/>
                  <a:pt x="4992310" y="1954861"/>
                </a:cubicBezTo>
                <a:cubicBezTo>
                  <a:pt x="4992310" y="1954861"/>
                  <a:pt x="4992310" y="1954861"/>
                  <a:pt x="948847" y="1954861"/>
                </a:cubicBezTo>
                <a:cubicBezTo>
                  <a:pt x="686852" y="1954861"/>
                  <a:pt x="451057" y="1815646"/>
                  <a:pt x="320058" y="1589421"/>
                </a:cubicBezTo>
                <a:cubicBezTo>
                  <a:pt x="320058" y="1589421"/>
                  <a:pt x="320058" y="1589421"/>
                  <a:pt x="4048" y="1042874"/>
                </a:cubicBezTo>
                <a:lnTo>
                  <a:pt x="0" y="1035874"/>
                </a:lnTo>
                <a:close/>
              </a:path>
            </a:pathLst>
          </a:custGeom>
        </p:spPr>
      </p:pic>
    </p:spTree>
    <p:extLst>
      <p:ext uri="{BB962C8B-B14F-4D97-AF65-F5344CB8AC3E}">
        <p14:creationId xmlns:p14="http://schemas.microsoft.com/office/powerpoint/2010/main" val="3379596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Immagine 23" descr="Immagine che contiene mappa&#10;&#10;Descrizione generata automaticamente">
            <a:extLst>
              <a:ext uri="{FF2B5EF4-FFF2-40B4-BE49-F238E27FC236}">
                <a16:creationId xmlns:a16="http://schemas.microsoft.com/office/drawing/2014/main" xmlns="" id="{593AEFA8-D44C-4D19-93BA-FED2A49446A8}"/>
              </a:ext>
            </a:extLst>
          </p:cNvPr>
          <p:cNvPicPr>
            <a:picLocks noChangeAspect="1"/>
          </p:cNvPicPr>
          <p:nvPr/>
        </p:nvPicPr>
        <p:blipFill rotWithShape="1">
          <a:blip r:embed="rId2"/>
          <a:srcRect t="1950" b="8765"/>
          <a:stretch/>
        </p:blipFill>
        <p:spPr>
          <a:xfrm>
            <a:off x="-1" y="10"/>
            <a:ext cx="12192000" cy="6857990"/>
          </a:xfrm>
          <a:prstGeom prst="rect">
            <a:avLst/>
          </a:prstGeom>
        </p:spPr>
      </p:pic>
      <p:sp>
        <p:nvSpPr>
          <p:cNvPr id="33" name="Freeform 5">
            <a:extLst>
              <a:ext uri="{FF2B5EF4-FFF2-40B4-BE49-F238E27FC236}">
                <a16:creationId xmlns:a16="http://schemas.microsoft.com/office/drawing/2014/main" xmlns="" id="{3CD9DF72-87A3-404E-A828-84CBF11A83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olo 1">
            <a:extLst>
              <a:ext uri="{FF2B5EF4-FFF2-40B4-BE49-F238E27FC236}">
                <a16:creationId xmlns:a16="http://schemas.microsoft.com/office/drawing/2014/main" xmlns="" id="{BFF23F3A-45E5-45F7-826B-52C3A25D77AF}"/>
              </a:ext>
            </a:extLst>
          </p:cNvPr>
          <p:cNvSpPr>
            <a:spLocks noGrp="1"/>
          </p:cNvSpPr>
          <p:nvPr>
            <p:ph type="title"/>
          </p:nvPr>
        </p:nvSpPr>
        <p:spPr>
          <a:xfrm>
            <a:off x="709448" y="2109097"/>
            <a:ext cx="4204137" cy="1231241"/>
          </a:xfrm>
        </p:spPr>
        <p:txBody>
          <a:bodyPr>
            <a:normAutofit/>
          </a:bodyPr>
          <a:lstStyle/>
          <a:p>
            <a:pPr algn="ctr"/>
            <a:r>
              <a:rPr lang="it-IT" sz="5400" b="1">
                <a:solidFill>
                  <a:srgbClr val="92D050"/>
                </a:solidFill>
                <a:cs typeface="Calibri Light"/>
              </a:rPr>
              <a:t>VENEZIA</a:t>
            </a:r>
            <a:endParaRPr lang="it-IT" sz="5400" b="1">
              <a:solidFill>
                <a:srgbClr val="92D050"/>
              </a:solidFill>
            </a:endParaRPr>
          </a:p>
        </p:txBody>
      </p:sp>
      <p:cxnSp>
        <p:nvCxnSpPr>
          <p:cNvPr id="34" name="Straight Connector 37">
            <a:extLst>
              <a:ext uri="{FF2B5EF4-FFF2-40B4-BE49-F238E27FC236}">
                <a16:creationId xmlns:a16="http://schemas.microsoft.com/office/drawing/2014/main" xmlns="" id="{20E3A342-4D61-4E3F-AF90-1AB42AEB96C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Segnaposto contenuto 2">
            <a:extLst>
              <a:ext uri="{FF2B5EF4-FFF2-40B4-BE49-F238E27FC236}">
                <a16:creationId xmlns:a16="http://schemas.microsoft.com/office/drawing/2014/main" xmlns="" id="{9265AC3B-5E40-4773-A121-1C34E6FFB8B5}"/>
              </a:ext>
            </a:extLst>
          </p:cNvPr>
          <p:cNvSpPr>
            <a:spLocks noGrp="1"/>
          </p:cNvSpPr>
          <p:nvPr>
            <p:ph idx="1"/>
          </p:nvPr>
        </p:nvSpPr>
        <p:spPr>
          <a:xfrm>
            <a:off x="256028" y="4086646"/>
            <a:ext cx="4593021" cy="1569766"/>
          </a:xfrm>
        </p:spPr>
        <p:txBody>
          <a:bodyPr vert="horz" lIns="91440" tIns="45720" rIns="91440" bIns="45720" rtlCol="0" anchor="ctr">
            <a:noAutofit/>
          </a:bodyPr>
          <a:lstStyle/>
          <a:p>
            <a:pPr marL="0" indent="0">
              <a:buNone/>
            </a:pPr>
            <a:r>
              <a:rPr lang="it-IT" sz="2000" dirty="0">
                <a:ea typeface="+mn-lt"/>
                <a:cs typeface="+mn-lt"/>
              </a:rPr>
              <a:t>The city </a:t>
            </a:r>
            <a:r>
              <a:rPr lang="it-IT" sz="2000" dirty="0" err="1">
                <a:ea typeface="+mn-lt"/>
                <a:cs typeface="+mn-lt"/>
              </a:rPr>
              <a:t>is</a:t>
            </a:r>
            <a:r>
              <a:rPr lang="it-IT" sz="2000" dirty="0">
                <a:ea typeface="+mn-lt"/>
                <a:cs typeface="+mn-lt"/>
              </a:rPr>
              <a:t> </a:t>
            </a:r>
            <a:r>
              <a:rPr lang="it-IT" sz="2000" dirty="0" err="1">
                <a:ea typeface="+mn-lt"/>
                <a:cs typeface="+mn-lt"/>
              </a:rPr>
              <a:t>located</a:t>
            </a:r>
            <a:r>
              <a:rPr lang="it-IT" sz="2000" dirty="0">
                <a:ea typeface="+mn-lt"/>
                <a:cs typeface="+mn-lt"/>
              </a:rPr>
              <a:t> on the </a:t>
            </a:r>
            <a:r>
              <a:rPr lang="it-IT" sz="2000" dirty="0" err="1">
                <a:ea typeface="+mn-lt"/>
                <a:cs typeface="+mn-lt"/>
              </a:rPr>
              <a:t>Venetian</a:t>
            </a:r>
            <a:r>
              <a:rPr lang="it-IT" sz="2000" dirty="0">
                <a:ea typeface="+mn-lt"/>
                <a:cs typeface="+mn-lt"/>
              </a:rPr>
              <a:t> </a:t>
            </a:r>
            <a:r>
              <a:rPr lang="it-IT" sz="2000" dirty="0" err="1">
                <a:ea typeface="+mn-lt"/>
                <a:cs typeface="+mn-lt"/>
              </a:rPr>
              <a:t>Lagoon</a:t>
            </a:r>
            <a:r>
              <a:rPr lang="it-IT" sz="2000" dirty="0">
                <a:ea typeface="+mn-lt"/>
                <a:cs typeface="+mn-lt"/>
              </a:rPr>
              <a:t> in the </a:t>
            </a:r>
            <a:r>
              <a:rPr lang="it-IT" sz="2000" dirty="0" err="1">
                <a:ea typeface="+mn-lt"/>
                <a:cs typeface="+mn-lt"/>
              </a:rPr>
              <a:t>gulf</a:t>
            </a:r>
            <a:r>
              <a:rPr lang="it-IT" sz="2000" dirty="0">
                <a:ea typeface="+mn-lt"/>
                <a:cs typeface="+mn-lt"/>
              </a:rPr>
              <a:t> of the </a:t>
            </a:r>
            <a:r>
              <a:rPr lang="it-IT" sz="2000" dirty="0" err="1">
                <a:ea typeface="+mn-lt"/>
                <a:cs typeface="+mn-lt"/>
              </a:rPr>
              <a:t>same</a:t>
            </a:r>
            <a:r>
              <a:rPr lang="it-IT" sz="2000" dirty="0">
                <a:ea typeface="+mn-lt"/>
                <a:cs typeface="+mn-lt"/>
              </a:rPr>
              <a:t> name and </a:t>
            </a:r>
            <a:r>
              <a:rPr lang="it-IT" sz="2000" dirty="0" err="1">
                <a:ea typeface="+mn-lt"/>
                <a:cs typeface="+mn-lt"/>
              </a:rPr>
              <a:t>is</a:t>
            </a:r>
            <a:r>
              <a:rPr lang="it-IT" sz="2000" dirty="0">
                <a:ea typeface="+mn-lt"/>
                <a:cs typeface="+mn-lt"/>
              </a:rPr>
              <a:t> </a:t>
            </a:r>
            <a:r>
              <a:rPr lang="it-IT" sz="2000" dirty="0" err="1">
                <a:ea typeface="+mn-lt"/>
                <a:cs typeface="+mn-lt"/>
              </a:rPr>
              <a:t>located</a:t>
            </a:r>
            <a:r>
              <a:rPr lang="it-IT" sz="2000" dirty="0">
                <a:ea typeface="+mn-lt"/>
                <a:cs typeface="+mn-lt"/>
              </a:rPr>
              <a:t> </a:t>
            </a:r>
            <a:r>
              <a:rPr lang="it-IT" sz="2000" dirty="0" err="1">
                <a:ea typeface="+mn-lt"/>
                <a:cs typeface="+mn-lt"/>
              </a:rPr>
              <a:t>halfway</a:t>
            </a:r>
            <a:r>
              <a:rPr lang="it-IT" sz="2000" dirty="0">
                <a:ea typeface="+mn-lt"/>
                <a:cs typeface="+mn-lt"/>
              </a:rPr>
              <a:t> </a:t>
            </a:r>
            <a:r>
              <a:rPr lang="it-IT" sz="2000" dirty="0" err="1">
                <a:ea typeface="+mn-lt"/>
                <a:cs typeface="+mn-lt"/>
              </a:rPr>
              <a:t>between</a:t>
            </a:r>
            <a:r>
              <a:rPr lang="it-IT" sz="2000" dirty="0">
                <a:ea typeface="+mn-lt"/>
                <a:cs typeface="+mn-lt"/>
              </a:rPr>
              <a:t> Treviso and Padua. The city </a:t>
            </a:r>
            <a:r>
              <a:rPr lang="it-IT" sz="2000" dirty="0" err="1">
                <a:ea typeface="+mn-lt"/>
                <a:cs typeface="+mn-lt"/>
              </a:rPr>
              <a:t>extends</a:t>
            </a:r>
            <a:r>
              <a:rPr lang="it-IT" sz="2000" dirty="0">
                <a:ea typeface="+mn-lt"/>
                <a:cs typeface="+mn-lt"/>
              </a:rPr>
              <a:t> </a:t>
            </a:r>
            <a:r>
              <a:rPr lang="it-IT" sz="2000" dirty="0" err="1">
                <a:ea typeface="+mn-lt"/>
                <a:cs typeface="+mn-lt"/>
              </a:rPr>
              <a:t>along</a:t>
            </a:r>
            <a:r>
              <a:rPr lang="it-IT" sz="2000" dirty="0">
                <a:ea typeface="+mn-lt"/>
                <a:cs typeface="+mn-lt"/>
              </a:rPr>
              <a:t> the </a:t>
            </a:r>
            <a:r>
              <a:rPr lang="it-IT" sz="2000" dirty="0" err="1">
                <a:ea typeface="+mn-lt"/>
                <a:cs typeface="+mn-lt"/>
              </a:rPr>
              <a:t>mouths</a:t>
            </a:r>
            <a:r>
              <a:rPr lang="it-IT" sz="2000" dirty="0">
                <a:ea typeface="+mn-lt"/>
                <a:cs typeface="+mn-lt"/>
              </a:rPr>
              <a:t> of the Po and Piave and </a:t>
            </a:r>
            <a:r>
              <a:rPr lang="it-IT" sz="2000" dirty="0" err="1">
                <a:ea typeface="+mn-lt"/>
                <a:cs typeface="+mn-lt"/>
              </a:rPr>
              <a:t>has</a:t>
            </a:r>
            <a:r>
              <a:rPr lang="it-IT" sz="2000" dirty="0">
                <a:ea typeface="+mn-lt"/>
                <a:cs typeface="+mn-lt"/>
              </a:rPr>
              <a:t> </a:t>
            </a:r>
            <a:r>
              <a:rPr lang="it-IT" sz="2000" dirty="0" err="1">
                <a:ea typeface="+mn-lt"/>
                <a:cs typeface="+mn-lt"/>
              </a:rPr>
              <a:t>developed</a:t>
            </a:r>
            <a:r>
              <a:rPr lang="it-IT" sz="2000" dirty="0">
                <a:ea typeface="+mn-lt"/>
                <a:cs typeface="+mn-lt"/>
              </a:rPr>
              <a:t> </a:t>
            </a:r>
            <a:r>
              <a:rPr lang="it-IT" sz="2000" dirty="0" err="1">
                <a:ea typeface="+mn-lt"/>
                <a:cs typeface="+mn-lt"/>
              </a:rPr>
              <a:t>into</a:t>
            </a:r>
            <a:r>
              <a:rPr lang="it-IT" sz="2000" dirty="0">
                <a:ea typeface="+mn-lt"/>
                <a:cs typeface="+mn-lt"/>
              </a:rPr>
              <a:t> one of the </a:t>
            </a:r>
            <a:r>
              <a:rPr lang="it-IT" sz="2000" dirty="0" err="1">
                <a:ea typeface="+mn-lt"/>
                <a:cs typeface="+mn-lt"/>
              </a:rPr>
              <a:t>most</a:t>
            </a:r>
            <a:r>
              <a:rPr lang="it-IT" sz="2000" dirty="0">
                <a:ea typeface="+mn-lt"/>
                <a:cs typeface="+mn-lt"/>
              </a:rPr>
              <a:t> </a:t>
            </a:r>
            <a:r>
              <a:rPr lang="it-IT" sz="2000" dirty="0" err="1">
                <a:ea typeface="+mn-lt"/>
                <a:cs typeface="+mn-lt"/>
              </a:rPr>
              <a:t>powerful</a:t>
            </a:r>
            <a:r>
              <a:rPr lang="it-IT" sz="2000" dirty="0">
                <a:ea typeface="+mn-lt"/>
                <a:cs typeface="+mn-lt"/>
              </a:rPr>
              <a:t> </a:t>
            </a:r>
            <a:r>
              <a:rPr lang="it-IT" sz="2000" dirty="0" err="1">
                <a:ea typeface="+mn-lt"/>
                <a:cs typeface="+mn-lt"/>
              </a:rPr>
              <a:t>regions</a:t>
            </a:r>
            <a:r>
              <a:rPr lang="it-IT" sz="2000" dirty="0">
                <a:ea typeface="+mn-lt"/>
                <a:cs typeface="+mn-lt"/>
              </a:rPr>
              <a:t> of the </a:t>
            </a:r>
            <a:r>
              <a:rPr lang="it-IT" sz="2000" dirty="0" err="1">
                <a:ea typeface="+mn-lt"/>
                <a:cs typeface="+mn-lt"/>
              </a:rPr>
              <a:t>whole</a:t>
            </a:r>
            <a:r>
              <a:rPr lang="it-IT" sz="2000" dirty="0">
                <a:ea typeface="+mn-lt"/>
                <a:cs typeface="+mn-lt"/>
              </a:rPr>
              <a:t> </a:t>
            </a:r>
            <a:r>
              <a:rPr lang="it-IT" sz="2000" dirty="0" err="1">
                <a:ea typeface="+mn-lt"/>
                <a:cs typeface="+mn-lt"/>
              </a:rPr>
              <a:t>Mediterranean</a:t>
            </a:r>
            <a:r>
              <a:rPr lang="it-IT" sz="2000" dirty="0">
                <a:ea typeface="+mn-lt"/>
                <a:cs typeface="+mn-lt"/>
              </a:rPr>
              <a:t>, for </a:t>
            </a:r>
            <a:r>
              <a:rPr lang="it-IT" sz="2000" dirty="0" err="1">
                <a:ea typeface="+mn-lt"/>
                <a:cs typeface="+mn-lt"/>
              </a:rPr>
              <a:t>centuries</a:t>
            </a:r>
            <a:r>
              <a:rPr lang="it-IT" sz="2000" dirty="0">
                <a:ea typeface="+mn-lt"/>
                <a:cs typeface="+mn-lt"/>
              </a:rPr>
              <a:t> </a:t>
            </a:r>
            <a:r>
              <a:rPr lang="it-IT" sz="2000" dirty="0" err="1">
                <a:ea typeface="+mn-lt"/>
                <a:cs typeface="+mn-lt"/>
              </a:rPr>
              <a:t>it</a:t>
            </a:r>
            <a:r>
              <a:rPr lang="it-IT" sz="2000" dirty="0">
                <a:ea typeface="+mn-lt"/>
                <a:cs typeface="+mn-lt"/>
              </a:rPr>
              <a:t> </a:t>
            </a:r>
            <a:r>
              <a:rPr lang="it-IT" sz="2000" dirty="0" err="1">
                <a:ea typeface="+mn-lt"/>
                <a:cs typeface="+mn-lt"/>
              </a:rPr>
              <a:t>was</a:t>
            </a:r>
            <a:r>
              <a:rPr lang="it-IT" sz="2000" dirty="0">
                <a:ea typeface="+mn-lt"/>
                <a:cs typeface="+mn-lt"/>
              </a:rPr>
              <a:t> the </a:t>
            </a:r>
            <a:r>
              <a:rPr lang="it-IT" sz="2000" dirty="0" err="1">
                <a:ea typeface="+mn-lt"/>
                <a:cs typeface="+mn-lt"/>
              </a:rPr>
              <a:t>Most</a:t>
            </a:r>
            <a:r>
              <a:rPr lang="it-IT" sz="2000" dirty="0">
                <a:ea typeface="+mn-lt"/>
                <a:cs typeface="+mn-lt"/>
              </a:rPr>
              <a:t> Serene Republic of </a:t>
            </a:r>
            <a:r>
              <a:rPr lang="it-IT" sz="2000" dirty="0" err="1">
                <a:ea typeface="+mn-lt"/>
                <a:cs typeface="+mn-lt"/>
              </a:rPr>
              <a:t>Venice</a:t>
            </a:r>
            <a:r>
              <a:rPr lang="it-IT" sz="2000" dirty="0">
                <a:ea typeface="+mn-lt"/>
                <a:cs typeface="+mn-lt"/>
              </a:rPr>
              <a:t>. In 1979 the </a:t>
            </a:r>
            <a:r>
              <a:rPr lang="it-IT" sz="2000" dirty="0" err="1">
                <a:ea typeface="+mn-lt"/>
                <a:cs typeface="+mn-lt"/>
              </a:rPr>
              <a:t>entire</a:t>
            </a:r>
            <a:r>
              <a:rPr lang="it-IT" sz="2000" dirty="0">
                <a:ea typeface="+mn-lt"/>
                <a:cs typeface="+mn-lt"/>
              </a:rPr>
              <a:t> city with the </a:t>
            </a:r>
            <a:r>
              <a:rPr lang="it-IT" sz="2000" dirty="0" err="1">
                <a:ea typeface="+mn-lt"/>
                <a:cs typeface="+mn-lt"/>
              </a:rPr>
              <a:t>entire</a:t>
            </a:r>
            <a:r>
              <a:rPr lang="it-IT" sz="2000" dirty="0">
                <a:ea typeface="+mn-lt"/>
                <a:cs typeface="+mn-lt"/>
              </a:rPr>
              <a:t> </a:t>
            </a:r>
            <a:r>
              <a:rPr lang="it-IT" sz="2000" dirty="0" err="1">
                <a:ea typeface="+mn-lt"/>
                <a:cs typeface="+mn-lt"/>
              </a:rPr>
              <a:t>lagoon</a:t>
            </a:r>
            <a:r>
              <a:rPr lang="it-IT" sz="2000" dirty="0">
                <a:ea typeface="+mn-lt"/>
                <a:cs typeface="+mn-lt"/>
              </a:rPr>
              <a:t> </a:t>
            </a:r>
            <a:r>
              <a:rPr lang="it-IT" sz="2000" dirty="0" err="1">
                <a:ea typeface="+mn-lt"/>
                <a:cs typeface="+mn-lt"/>
              </a:rPr>
              <a:t>was</a:t>
            </a:r>
            <a:r>
              <a:rPr lang="it-IT" sz="2000" dirty="0">
                <a:ea typeface="+mn-lt"/>
                <a:cs typeface="+mn-lt"/>
              </a:rPr>
              <a:t> </a:t>
            </a:r>
            <a:r>
              <a:rPr lang="it-IT" sz="2000" dirty="0" err="1">
                <a:ea typeface="+mn-lt"/>
                <a:cs typeface="+mn-lt"/>
              </a:rPr>
              <a:t>declared</a:t>
            </a:r>
            <a:r>
              <a:rPr lang="it-IT" sz="2000" dirty="0">
                <a:ea typeface="+mn-lt"/>
                <a:cs typeface="+mn-lt"/>
              </a:rPr>
              <a:t> a World Heritage Site by UNESCO.</a:t>
            </a:r>
            <a:endParaRPr lang="it-IT" sz="2000" dirty="0"/>
          </a:p>
        </p:txBody>
      </p:sp>
    </p:spTree>
    <p:extLst>
      <p:ext uri="{BB962C8B-B14F-4D97-AF65-F5344CB8AC3E}">
        <p14:creationId xmlns:p14="http://schemas.microsoft.com/office/powerpoint/2010/main" val="2243648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CAB3D54E-B4E3-413D-8D9A-AF037561A04A}"/>
              </a:ext>
            </a:extLst>
          </p:cNvPr>
          <p:cNvSpPr>
            <a:spLocks noGrp="1"/>
          </p:cNvSpPr>
          <p:nvPr>
            <p:ph type="title"/>
          </p:nvPr>
        </p:nvSpPr>
        <p:spPr>
          <a:xfrm>
            <a:off x="4314" y="117756"/>
            <a:ext cx="5993608" cy="1484367"/>
          </a:xfrm>
        </p:spPr>
        <p:txBody>
          <a:bodyPr vert="horz" lIns="91440" tIns="45720" rIns="91440" bIns="45720" rtlCol="0" anchor="t">
            <a:normAutofit/>
          </a:bodyPr>
          <a:lstStyle/>
          <a:p>
            <a:r>
              <a:rPr lang="en-US" sz="8000" b="1">
                <a:solidFill>
                  <a:srgbClr val="00B050"/>
                </a:solidFill>
              </a:rPr>
              <a:t>VE</a:t>
            </a:r>
            <a:r>
              <a:rPr lang="en-US" sz="8000" b="1">
                <a:solidFill>
                  <a:schemeClr val="bg1"/>
                </a:solidFill>
              </a:rPr>
              <a:t>NE</a:t>
            </a:r>
            <a:r>
              <a:rPr lang="en-US" sz="8000" b="1">
                <a:solidFill>
                  <a:srgbClr val="FF0000"/>
                </a:solidFill>
              </a:rPr>
              <a:t>ZIA</a:t>
            </a:r>
          </a:p>
        </p:txBody>
      </p:sp>
      <p:sp>
        <p:nvSpPr>
          <p:cNvPr id="3" name="Segnaposto contenuto 2">
            <a:extLst>
              <a:ext uri="{FF2B5EF4-FFF2-40B4-BE49-F238E27FC236}">
                <a16:creationId xmlns:a16="http://schemas.microsoft.com/office/drawing/2014/main" xmlns="" id="{8DF29888-DD67-4848-A9BE-142530A7A9F9}"/>
              </a:ext>
            </a:extLst>
          </p:cNvPr>
          <p:cNvSpPr>
            <a:spLocks noGrp="1"/>
          </p:cNvSpPr>
          <p:nvPr>
            <p:ph sz="half" idx="1"/>
          </p:nvPr>
        </p:nvSpPr>
        <p:spPr>
          <a:xfrm>
            <a:off x="4315" y="1708667"/>
            <a:ext cx="6087551" cy="4300023"/>
          </a:xfrm>
        </p:spPr>
        <p:txBody>
          <a:bodyPr vert="horz" lIns="91440" tIns="45720" rIns="91440" bIns="45720" rtlCol="0" anchor="t">
            <a:normAutofit fontScale="85000" lnSpcReduction="20000"/>
          </a:bodyPr>
          <a:lstStyle/>
          <a:p>
            <a:r>
              <a:rPr lang="en-US"/>
              <a:t/>
            </a:r>
            <a:br>
              <a:rPr lang="en-US"/>
            </a:br>
            <a:endParaRPr lang="it-IT">
              <a:solidFill>
                <a:schemeClr val="bg1"/>
              </a:solidFill>
              <a:cs typeface="Calibri"/>
            </a:endParaRPr>
          </a:p>
          <a:p>
            <a:r>
              <a:rPr lang="en" sz="4000">
                <a:solidFill>
                  <a:srgbClr val="00B050"/>
                </a:solidFill>
                <a:latin typeface="Consolas"/>
                <a:cs typeface="Calibri"/>
              </a:rPr>
              <a:t>One</a:t>
            </a:r>
            <a:r>
              <a:rPr lang="en" sz="4000">
                <a:solidFill>
                  <a:schemeClr val="bg1"/>
                </a:solidFill>
                <a:latin typeface="Consolas"/>
                <a:cs typeface="Calibri"/>
              </a:rPr>
              <a:t> of </a:t>
            </a:r>
            <a:r>
              <a:rPr lang="en" sz="4000">
                <a:solidFill>
                  <a:srgbClr val="FF0000"/>
                </a:solidFill>
                <a:latin typeface="Consolas"/>
                <a:cs typeface="Calibri"/>
              </a:rPr>
              <a:t>the</a:t>
            </a:r>
            <a:r>
              <a:rPr lang="en" sz="4000">
                <a:solidFill>
                  <a:schemeClr val="bg1"/>
                </a:solidFill>
                <a:latin typeface="Consolas"/>
                <a:cs typeface="Calibri"/>
              </a:rPr>
              <a:t> </a:t>
            </a:r>
            <a:r>
              <a:rPr lang="en" sz="4000">
                <a:solidFill>
                  <a:srgbClr val="00B050"/>
                </a:solidFill>
                <a:latin typeface="Consolas"/>
                <a:cs typeface="Calibri"/>
              </a:rPr>
              <a:t>most</a:t>
            </a:r>
            <a:r>
              <a:rPr lang="en" sz="4000">
                <a:solidFill>
                  <a:schemeClr val="bg1"/>
                </a:solidFill>
                <a:latin typeface="Consolas"/>
                <a:cs typeface="Calibri"/>
              </a:rPr>
              <a:t> important </a:t>
            </a:r>
            <a:r>
              <a:rPr lang="en" sz="4000">
                <a:solidFill>
                  <a:srgbClr val="FF0000"/>
                </a:solidFill>
                <a:latin typeface="Consolas"/>
                <a:cs typeface="Calibri"/>
              </a:rPr>
              <a:t>things</a:t>
            </a:r>
            <a:r>
              <a:rPr lang="en" sz="4000">
                <a:solidFill>
                  <a:schemeClr val="bg1"/>
                </a:solidFill>
                <a:latin typeface="Consolas"/>
                <a:cs typeface="Calibri"/>
              </a:rPr>
              <a:t> </a:t>
            </a:r>
            <a:r>
              <a:rPr lang="en" sz="4000">
                <a:solidFill>
                  <a:srgbClr val="00B050"/>
                </a:solidFill>
                <a:latin typeface="Consolas"/>
                <a:cs typeface="Calibri"/>
              </a:rPr>
              <a:t>in</a:t>
            </a:r>
            <a:r>
              <a:rPr lang="en" sz="4000">
                <a:solidFill>
                  <a:schemeClr val="bg1"/>
                </a:solidFill>
                <a:latin typeface="Consolas"/>
                <a:cs typeface="Calibri"/>
              </a:rPr>
              <a:t> Venice </a:t>
            </a:r>
            <a:r>
              <a:rPr lang="en" sz="4000">
                <a:solidFill>
                  <a:srgbClr val="FF0000"/>
                </a:solidFill>
                <a:latin typeface="Consolas"/>
                <a:cs typeface="Calibri"/>
              </a:rPr>
              <a:t>is</a:t>
            </a:r>
            <a:r>
              <a:rPr lang="en" sz="4000">
                <a:solidFill>
                  <a:schemeClr val="bg1"/>
                </a:solidFill>
                <a:latin typeface="Consolas"/>
                <a:cs typeface="Calibri"/>
              </a:rPr>
              <a:t> </a:t>
            </a:r>
            <a:r>
              <a:rPr lang="en" sz="4000">
                <a:solidFill>
                  <a:srgbClr val="00B050"/>
                </a:solidFill>
                <a:latin typeface="Consolas"/>
                <a:cs typeface="Calibri"/>
              </a:rPr>
              <a:t>the</a:t>
            </a:r>
            <a:r>
              <a:rPr lang="en" sz="4000">
                <a:solidFill>
                  <a:schemeClr val="bg1"/>
                </a:solidFill>
                <a:latin typeface="Consolas"/>
                <a:cs typeface="Calibri"/>
              </a:rPr>
              <a:t> PIAZZA </a:t>
            </a:r>
            <a:r>
              <a:rPr lang="en" sz="4000">
                <a:solidFill>
                  <a:srgbClr val="FF0000"/>
                </a:solidFill>
                <a:latin typeface="Consolas"/>
                <a:cs typeface="Calibri"/>
              </a:rPr>
              <a:t>SAN MARCO</a:t>
            </a:r>
            <a:r>
              <a:rPr lang="en" sz="4000">
                <a:solidFill>
                  <a:schemeClr val="bg1"/>
                </a:solidFill>
                <a:latin typeface="Consolas"/>
                <a:cs typeface="Calibri"/>
              </a:rPr>
              <a:t> </a:t>
            </a:r>
            <a:r>
              <a:rPr lang="en" sz="4000">
                <a:solidFill>
                  <a:srgbClr val="00B050"/>
                </a:solidFill>
                <a:latin typeface="Consolas"/>
                <a:cs typeface="Calibri"/>
              </a:rPr>
              <a:t>also</a:t>
            </a:r>
            <a:r>
              <a:rPr lang="en" sz="4000">
                <a:solidFill>
                  <a:schemeClr val="bg1"/>
                </a:solidFill>
                <a:latin typeface="Consolas"/>
                <a:cs typeface="Calibri"/>
              </a:rPr>
              <a:t> one </a:t>
            </a:r>
            <a:r>
              <a:rPr lang="en" sz="4000">
                <a:solidFill>
                  <a:srgbClr val="FF0000"/>
                </a:solidFill>
                <a:latin typeface="Consolas"/>
                <a:cs typeface="Calibri"/>
              </a:rPr>
              <a:t>of</a:t>
            </a:r>
            <a:r>
              <a:rPr lang="en" sz="4000">
                <a:solidFill>
                  <a:schemeClr val="bg1"/>
                </a:solidFill>
                <a:latin typeface="Consolas"/>
                <a:cs typeface="Calibri"/>
              </a:rPr>
              <a:t> </a:t>
            </a:r>
            <a:r>
              <a:rPr lang="en" sz="4000">
                <a:solidFill>
                  <a:srgbClr val="00B050"/>
                </a:solidFill>
                <a:latin typeface="Consolas"/>
                <a:cs typeface="Calibri"/>
              </a:rPr>
              <a:t>the</a:t>
            </a:r>
            <a:r>
              <a:rPr lang="en" sz="4000">
                <a:solidFill>
                  <a:schemeClr val="bg1"/>
                </a:solidFill>
                <a:latin typeface="Consolas"/>
                <a:cs typeface="Calibri"/>
              </a:rPr>
              <a:t> most </a:t>
            </a:r>
            <a:r>
              <a:rPr lang="en" sz="4000">
                <a:solidFill>
                  <a:srgbClr val="FF0000"/>
                </a:solidFill>
                <a:latin typeface="Consolas"/>
                <a:cs typeface="Calibri"/>
              </a:rPr>
              <a:t>famous</a:t>
            </a:r>
            <a:r>
              <a:rPr lang="en" sz="4000">
                <a:solidFill>
                  <a:schemeClr val="bg1"/>
                </a:solidFill>
                <a:latin typeface="Consolas"/>
                <a:cs typeface="Calibri"/>
              </a:rPr>
              <a:t> </a:t>
            </a:r>
            <a:r>
              <a:rPr lang="en" sz="4000">
                <a:solidFill>
                  <a:srgbClr val="00B050"/>
                </a:solidFill>
                <a:latin typeface="Consolas"/>
                <a:cs typeface="Calibri"/>
              </a:rPr>
              <a:t>squares</a:t>
            </a:r>
            <a:r>
              <a:rPr lang="en" sz="4000">
                <a:solidFill>
                  <a:schemeClr val="bg1"/>
                </a:solidFill>
                <a:latin typeface="Consolas"/>
                <a:cs typeface="Calibri"/>
              </a:rPr>
              <a:t> in </a:t>
            </a:r>
            <a:r>
              <a:rPr lang="en" sz="4000">
                <a:solidFill>
                  <a:srgbClr val="FF0000"/>
                </a:solidFill>
                <a:latin typeface="Consolas"/>
                <a:cs typeface="Calibri"/>
              </a:rPr>
              <a:t>Italy</a:t>
            </a:r>
            <a:r>
              <a:rPr lang="en" sz="4000">
                <a:solidFill>
                  <a:schemeClr val="bg1"/>
                </a:solidFill>
                <a:latin typeface="Consolas"/>
                <a:cs typeface="Calibri"/>
              </a:rPr>
              <a:t> </a:t>
            </a:r>
            <a:r>
              <a:rPr lang="en" sz="4000">
                <a:solidFill>
                  <a:srgbClr val="00B050"/>
                </a:solidFill>
                <a:latin typeface="Consolas"/>
                <a:cs typeface="Calibri"/>
              </a:rPr>
              <a:t>in</a:t>
            </a:r>
            <a:r>
              <a:rPr lang="en" sz="4000">
                <a:solidFill>
                  <a:schemeClr val="bg1"/>
                </a:solidFill>
                <a:latin typeface="Consolas"/>
                <a:cs typeface="Calibri"/>
              </a:rPr>
              <a:t> fact </a:t>
            </a:r>
            <a:r>
              <a:rPr lang="en" sz="4000">
                <a:solidFill>
                  <a:srgbClr val="FF0000"/>
                </a:solidFill>
                <a:latin typeface="Consolas"/>
                <a:cs typeface="Calibri"/>
              </a:rPr>
              <a:t>it</a:t>
            </a:r>
            <a:r>
              <a:rPr lang="en" sz="4000">
                <a:solidFill>
                  <a:schemeClr val="bg1"/>
                </a:solidFill>
                <a:latin typeface="Consolas"/>
                <a:cs typeface="Calibri"/>
              </a:rPr>
              <a:t> </a:t>
            </a:r>
            <a:r>
              <a:rPr lang="en" sz="4000">
                <a:solidFill>
                  <a:srgbClr val="00B050"/>
                </a:solidFill>
                <a:latin typeface="Consolas"/>
                <a:cs typeface="Calibri"/>
              </a:rPr>
              <a:t>attracts</a:t>
            </a:r>
            <a:r>
              <a:rPr lang="en" sz="4000">
                <a:solidFill>
                  <a:schemeClr val="bg1"/>
                </a:solidFill>
                <a:latin typeface="Consolas"/>
                <a:cs typeface="Calibri"/>
              </a:rPr>
              <a:t> many </a:t>
            </a:r>
            <a:r>
              <a:rPr lang="en" sz="4000">
                <a:solidFill>
                  <a:srgbClr val="FF0000"/>
                </a:solidFill>
                <a:latin typeface="Consolas"/>
                <a:cs typeface="Calibri"/>
              </a:rPr>
              <a:t>tourists</a:t>
            </a:r>
            <a:r>
              <a:rPr lang="en" sz="4000">
                <a:solidFill>
                  <a:schemeClr val="bg1"/>
                </a:solidFill>
                <a:latin typeface="Consolas"/>
                <a:cs typeface="Calibri"/>
              </a:rPr>
              <a:t> </a:t>
            </a:r>
            <a:r>
              <a:rPr lang="en" sz="4000">
                <a:solidFill>
                  <a:srgbClr val="00B050"/>
                </a:solidFill>
                <a:latin typeface="Consolas"/>
                <a:cs typeface="Calibri"/>
              </a:rPr>
              <a:t>from</a:t>
            </a:r>
            <a:r>
              <a:rPr lang="en" sz="4000">
                <a:solidFill>
                  <a:srgbClr val="FF0000"/>
                </a:solidFill>
                <a:latin typeface="Consolas"/>
                <a:cs typeface="Calibri"/>
              </a:rPr>
              <a:t> </a:t>
            </a:r>
            <a:r>
              <a:rPr lang="en" sz="4000">
                <a:solidFill>
                  <a:schemeClr val="bg1"/>
                </a:solidFill>
                <a:latin typeface="Consolas"/>
                <a:cs typeface="Calibri"/>
              </a:rPr>
              <a:t>all </a:t>
            </a:r>
            <a:r>
              <a:rPr lang="en" sz="4000">
                <a:solidFill>
                  <a:srgbClr val="FF0000"/>
                </a:solidFill>
                <a:latin typeface="Consolas"/>
                <a:cs typeface="Calibri"/>
              </a:rPr>
              <a:t>over</a:t>
            </a:r>
            <a:r>
              <a:rPr lang="en" sz="4000">
                <a:solidFill>
                  <a:schemeClr val="bg1"/>
                </a:solidFill>
                <a:latin typeface="Consolas"/>
                <a:cs typeface="Calibri"/>
              </a:rPr>
              <a:t> </a:t>
            </a:r>
            <a:r>
              <a:rPr lang="en" sz="4000">
                <a:solidFill>
                  <a:srgbClr val="00B050"/>
                </a:solidFill>
                <a:latin typeface="Consolas"/>
                <a:cs typeface="Calibri"/>
              </a:rPr>
              <a:t>the</a:t>
            </a:r>
            <a:r>
              <a:rPr lang="en" sz="4000">
                <a:solidFill>
                  <a:schemeClr val="bg1"/>
                </a:solidFill>
                <a:latin typeface="Consolas"/>
                <a:cs typeface="Calibri"/>
              </a:rPr>
              <a:t> world</a:t>
            </a:r>
            <a:r>
              <a:rPr lang="en" sz="4000">
                <a:solidFill>
                  <a:srgbClr val="FF0000"/>
                </a:solidFill>
                <a:latin typeface="Consolas"/>
                <a:cs typeface="Calibri"/>
              </a:rPr>
              <a:t>.</a:t>
            </a:r>
            <a:endParaRPr lang="en-US">
              <a:solidFill>
                <a:srgbClr val="FF0000"/>
              </a:solidFill>
              <a:cs typeface="Calibri"/>
            </a:endParaRPr>
          </a:p>
          <a:p>
            <a:endParaRPr lang="en-US" sz="4000">
              <a:solidFill>
                <a:schemeClr val="bg1"/>
              </a:solidFill>
              <a:cs typeface="Calibri"/>
            </a:endParaRPr>
          </a:p>
        </p:txBody>
      </p:sp>
      <p:pic>
        <p:nvPicPr>
          <p:cNvPr id="5" name="Immagine 5" descr="Immagine che contiene edificio, moschea&#10;&#10;Descrizione generata automaticamente">
            <a:extLst>
              <a:ext uri="{FF2B5EF4-FFF2-40B4-BE49-F238E27FC236}">
                <a16:creationId xmlns:a16="http://schemas.microsoft.com/office/drawing/2014/main" xmlns="" id="{EDC32E42-85DF-4BDF-94A0-976B5CA0728E}"/>
              </a:ext>
            </a:extLst>
          </p:cNvPr>
          <p:cNvPicPr>
            <a:picLocks noGrp="1" noChangeAspect="1"/>
          </p:cNvPicPr>
          <p:nvPr>
            <p:ph sz="half" idx="2"/>
          </p:nvPr>
        </p:nvPicPr>
        <p:blipFill rotWithShape="1">
          <a:blip r:embed="rId2"/>
          <a:srcRect l="16328" r="8304" b="1"/>
          <a:stretch/>
        </p:blipFill>
        <p:spPr>
          <a:xfrm>
            <a:off x="6096002" y="841377"/>
            <a:ext cx="5260975" cy="4645025"/>
          </a:xfrm>
          <a:custGeom>
            <a:avLst/>
            <a:gdLst/>
            <a:ahLst/>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effectLst>
            <a:outerShdw blurRad="381000" dist="152400" dir="5400000" algn="t" rotWithShape="0">
              <a:prstClr val="black">
                <a:alpha val="10000"/>
              </a:prstClr>
            </a:outerShdw>
          </a:effectLst>
        </p:spPr>
      </p:pic>
    </p:spTree>
    <p:extLst>
      <p:ext uri="{BB962C8B-B14F-4D97-AF65-F5344CB8AC3E}">
        <p14:creationId xmlns:p14="http://schemas.microsoft.com/office/powerpoint/2010/main" val="3240036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51BF6391-B844-48DB-A0A1-424008937190}"/>
              </a:ext>
            </a:extLst>
          </p:cNvPr>
          <p:cNvSpPr>
            <a:spLocks noGrp="1"/>
          </p:cNvSpPr>
          <p:nvPr>
            <p:ph type="title"/>
          </p:nvPr>
        </p:nvSpPr>
        <p:spPr>
          <a:xfrm>
            <a:off x="838200" y="1641754"/>
            <a:ext cx="4391024" cy="1323439"/>
          </a:xfrm>
        </p:spPr>
        <p:txBody>
          <a:bodyPr vert="horz" lIns="91440" tIns="45720" rIns="91440" bIns="45720" rtlCol="0" anchor="t">
            <a:normAutofit/>
          </a:bodyPr>
          <a:lstStyle/>
          <a:p>
            <a:r>
              <a:rPr lang="en-US" sz="4000">
                <a:solidFill>
                  <a:srgbClr val="FF0000"/>
                </a:solidFill>
              </a:rPr>
              <a:t>PIAZZA SAN MARCO</a:t>
            </a:r>
            <a:endParaRPr lang="en-US" sz="4000">
              <a:solidFill>
                <a:srgbClr val="FF0000"/>
              </a:solidFill>
              <a:cs typeface="Calibri Light"/>
            </a:endParaRPr>
          </a:p>
        </p:txBody>
      </p:sp>
      <p:sp>
        <p:nvSpPr>
          <p:cNvPr id="3" name="Segnaposto contenuto 2">
            <a:extLst>
              <a:ext uri="{FF2B5EF4-FFF2-40B4-BE49-F238E27FC236}">
                <a16:creationId xmlns:a16="http://schemas.microsoft.com/office/drawing/2014/main" xmlns="" id="{5515A9C9-33CC-4601-93C4-3EB1C0F0EFAE}"/>
              </a:ext>
            </a:extLst>
          </p:cNvPr>
          <p:cNvSpPr>
            <a:spLocks noGrp="1"/>
          </p:cNvSpPr>
          <p:nvPr>
            <p:ph sz="half" idx="1"/>
          </p:nvPr>
        </p:nvSpPr>
        <p:spPr>
          <a:xfrm>
            <a:off x="197005" y="2226425"/>
            <a:ext cx="5106560" cy="4172556"/>
          </a:xfrm>
        </p:spPr>
        <p:txBody>
          <a:bodyPr vert="horz" lIns="91440" tIns="45720" rIns="91440" bIns="45720" rtlCol="0" anchor="t">
            <a:noAutofit/>
          </a:bodyPr>
          <a:lstStyle/>
          <a:p>
            <a:pPr marL="285750" indent="0">
              <a:buNone/>
            </a:pPr>
            <a:r>
              <a:rPr lang="en-US" sz="3200">
                <a:solidFill>
                  <a:schemeClr val="bg1"/>
                </a:solidFill>
              </a:rPr>
              <a:t>The San Marco square is located in Venice in Veneto is seen that and the lower part of Venice is one of the parts that floods first. The measures of this square are: it is 180 meters long and 70 meters wide.</a:t>
            </a:r>
            <a:endParaRPr lang="it-IT">
              <a:solidFill>
                <a:schemeClr val="bg1"/>
              </a:solidFill>
            </a:endParaRPr>
          </a:p>
          <a:p>
            <a:pPr marL="742950"/>
            <a:endParaRPr lang="en-US" sz="2400">
              <a:solidFill>
                <a:schemeClr val="bg1">
                  <a:alpha val="80000"/>
                </a:schemeClr>
              </a:solidFill>
            </a:endParaRPr>
          </a:p>
        </p:txBody>
      </p:sp>
      <p:pic>
        <p:nvPicPr>
          <p:cNvPr id="5" name="Immagine 5" descr="Immagine che contiene esterni, città, barca&#10;&#10;Descrizione generata automaticamente">
            <a:extLst>
              <a:ext uri="{FF2B5EF4-FFF2-40B4-BE49-F238E27FC236}">
                <a16:creationId xmlns:a16="http://schemas.microsoft.com/office/drawing/2014/main" xmlns="" id="{18E81956-FAC7-4C61-9AF5-F9396773FB4A}"/>
              </a:ext>
            </a:extLst>
          </p:cNvPr>
          <p:cNvPicPr>
            <a:picLocks noGrp="1" noChangeAspect="1"/>
          </p:cNvPicPr>
          <p:nvPr>
            <p:ph sz="half" idx="2"/>
          </p:nvPr>
        </p:nvPicPr>
        <p:blipFill rotWithShape="1">
          <a:blip r:embed="rId2"/>
          <a:srcRect l="22525" r="14260"/>
          <a:stretch/>
        </p:blipFill>
        <p:spPr>
          <a:xfrm>
            <a:off x="6096002" y="841377"/>
            <a:ext cx="5260975" cy="4645025"/>
          </a:xfrm>
          <a:custGeom>
            <a:avLst/>
            <a:gdLst/>
            <a:ahLst/>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effectLst>
            <a:outerShdw blurRad="381000" dist="152400" dir="5400000" algn="t" rotWithShape="0">
              <a:prstClr val="black">
                <a:alpha val="10000"/>
              </a:prstClr>
            </a:outerShdw>
          </a:effectLst>
        </p:spPr>
      </p:pic>
    </p:spTree>
    <p:extLst>
      <p:ext uri="{BB962C8B-B14F-4D97-AF65-F5344CB8AC3E}">
        <p14:creationId xmlns:p14="http://schemas.microsoft.com/office/powerpoint/2010/main" val="1258292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5C8C1350-D936-41C4-844D-2E6A0C10D1F3}"/>
              </a:ext>
            </a:extLst>
          </p:cNvPr>
          <p:cNvSpPr>
            <a:spLocks noGrp="1"/>
          </p:cNvSpPr>
          <p:nvPr>
            <p:ph type="title"/>
          </p:nvPr>
        </p:nvSpPr>
        <p:spPr/>
        <p:txBody>
          <a:bodyPr/>
          <a:lstStyle/>
          <a:p>
            <a:r>
              <a:rPr lang="it-IT">
                <a:solidFill>
                  <a:srgbClr val="FF0000"/>
                </a:solidFill>
                <a:cs typeface="Calibri Light"/>
              </a:rPr>
              <a:t>HOW WAS BORN PIAZZA SAN MARCO?</a:t>
            </a:r>
            <a:endParaRPr lang="it-IT">
              <a:solidFill>
                <a:srgbClr val="FF0000"/>
              </a:solidFill>
            </a:endParaRPr>
          </a:p>
        </p:txBody>
      </p:sp>
      <p:sp>
        <p:nvSpPr>
          <p:cNvPr id="3" name="Segnaposto contenuto 2">
            <a:extLst>
              <a:ext uri="{FF2B5EF4-FFF2-40B4-BE49-F238E27FC236}">
                <a16:creationId xmlns:a16="http://schemas.microsoft.com/office/drawing/2014/main" xmlns="" id="{88441ECB-3696-48E6-BEC7-D94CE5D6F10E}"/>
              </a:ext>
            </a:extLst>
          </p:cNvPr>
          <p:cNvSpPr>
            <a:spLocks noGrp="1"/>
          </p:cNvSpPr>
          <p:nvPr>
            <p:ph sz="half" idx="1"/>
          </p:nvPr>
        </p:nvSpPr>
        <p:spPr/>
        <p:txBody>
          <a:bodyPr vert="horz" lIns="91440" tIns="45720" rIns="91440" bIns="45720" rtlCol="0" anchor="t">
            <a:normAutofit/>
          </a:bodyPr>
          <a:lstStyle/>
          <a:p>
            <a:endParaRPr lang="it-IT">
              <a:cs typeface="Calibri"/>
            </a:endParaRPr>
          </a:p>
          <a:p>
            <a:endParaRPr lang="it-IT">
              <a:cs typeface="Calibri"/>
            </a:endParaRPr>
          </a:p>
        </p:txBody>
      </p:sp>
      <p:pic>
        <p:nvPicPr>
          <p:cNvPr id="14" name="Immagine 14" descr="Immagine che contiene luogo di culto&#10;&#10;Descrizione generata automaticamente">
            <a:extLst>
              <a:ext uri="{FF2B5EF4-FFF2-40B4-BE49-F238E27FC236}">
                <a16:creationId xmlns:a16="http://schemas.microsoft.com/office/drawing/2014/main" xmlns="" id="{040AF3FA-C326-4836-92BA-A830D217085E}"/>
              </a:ext>
            </a:extLst>
          </p:cNvPr>
          <p:cNvPicPr>
            <a:picLocks noGrp="1" noChangeAspect="1"/>
          </p:cNvPicPr>
          <p:nvPr>
            <p:ph sz="half" idx="2"/>
          </p:nvPr>
        </p:nvPicPr>
        <p:blipFill>
          <a:blip r:embed="rId2"/>
          <a:stretch>
            <a:fillRect/>
          </a:stretch>
        </p:blipFill>
        <p:spPr>
          <a:xfrm>
            <a:off x="5614755" y="1428267"/>
            <a:ext cx="5915489" cy="3863664"/>
          </a:xfrm>
        </p:spPr>
      </p:pic>
      <p:sp>
        <p:nvSpPr>
          <p:cNvPr id="6" name="Segnaposto contenuto 3">
            <a:extLst>
              <a:ext uri="{FF2B5EF4-FFF2-40B4-BE49-F238E27FC236}">
                <a16:creationId xmlns:a16="http://schemas.microsoft.com/office/drawing/2014/main" xmlns="" id="{4B937E69-9010-470C-B6C9-126E5E4F6ED1}"/>
              </a:ext>
            </a:extLst>
          </p:cNvPr>
          <p:cNvSpPr txBox="1">
            <a:spLocks/>
          </p:cNvSpPr>
          <p:nvPr/>
        </p:nvSpPr>
        <p:spPr>
          <a:xfrm>
            <a:off x="-3209" y="1570839"/>
            <a:ext cx="6101574" cy="448143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it-IT" sz="2800">
              <a:solidFill>
                <a:srgbClr val="7030A0"/>
              </a:solidFill>
              <a:cs typeface="Calibri"/>
            </a:endParaRPr>
          </a:p>
        </p:txBody>
      </p:sp>
      <p:sp>
        <p:nvSpPr>
          <p:cNvPr id="15" name="CasellaDiTesto 14">
            <a:extLst>
              <a:ext uri="{FF2B5EF4-FFF2-40B4-BE49-F238E27FC236}">
                <a16:creationId xmlns:a16="http://schemas.microsoft.com/office/drawing/2014/main" xmlns="" id="{7CD41EE4-B7D4-49C8-BAAD-B3023FB50A3C}"/>
              </a:ext>
            </a:extLst>
          </p:cNvPr>
          <p:cNvSpPr txBox="1"/>
          <p:nvPr/>
        </p:nvSpPr>
        <p:spPr>
          <a:xfrm>
            <a:off x="356839" y="1611352"/>
            <a:ext cx="5307980"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rgbClr val="00B0F0"/>
                </a:solidFill>
              </a:rPr>
              <a:t>The square was born around the beginning of the 6th century and paved in 1177. Napoleon defined the square as "the most beautiful hall in Europe". The cost to enter to see the square starts from € 5 while for a group of more than 15 people the price starts from € 2.50.</a:t>
            </a:r>
          </a:p>
        </p:txBody>
      </p:sp>
    </p:spTree>
    <p:extLst>
      <p:ext uri="{BB962C8B-B14F-4D97-AF65-F5344CB8AC3E}">
        <p14:creationId xmlns:p14="http://schemas.microsoft.com/office/powerpoint/2010/main" val="3294331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ox(in)">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2F0FC413-B1B8-4C39-A44C-6DABECA0354B}"/>
              </a:ext>
            </a:extLst>
          </p:cNvPr>
          <p:cNvSpPr>
            <a:spLocks noGrp="1"/>
          </p:cNvSpPr>
          <p:nvPr>
            <p:ph type="title"/>
          </p:nvPr>
        </p:nvSpPr>
        <p:spPr>
          <a:xfrm>
            <a:off x="881495" y="365127"/>
            <a:ext cx="10515600" cy="1325563"/>
          </a:xfrm>
        </p:spPr>
        <p:txBody>
          <a:bodyPr/>
          <a:lstStyle/>
          <a:p>
            <a:r>
              <a:rPr lang="en">
                <a:solidFill>
                  <a:srgbClr val="FF0000"/>
                </a:solidFill>
                <a:latin typeface="Consolas"/>
              </a:rPr>
              <a:t>A BAD DAY FOR VENICE</a:t>
            </a:r>
            <a:endParaRPr lang="it-IT">
              <a:solidFill>
                <a:srgbClr val="FF0000"/>
              </a:solidFill>
            </a:endParaRPr>
          </a:p>
        </p:txBody>
      </p:sp>
      <p:sp>
        <p:nvSpPr>
          <p:cNvPr id="3" name="Segnaposto contenuto 2">
            <a:extLst>
              <a:ext uri="{FF2B5EF4-FFF2-40B4-BE49-F238E27FC236}">
                <a16:creationId xmlns:a16="http://schemas.microsoft.com/office/drawing/2014/main" xmlns="" id="{AAA6582F-3672-4C92-A12D-4BBB6106EA69}"/>
              </a:ext>
            </a:extLst>
          </p:cNvPr>
          <p:cNvSpPr>
            <a:spLocks noGrp="1"/>
          </p:cNvSpPr>
          <p:nvPr>
            <p:ph sz="half" idx="1"/>
          </p:nvPr>
        </p:nvSpPr>
        <p:spPr/>
        <p:txBody>
          <a:bodyPr vert="horz" lIns="91440" tIns="45720" rIns="91440" bIns="45720" rtlCol="0" anchor="t">
            <a:normAutofit/>
          </a:bodyPr>
          <a:lstStyle/>
          <a:p>
            <a:pPr marL="0" indent="0">
              <a:buNone/>
            </a:pPr>
            <a:endParaRPr lang="it-IT">
              <a:ea typeface="+mn-lt"/>
              <a:cs typeface="+mn-lt"/>
            </a:endParaRPr>
          </a:p>
          <a:p>
            <a:pPr>
              <a:buNone/>
            </a:pPr>
            <a:r>
              <a:rPr lang="en-US"/>
              <a:t/>
            </a:r>
            <a:br>
              <a:rPr lang="en-US"/>
            </a:br>
            <a:endParaRPr lang="en-US"/>
          </a:p>
          <a:p>
            <a:pPr marL="0" indent="0">
              <a:buNone/>
            </a:pPr>
            <a:endParaRPr lang="it-IT">
              <a:cs typeface="Calibri"/>
            </a:endParaRPr>
          </a:p>
        </p:txBody>
      </p:sp>
      <p:sp>
        <p:nvSpPr>
          <p:cNvPr id="4" name="Segnaposto contenuto 3">
            <a:extLst>
              <a:ext uri="{FF2B5EF4-FFF2-40B4-BE49-F238E27FC236}">
                <a16:creationId xmlns:a16="http://schemas.microsoft.com/office/drawing/2014/main" xmlns="" id="{EFDC1876-0CB0-4009-B5EE-611B3CA3B4E1}"/>
              </a:ext>
            </a:extLst>
          </p:cNvPr>
          <p:cNvSpPr>
            <a:spLocks noGrp="1"/>
          </p:cNvSpPr>
          <p:nvPr>
            <p:ph sz="half" idx="2"/>
          </p:nvPr>
        </p:nvSpPr>
        <p:spPr/>
        <p:txBody>
          <a:bodyPr vert="horz" lIns="91440" tIns="45720" rIns="91440" bIns="45720" rtlCol="0" anchor="t">
            <a:normAutofit/>
          </a:bodyPr>
          <a:lstStyle/>
          <a:p>
            <a:pPr marL="0" indent="0">
              <a:buNone/>
            </a:pPr>
            <a:r>
              <a:rPr lang="en">
                <a:solidFill>
                  <a:srgbClr val="00B050"/>
                </a:solidFill>
                <a:latin typeface="Consolas"/>
                <a:cs typeface="Calibri"/>
              </a:rPr>
              <a:t>July 14 1902 was a bad day for Venice because the bell tower of St. Mark's square collapsed. The cause of this was the removal of the iron anchors inside the bell tower, to make elevators</a:t>
            </a:r>
            <a:endParaRPr lang="it-IT">
              <a:solidFill>
                <a:srgbClr val="00B050"/>
              </a:solidFill>
              <a:cs typeface="Calibri"/>
            </a:endParaRPr>
          </a:p>
          <a:p>
            <a:pPr marL="0" indent="0">
              <a:buNone/>
            </a:pPr>
            <a:r>
              <a:rPr lang="en-US"/>
              <a:t/>
            </a:r>
            <a:br>
              <a:rPr lang="en-US"/>
            </a:br>
            <a:endParaRPr lang="en-US">
              <a:solidFill>
                <a:srgbClr val="00B050"/>
              </a:solidFill>
              <a:cs typeface="Calibri"/>
            </a:endParaRPr>
          </a:p>
          <a:p>
            <a:endParaRPr lang="it-IT">
              <a:solidFill>
                <a:srgbClr val="00B050"/>
              </a:solidFill>
              <a:cs typeface="Calibri"/>
            </a:endParaRPr>
          </a:p>
        </p:txBody>
      </p:sp>
      <p:pic>
        <p:nvPicPr>
          <p:cNvPr id="5" name="Immagine 5" descr="Immagine che contiene esterni, cielo, edificio, vecchio&#10;&#10;Descrizione generata automaticamente">
            <a:extLst>
              <a:ext uri="{FF2B5EF4-FFF2-40B4-BE49-F238E27FC236}">
                <a16:creationId xmlns:a16="http://schemas.microsoft.com/office/drawing/2014/main" xmlns="" id="{270F7EF4-BB71-4032-AAB6-194BFE732E25}"/>
              </a:ext>
            </a:extLst>
          </p:cNvPr>
          <p:cNvPicPr>
            <a:picLocks noChangeAspect="1"/>
          </p:cNvPicPr>
          <p:nvPr/>
        </p:nvPicPr>
        <p:blipFill>
          <a:blip r:embed="rId2"/>
          <a:stretch>
            <a:fillRect/>
          </a:stretch>
        </p:blipFill>
        <p:spPr>
          <a:xfrm>
            <a:off x="34552" y="1861401"/>
            <a:ext cx="6135028" cy="4542193"/>
          </a:xfrm>
          <a:prstGeom prst="rect">
            <a:avLst/>
          </a:prstGeom>
        </p:spPr>
      </p:pic>
    </p:spTree>
    <p:extLst>
      <p:ext uri="{BB962C8B-B14F-4D97-AF65-F5344CB8AC3E}">
        <p14:creationId xmlns:p14="http://schemas.microsoft.com/office/powerpoint/2010/main" val="3327265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E2DF6369-C580-4226-9BAE-B38D4B3A3402}"/>
              </a:ext>
            </a:extLst>
          </p:cNvPr>
          <p:cNvSpPr>
            <a:spLocks noGrp="1"/>
          </p:cNvSpPr>
          <p:nvPr>
            <p:ph type="title"/>
          </p:nvPr>
        </p:nvSpPr>
        <p:spPr>
          <a:xfrm>
            <a:off x="514350" y="864108"/>
            <a:ext cx="6367940" cy="5120639"/>
          </a:xfrm>
        </p:spPr>
        <p:txBody>
          <a:bodyPr vert="horz" lIns="91440" tIns="45720" rIns="91440" bIns="45720" rtlCol="0" anchor="ctr">
            <a:normAutofit/>
          </a:bodyPr>
          <a:lstStyle/>
          <a:p>
            <a:r>
              <a:rPr lang="en-US" sz="7200" i="1">
                <a:ln w="15875">
                  <a:solidFill>
                    <a:srgbClr val="FFFFFF"/>
                  </a:solidFill>
                </a:ln>
                <a:noFill/>
              </a:rPr>
              <a:t>WHAT CAN YOU FIND IN PIAZZA SAN MARCO?</a:t>
            </a:r>
          </a:p>
        </p:txBody>
      </p:sp>
      <p:sp>
        <p:nvSpPr>
          <p:cNvPr id="6" name="Segnaposto contenuto 5">
            <a:extLst>
              <a:ext uri="{FF2B5EF4-FFF2-40B4-BE49-F238E27FC236}">
                <a16:creationId xmlns:a16="http://schemas.microsoft.com/office/drawing/2014/main" xmlns="" id="{43F54D64-1B4C-2541-A46D-8F82ECD03069}"/>
              </a:ext>
            </a:extLst>
          </p:cNvPr>
          <p:cNvSpPr>
            <a:spLocks noGrp="1"/>
          </p:cNvSpPr>
          <p:nvPr>
            <p:ph sz="half" idx="1"/>
          </p:nvPr>
        </p:nvSpPr>
        <p:spPr>
          <a:xfrm>
            <a:off x="7530207" y="864108"/>
            <a:ext cx="3947418" cy="5120640"/>
          </a:xfrm>
        </p:spPr>
        <p:txBody>
          <a:bodyPr vert="horz" lIns="91440" tIns="45720" rIns="91440" bIns="45720" rtlCol="0" anchor="ctr">
            <a:normAutofit/>
          </a:bodyPr>
          <a:lstStyle/>
          <a:p>
            <a:pPr marL="0"/>
            <a:r>
              <a:rPr lang="en-US">
                <a:solidFill>
                  <a:schemeClr val="tx1"/>
                </a:solidFill>
              </a:rPr>
              <a:t>The things that can be found in Piazza San Marco are: the Basilica, the bell tower, the Marciana library, the Ducal Palace, the Clock Tower and the Royal Palace</a:t>
            </a:r>
          </a:p>
        </p:txBody>
      </p:sp>
      <p:pic>
        <p:nvPicPr>
          <p:cNvPr id="3" name="Immagine 4" descr="Immagine che contiene edificio, altare, vecchio, pietra&#10;&#10;Descrizione generata automaticamente">
            <a:extLst>
              <a:ext uri="{FF2B5EF4-FFF2-40B4-BE49-F238E27FC236}">
                <a16:creationId xmlns:a16="http://schemas.microsoft.com/office/drawing/2014/main" xmlns="" id="{7B8FE1A7-79AF-413B-8484-6577782CE6F1}"/>
              </a:ext>
            </a:extLst>
          </p:cNvPr>
          <p:cNvPicPr>
            <a:picLocks noGrp="1" noChangeAspect="1"/>
          </p:cNvPicPr>
          <p:nvPr>
            <p:ph sz="half" idx="2"/>
          </p:nvPr>
        </p:nvPicPr>
        <p:blipFill rotWithShape="1">
          <a:blip r:embed="rId2">
            <a:alphaModFix amt="25000"/>
          </a:blip>
          <a:srcRect t="16949" b="2115"/>
          <a:stretch/>
        </p:blipFill>
        <p:spPr>
          <a:xfrm>
            <a:off x="20" y="2945"/>
            <a:ext cx="12191980" cy="6857990"/>
          </a:xfrm>
          <a:prstGeom prst="rect">
            <a:avLst/>
          </a:prstGeom>
        </p:spPr>
      </p:pic>
    </p:spTree>
    <p:extLst>
      <p:ext uri="{BB962C8B-B14F-4D97-AF65-F5344CB8AC3E}">
        <p14:creationId xmlns:p14="http://schemas.microsoft.com/office/powerpoint/2010/main" val="286168484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468</Words>
  <Application>Microsoft Office PowerPoint</Application>
  <PresentationFormat>Widescreen</PresentationFormat>
  <Paragraphs>34</Paragraphs>
  <Slides>13</Slides>
  <Notes>0</Notes>
  <HiddenSlides>0</HiddenSlides>
  <MMClips>0</MMClips>
  <ScaleCrop>false</ScaleCrop>
  <HeadingPairs>
    <vt:vector size="6" baseType="variant">
      <vt:variant>
        <vt:lpstr>Caratteri utilizzati</vt:lpstr>
      </vt:variant>
      <vt:variant>
        <vt:i4>4</vt:i4>
      </vt:variant>
      <vt:variant>
        <vt:lpstr>Tema</vt:lpstr>
      </vt:variant>
      <vt:variant>
        <vt:i4>2</vt:i4>
      </vt:variant>
      <vt:variant>
        <vt:lpstr>Titoli diapositive</vt:lpstr>
      </vt:variant>
      <vt:variant>
        <vt:i4>13</vt:i4>
      </vt:variant>
    </vt:vector>
  </HeadingPairs>
  <TitlesOfParts>
    <vt:vector size="19" baseType="lpstr">
      <vt:lpstr>Arial</vt:lpstr>
      <vt:lpstr>Calibri</vt:lpstr>
      <vt:lpstr>Calibri Light</vt:lpstr>
      <vt:lpstr>Consolas</vt:lpstr>
      <vt:lpstr>Tema di Office</vt:lpstr>
      <vt:lpstr>Office Theme</vt:lpstr>
      <vt:lpstr>VENICE</vt:lpstr>
      <vt:lpstr>Presentazione standard di PowerPoint</vt:lpstr>
      <vt:lpstr>WHERE IS VENICE LOCATED?</vt:lpstr>
      <vt:lpstr>VENEZIA</vt:lpstr>
      <vt:lpstr>VENEZIA</vt:lpstr>
      <vt:lpstr>PIAZZA SAN MARCO</vt:lpstr>
      <vt:lpstr>HOW WAS BORN PIAZZA SAN MARCO?</vt:lpstr>
      <vt:lpstr>A BAD DAY FOR VENICE</vt:lpstr>
      <vt:lpstr>WHAT CAN YOU FIND IN PIAZZA SAN MARCO?</vt:lpstr>
      <vt:lpstr>HISTORY OF VENICE</vt:lpstr>
      <vt:lpstr>HOW MANY BRIDGE AND ISLAND HAVE VENICE?</vt:lpstr>
      <vt:lpstr>Municipal division of Venice</vt:lpstr>
      <vt:lpstr>CARNIVAL OF VENICE</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Milena Miotti</dc:creator>
  <cp:lastModifiedBy>Account Microsoft</cp:lastModifiedBy>
  <cp:revision>2</cp:revision>
  <dcterms:created xsi:type="dcterms:W3CDTF">2021-04-29T07:19:58Z</dcterms:created>
  <dcterms:modified xsi:type="dcterms:W3CDTF">2021-05-24T20:00:26Z</dcterms:modified>
</cp:coreProperties>
</file>