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73" r:id="rId10"/>
    <p:sldId id="275" r:id="rId11"/>
    <p:sldId id="270" r:id="rId12"/>
    <p:sldId id="276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5" name="Untertitel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1" name="Datumsplatzhalt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AEE841D-B8AF-4EAE-9575-8F5C20D04B94}" type="datetimeFigureOut">
              <a:rPr lang="de-DE" smtClean="0"/>
              <a:pPr/>
              <a:t>03.05.2019</a:t>
            </a:fld>
            <a:endParaRPr lang="de-DE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18469C6-EE88-4E4B-8D60-B730A0A332F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EE841D-B8AF-4EAE-9575-8F5C20D04B94}" type="datetimeFigureOut">
              <a:rPr lang="de-DE" smtClean="0"/>
              <a:pPr/>
              <a:t>03.05.2019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469C6-EE88-4E4B-8D60-B730A0A332F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AEE841D-B8AF-4EAE-9575-8F5C20D04B94}" type="datetimeFigureOut">
              <a:rPr lang="de-DE" smtClean="0"/>
              <a:pPr/>
              <a:t>03.05.2019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18469C6-EE88-4E4B-8D60-B730A0A332F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EE841D-B8AF-4EAE-9575-8F5C20D04B94}" type="datetimeFigureOut">
              <a:rPr lang="de-DE" smtClean="0"/>
              <a:pPr/>
              <a:t>03.05.2019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469C6-EE88-4E4B-8D60-B730A0A332F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AEE841D-B8AF-4EAE-9575-8F5C20D04B94}" type="datetimeFigureOut">
              <a:rPr lang="de-DE" smtClean="0"/>
              <a:pPr/>
              <a:t>03.05.2019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18469C6-EE88-4E4B-8D60-B730A0A332F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EE841D-B8AF-4EAE-9575-8F5C20D04B94}" type="datetimeFigureOut">
              <a:rPr lang="de-DE" smtClean="0"/>
              <a:pPr/>
              <a:t>03.05.2019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469C6-EE88-4E4B-8D60-B730A0A332F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EE841D-B8AF-4EAE-9575-8F5C20D04B94}" type="datetimeFigureOut">
              <a:rPr lang="de-DE" smtClean="0"/>
              <a:pPr/>
              <a:t>03.05.2019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469C6-EE88-4E4B-8D60-B730A0A332F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EE841D-B8AF-4EAE-9575-8F5C20D04B94}" type="datetimeFigureOut">
              <a:rPr lang="de-DE" smtClean="0"/>
              <a:pPr/>
              <a:t>03.05.2019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469C6-EE88-4E4B-8D60-B730A0A332F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AEE841D-B8AF-4EAE-9575-8F5C20D04B94}" type="datetimeFigureOut">
              <a:rPr lang="de-DE" smtClean="0"/>
              <a:pPr/>
              <a:t>03.05.2019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469C6-EE88-4E4B-8D60-B730A0A332F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EE841D-B8AF-4EAE-9575-8F5C20D04B94}" type="datetimeFigureOut">
              <a:rPr lang="de-DE" smtClean="0"/>
              <a:pPr/>
              <a:t>03.05.2019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469C6-EE88-4E4B-8D60-B730A0A332F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EE841D-B8AF-4EAE-9575-8F5C20D04B94}" type="datetimeFigureOut">
              <a:rPr lang="de-DE" smtClean="0"/>
              <a:pPr/>
              <a:t>03.05.2019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8469C6-EE88-4E4B-8D60-B730A0A332F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elplatzhalt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1" name="Textplatzhalt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27" name="Datumsplatzhalt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AEE841D-B8AF-4EAE-9575-8F5C20D04B94}" type="datetimeFigureOut">
              <a:rPr lang="de-DE" smtClean="0"/>
              <a:pPr/>
              <a:t>03.05.2019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18469C6-EE88-4E4B-8D60-B730A0A332F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Kirche </a:t>
            </a:r>
            <a:r>
              <a:rPr lang="de-DE" dirty="0" err="1" smtClean="0"/>
              <a:t>st</a:t>
            </a:r>
            <a:r>
              <a:rPr lang="de-DE" dirty="0" smtClean="0"/>
              <a:t>. Alban (alt)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000" dirty="0" err="1" smtClean="0"/>
              <a:t>Agbo</a:t>
            </a:r>
            <a:r>
              <a:rPr lang="de-DE" sz="2000" dirty="0" smtClean="0"/>
              <a:t> </a:t>
            </a:r>
            <a:r>
              <a:rPr lang="de-DE" sz="2000" dirty="0" err="1" smtClean="0"/>
              <a:t>Praise</a:t>
            </a:r>
            <a:r>
              <a:rPr lang="de-DE" sz="2000" dirty="0" smtClean="0"/>
              <a:t>, Danz Tracy, Koch Kyra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Foto (4) - </a:t>
            </a:r>
            <a:r>
              <a:rPr lang="de-DE" sz="3600" dirty="0" err="1" smtClean="0"/>
              <a:t>analyse</a:t>
            </a:r>
            <a:endParaRPr lang="de-DE" sz="36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067944" y="1628800"/>
            <a:ext cx="3520440" cy="4525963"/>
          </a:xfrm>
        </p:spPr>
        <p:txBody>
          <a:bodyPr>
            <a:normAutofit/>
          </a:bodyPr>
          <a:lstStyle/>
          <a:p>
            <a:r>
              <a:rPr lang="de-DE" sz="1400" dirty="0" smtClean="0"/>
              <a:t>Der Großteil der Kirche ist romanisch, dies lässt sich an folgenden Merkmalen erkennen:</a:t>
            </a:r>
          </a:p>
          <a:p>
            <a:r>
              <a:rPr lang="de-DE" sz="1400" dirty="0" smtClean="0"/>
              <a:t>Ruine</a:t>
            </a:r>
            <a:endParaRPr lang="de-DE" sz="1400" dirty="0" smtClean="0"/>
          </a:p>
          <a:p>
            <a:r>
              <a:rPr lang="de-DE" sz="1400" dirty="0" smtClean="0"/>
              <a:t>mittelalterlich</a:t>
            </a:r>
          </a:p>
          <a:p>
            <a:r>
              <a:rPr lang="de-DE" sz="1400" dirty="0" smtClean="0"/>
              <a:t>Name </a:t>
            </a:r>
            <a:r>
              <a:rPr lang="de-DE" sz="1400" dirty="0" smtClean="0"/>
              <a:t>der Skulpturen: „Trauerndes Elternpaar</a:t>
            </a:r>
            <a:r>
              <a:rPr lang="de-DE" sz="1400" dirty="0" smtClean="0"/>
              <a:t>“</a:t>
            </a:r>
            <a:endParaRPr lang="de-DE" sz="1400" dirty="0" smtClean="0"/>
          </a:p>
          <a:p>
            <a:r>
              <a:rPr lang="de-DE" sz="1400" dirty="0" smtClean="0"/>
              <a:t>Der Grundriss der Kirche bestand vermutlich aus einem ch</a:t>
            </a:r>
            <a:r>
              <a:rPr lang="de-DE" sz="1400" dirty="0" smtClean="0"/>
              <a:t>ristlichen kreuz, später wurden Seitenkapellen hinzugefügt</a:t>
            </a:r>
          </a:p>
          <a:p>
            <a:r>
              <a:rPr lang="de-DE" sz="1400" dirty="0" smtClean="0"/>
              <a:t>e</a:t>
            </a:r>
            <a:r>
              <a:rPr lang="de-DE" sz="1400" dirty="0" smtClean="0"/>
              <a:t>rhöhtes Mittelschiff</a:t>
            </a:r>
          </a:p>
          <a:p>
            <a:r>
              <a:rPr lang="de-DE" sz="1400" dirty="0" smtClean="0"/>
              <a:t>Rundbögen</a:t>
            </a:r>
          </a:p>
          <a:p>
            <a:r>
              <a:rPr lang="de-DE" sz="1400" dirty="0" smtClean="0"/>
              <a:t>Pfeiler und Säulen</a:t>
            </a:r>
          </a:p>
          <a:p>
            <a:r>
              <a:rPr lang="de-DE" sz="1400" dirty="0" smtClean="0"/>
              <a:t>massive/dicke Wände</a:t>
            </a:r>
            <a:endParaRPr lang="de-DE" sz="1400" dirty="0" smtClean="0"/>
          </a:p>
          <a:p>
            <a:endParaRPr lang="de-DE" sz="1400" dirty="0" smtClean="0"/>
          </a:p>
          <a:p>
            <a:endParaRPr lang="de-DE" sz="1400" dirty="0"/>
          </a:p>
        </p:txBody>
      </p:sp>
      <p:pic>
        <p:nvPicPr>
          <p:cNvPr id="5" name="Inhaltsplatzhalter 3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62981"/>
            <a:ext cx="3521075" cy="44004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Foto (5)</a:t>
            </a:r>
            <a:endParaRPr lang="de-DE" sz="3600" dirty="0"/>
          </a:p>
        </p:txBody>
      </p:sp>
      <p:pic>
        <p:nvPicPr>
          <p:cNvPr id="4" name="Inhaltsplatzhalter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0354" y="1609725"/>
            <a:ext cx="7192692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foto</a:t>
            </a:r>
            <a:r>
              <a:rPr lang="de-DE" dirty="0" smtClean="0"/>
              <a:t> (6) - Analyse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1400" dirty="0" smtClean="0"/>
              <a:t>Hier sieht man die </a:t>
            </a:r>
            <a:r>
              <a:rPr lang="de-DE" sz="1400" dirty="0" err="1" smtClean="0"/>
              <a:t>St.Bruder</a:t>
            </a:r>
            <a:r>
              <a:rPr lang="de-DE" sz="1400" dirty="0" smtClean="0"/>
              <a:t>-Konrad-Kapelle</a:t>
            </a:r>
          </a:p>
          <a:p>
            <a:r>
              <a:rPr lang="de-DE" sz="1400" dirty="0" smtClean="0"/>
              <a:t>Die Kapelle ist im 15. Jahrhundert entstanden und ist somit im Baustil der Gotik gebaut</a:t>
            </a:r>
          </a:p>
          <a:p>
            <a:r>
              <a:rPr lang="de-DE" sz="1400" dirty="0" smtClean="0"/>
              <a:t>Dies lässt sich an folgenden Merkmalen erkennen: </a:t>
            </a:r>
          </a:p>
          <a:p>
            <a:r>
              <a:rPr lang="de-DE" sz="1400" dirty="0" smtClean="0"/>
              <a:t>Raumhöhe (dem Himmel zu)</a:t>
            </a:r>
          </a:p>
          <a:p>
            <a:r>
              <a:rPr lang="de-DE" sz="1400" dirty="0" smtClean="0"/>
              <a:t>Gewölbe </a:t>
            </a:r>
          </a:p>
          <a:p>
            <a:r>
              <a:rPr lang="de-DE" sz="1400" dirty="0" smtClean="0"/>
              <a:t>Lichtdurchflutende Fenster</a:t>
            </a:r>
          </a:p>
          <a:p>
            <a:endParaRPr lang="de-DE" sz="1400" dirty="0" smtClean="0"/>
          </a:p>
        </p:txBody>
      </p:sp>
      <p:pic>
        <p:nvPicPr>
          <p:cNvPr id="5" name="Inhaltsplatzhalter 3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37311"/>
            <a:ext cx="3521075" cy="36517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Foto (7)</a:t>
            </a:r>
            <a:endParaRPr lang="de-DE" sz="3600" dirty="0"/>
          </a:p>
        </p:txBody>
      </p:sp>
      <p:pic>
        <p:nvPicPr>
          <p:cNvPr id="4" name="Inhaltsplatzhalter 3" descr="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7161" y="1609725"/>
            <a:ext cx="6399077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Foto (8)</a:t>
            </a:r>
            <a:endParaRPr lang="de-DE" sz="3600" dirty="0"/>
          </a:p>
        </p:txBody>
      </p:sp>
      <p:pic>
        <p:nvPicPr>
          <p:cNvPr id="4" name="Inhaltsplatzhalter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0044"/>
            <a:ext cx="7239000" cy="482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Eigene Dateien\verschiedene Themen\Kunst St. Alban\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6432715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Inhaltsverzeichnis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smtClean="0"/>
              <a:t>Lage</a:t>
            </a:r>
          </a:p>
          <a:p>
            <a:r>
              <a:rPr lang="de-DE" sz="2000" dirty="0" smtClean="0"/>
              <a:t>Historie</a:t>
            </a:r>
          </a:p>
          <a:p>
            <a:r>
              <a:rPr lang="de-DE" sz="2000" dirty="0" smtClean="0"/>
              <a:t>Architektur und Materialien</a:t>
            </a:r>
          </a:p>
          <a:p>
            <a:r>
              <a:rPr lang="de-DE" sz="2000" dirty="0" smtClean="0"/>
              <a:t>Analyse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Lage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Adresse: </a:t>
            </a:r>
            <a:r>
              <a:rPr lang="de-DE" sz="2000" dirty="0" err="1" smtClean="0"/>
              <a:t>Quatermarkt</a:t>
            </a:r>
            <a:r>
              <a:rPr lang="de-DE" sz="2000" dirty="0" smtClean="0"/>
              <a:t> 4, 50667 Köln</a:t>
            </a:r>
          </a:p>
          <a:p>
            <a:r>
              <a:rPr lang="de-DE" sz="2000" dirty="0" smtClean="0"/>
              <a:t>Eingang (Foto1)</a:t>
            </a:r>
          </a:p>
          <a:p>
            <a:r>
              <a:rPr lang="de-DE" sz="2000" dirty="0" smtClean="0"/>
              <a:t>Nach dem Krieg wurde an die Ruine südlich &amp; östlich das Treppenhaus und das Foyer angebaut. </a:t>
            </a:r>
          </a:p>
          <a:p>
            <a:r>
              <a:rPr lang="de-DE" sz="2000" dirty="0" smtClean="0"/>
              <a:t>Seit 2001 grenzt nördlich das </a:t>
            </a:r>
            <a:r>
              <a:rPr lang="de-DE" sz="2000" dirty="0" err="1" smtClean="0"/>
              <a:t>Wallraf</a:t>
            </a:r>
            <a:r>
              <a:rPr lang="de-DE" sz="2000" dirty="0" smtClean="0"/>
              <a:t>-</a:t>
            </a:r>
            <a:r>
              <a:rPr lang="de-DE" sz="2000" dirty="0" err="1" smtClean="0"/>
              <a:t>Richartz</a:t>
            </a:r>
            <a:r>
              <a:rPr lang="de-DE" sz="2000" dirty="0" smtClean="0"/>
              <a:t>-Museum an, dessen Panoramafenster im Stiftersaal die Kirche mit einbezieht.</a:t>
            </a:r>
          </a:p>
          <a:p>
            <a:r>
              <a:rPr lang="de-DE" sz="2000" dirty="0" smtClean="0"/>
              <a:t>Ruine ist nicht öffentlich zugänglich </a:t>
            </a:r>
          </a:p>
          <a:p>
            <a:r>
              <a:rPr lang="de-DE" sz="2000" dirty="0" smtClean="0">
                <a:sym typeface="Wingdings" pitchFamily="2" charset="2"/>
              </a:rPr>
              <a:t> </a:t>
            </a:r>
            <a:r>
              <a:rPr lang="de-DE" sz="2000" dirty="0" smtClean="0"/>
              <a:t>Mahnmale durch </a:t>
            </a:r>
            <a:r>
              <a:rPr lang="de-DE" sz="2000" dirty="0" err="1" smtClean="0"/>
              <a:t>Gittertore</a:t>
            </a:r>
            <a:r>
              <a:rPr lang="de-DE" sz="2000" dirty="0" smtClean="0"/>
              <a:t> zu sehen(Foto 2)</a:t>
            </a:r>
          </a:p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Foto (1)</a:t>
            </a:r>
            <a:endParaRPr lang="de-DE" sz="3600" dirty="0"/>
          </a:p>
        </p:txBody>
      </p:sp>
      <p:pic>
        <p:nvPicPr>
          <p:cNvPr id="6" name="Inhaltsplatzhalter 5" descr="Alt_St._Alban_(8587-8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46035" y="1609725"/>
            <a:ext cx="3461330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Foto (2)</a:t>
            </a:r>
            <a:endParaRPr lang="de-DE" sz="3600" dirty="0"/>
          </a:p>
        </p:txBody>
      </p:sp>
      <p:pic>
        <p:nvPicPr>
          <p:cNvPr id="4" name="Inhaltsplatzhalter 3" descr="5zojupe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889919"/>
            <a:ext cx="5715000" cy="428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Historie I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wurde das erste Mal in 1172 erwähnt</a:t>
            </a:r>
          </a:p>
          <a:p>
            <a:r>
              <a:rPr lang="de-DE" sz="2000" dirty="0" smtClean="0"/>
              <a:t>im Mittelalter öfter umgebaut</a:t>
            </a:r>
          </a:p>
          <a:p>
            <a:r>
              <a:rPr lang="de-DE" sz="2000" dirty="0" smtClean="0"/>
              <a:t>wurde 1668 – 1672 von Arnold </a:t>
            </a:r>
            <a:r>
              <a:rPr lang="de-DE" sz="2000" dirty="0" err="1" smtClean="0"/>
              <a:t>Gülich</a:t>
            </a:r>
            <a:r>
              <a:rPr lang="de-DE" sz="2000" dirty="0" smtClean="0"/>
              <a:t> (Baumeister) als Hallenkirche neu gestaltet</a:t>
            </a:r>
          </a:p>
          <a:p>
            <a:r>
              <a:rPr lang="de-DE" sz="2000" dirty="0" smtClean="0"/>
              <a:t>im Turm befindet sich die St. – Bruder – Konrad – Kapelle </a:t>
            </a:r>
          </a:p>
          <a:p>
            <a:r>
              <a:rPr lang="de-DE" sz="2000" dirty="0" smtClean="0"/>
              <a:t>Kirche wurde im zweiten Weltkrieg stark zerstört (bis auf den Turm)</a:t>
            </a:r>
          </a:p>
          <a:p>
            <a:r>
              <a:rPr lang="de-DE" sz="2000" dirty="0" smtClean="0">
                <a:sym typeface="Wingdings" pitchFamily="2" charset="2"/>
              </a:rPr>
              <a:t>wurde gesichert, aber nicht wieder aufgebaut</a:t>
            </a:r>
          </a:p>
          <a:p>
            <a:r>
              <a:rPr lang="de-DE" sz="2000" dirty="0" smtClean="0">
                <a:sym typeface="Wingdings" pitchFamily="2" charset="2"/>
              </a:rPr>
              <a:t>manches war sichtbar, manches nicht </a:t>
            </a:r>
          </a:p>
          <a:p>
            <a:r>
              <a:rPr lang="de-DE" sz="2000" dirty="0" smtClean="0">
                <a:sym typeface="Wingdings" pitchFamily="2" charset="2"/>
              </a:rPr>
              <a:t>führt ihren Dienst als </a:t>
            </a:r>
            <a:r>
              <a:rPr lang="de-DE" sz="2000" dirty="0" err="1" smtClean="0">
                <a:sym typeface="Wingdings" pitchFamily="2" charset="2"/>
              </a:rPr>
              <a:t>Angelusglocke</a:t>
            </a:r>
            <a:r>
              <a:rPr lang="de-DE" sz="2000" dirty="0" smtClean="0">
                <a:sym typeface="Wingdings" pitchFamily="2" charset="2"/>
              </a:rPr>
              <a:t> in St. Gereon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Historie II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smtClean="0"/>
              <a:t>23. Dezember 1954 konnte durch Kardinal Frings, eine Gedenkstätte für die Toten der Weltkriege in den Ruinen gebaut werden</a:t>
            </a:r>
          </a:p>
          <a:p>
            <a:r>
              <a:rPr lang="de-DE" sz="2000" dirty="0" smtClean="0"/>
              <a:t>Da noch keine Ausgrabungen in und um St. Alban durchgeführt wurden, kann nicht viel zur Baugeschichte gesagt werden.</a:t>
            </a:r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Architektur und MATERIEALIEN 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 err="1" smtClean="0"/>
              <a:t>Gothik</a:t>
            </a:r>
            <a:r>
              <a:rPr lang="de-DE" sz="2000" dirty="0" smtClean="0"/>
              <a:t> </a:t>
            </a:r>
          </a:p>
          <a:p>
            <a:r>
              <a:rPr lang="de-DE" sz="2000" dirty="0" smtClean="0"/>
              <a:t>Architekten: Karl Brand und Rudolf Schwarz</a:t>
            </a:r>
          </a:p>
          <a:p>
            <a:r>
              <a:rPr lang="de-DE" sz="2000" dirty="0" smtClean="0"/>
              <a:t>Stellt eine Verbindung zwischen alt und neu (St. Alban und </a:t>
            </a:r>
            <a:r>
              <a:rPr lang="de-DE" sz="2000" dirty="0" err="1" smtClean="0"/>
              <a:t>Festhaus</a:t>
            </a:r>
            <a:r>
              <a:rPr lang="de-DE" sz="2000" dirty="0" smtClean="0"/>
              <a:t> </a:t>
            </a:r>
            <a:r>
              <a:rPr lang="de-DE" sz="2000" dirty="0" err="1" smtClean="0"/>
              <a:t>Gürzenich</a:t>
            </a:r>
            <a:endParaRPr lang="de-DE" sz="2000" dirty="0" smtClean="0"/>
          </a:p>
          <a:p>
            <a:r>
              <a:rPr lang="de-DE" sz="2000" dirty="0" smtClean="0"/>
              <a:t>Fränkische Gruft</a:t>
            </a:r>
          </a:p>
          <a:p>
            <a:endParaRPr lang="de-D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Bild (3) grundumriss</a:t>
            </a:r>
            <a:endParaRPr lang="de-DE" sz="3600" dirty="0"/>
          </a:p>
        </p:txBody>
      </p:sp>
      <p:pic>
        <p:nvPicPr>
          <p:cNvPr id="4" name="Inhaltsplatzhalter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4508" y="1609725"/>
            <a:ext cx="4044383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ysithea">
  <a:themeElements>
    <a:clrScheme name="Telest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Lysithea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ysithea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351</Words>
  <Application>Microsoft Office PowerPoint</Application>
  <PresentationFormat>Bildschirmpräsentation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Lysithea</vt:lpstr>
      <vt:lpstr>Kirche st. Alban (alt)</vt:lpstr>
      <vt:lpstr>Inhaltsverzeichnis</vt:lpstr>
      <vt:lpstr>Lage</vt:lpstr>
      <vt:lpstr>Foto (1)</vt:lpstr>
      <vt:lpstr>Foto (2)</vt:lpstr>
      <vt:lpstr>Historie I</vt:lpstr>
      <vt:lpstr>Historie II</vt:lpstr>
      <vt:lpstr>Architektur und MATERIEALIEN </vt:lpstr>
      <vt:lpstr>Bild (3) grundumriss</vt:lpstr>
      <vt:lpstr>Foto (4) - analyse</vt:lpstr>
      <vt:lpstr>Foto (5)</vt:lpstr>
      <vt:lpstr>foto (6) - Analyse</vt:lpstr>
      <vt:lpstr>Foto (7)</vt:lpstr>
      <vt:lpstr>Foto (8)</vt:lpstr>
      <vt:lpstr>Folie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Kirche st. alban</dc:title>
  <dc:creator>kyrkoch</dc:creator>
  <cp:lastModifiedBy>kyrkoch</cp:lastModifiedBy>
  <cp:revision>34</cp:revision>
  <dcterms:created xsi:type="dcterms:W3CDTF">2019-03-22T08:21:08Z</dcterms:created>
  <dcterms:modified xsi:type="dcterms:W3CDTF">2019-05-03T09:05:02Z</dcterms:modified>
</cp:coreProperties>
</file>