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handoutMasterIdLst>
    <p:handoutMasterId r:id="rId67"/>
  </p:handoutMasterIdLst>
  <p:sldIdLst>
    <p:sldId id="256" r:id="rId2"/>
    <p:sldId id="303" r:id="rId3"/>
    <p:sldId id="302" r:id="rId4"/>
    <p:sldId id="332" r:id="rId5"/>
    <p:sldId id="257" r:id="rId6"/>
    <p:sldId id="258" r:id="rId7"/>
    <p:sldId id="259" r:id="rId8"/>
    <p:sldId id="260" r:id="rId9"/>
    <p:sldId id="261" r:id="rId10"/>
    <p:sldId id="262" r:id="rId11"/>
    <p:sldId id="267" r:id="rId12"/>
    <p:sldId id="268" r:id="rId13"/>
    <p:sldId id="263" r:id="rId14"/>
    <p:sldId id="328" r:id="rId15"/>
    <p:sldId id="329" r:id="rId16"/>
    <p:sldId id="330" r:id="rId17"/>
    <p:sldId id="331" r:id="rId18"/>
    <p:sldId id="264" r:id="rId19"/>
    <p:sldId id="265" r:id="rId20"/>
    <p:sldId id="269" r:id="rId21"/>
    <p:sldId id="270" r:id="rId22"/>
    <p:sldId id="271" r:id="rId23"/>
    <p:sldId id="272" r:id="rId24"/>
    <p:sldId id="273" r:id="rId25"/>
    <p:sldId id="288" r:id="rId26"/>
    <p:sldId id="294" r:id="rId27"/>
    <p:sldId id="283" r:id="rId28"/>
    <p:sldId id="285" r:id="rId29"/>
    <p:sldId id="284" r:id="rId30"/>
    <p:sldId id="286" r:id="rId31"/>
    <p:sldId id="287" r:id="rId32"/>
    <p:sldId id="290" r:id="rId33"/>
    <p:sldId id="291" r:id="rId34"/>
    <p:sldId id="292" r:id="rId35"/>
    <p:sldId id="293" r:id="rId36"/>
    <p:sldId id="295" r:id="rId37"/>
    <p:sldId id="296" r:id="rId38"/>
    <p:sldId id="297" r:id="rId39"/>
    <p:sldId id="298" r:id="rId40"/>
    <p:sldId id="299" r:id="rId41"/>
    <p:sldId id="300" r:id="rId42"/>
    <p:sldId id="304" r:id="rId43"/>
    <p:sldId id="305" r:id="rId44"/>
    <p:sldId id="306" r:id="rId45"/>
    <p:sldId id="307" r:id="rId46"/>
    <p:sldId id="308" r:id="rId47"/>
    <p:sldId id="301" r:id="rId48"/>
    <p:sldId id="313" r:id="rId49"/>
    <p:sldId id="309" r:id="rId50"/>
    <p:sldId id="310" r:id="rId51"/>
    <p:sldId id="311" r:id="rId52"/>
    <p:sldId id="312" r:id="rId53"/>
    <p:sldId id="314" r:id="rId54"/>
    <p:sldId id="315" r:id="rId55"/>
    <p:sldId id="316" r:id="rId56"/>
    <p:sldId id="319" r:id="rId57"/>
    <p:sldId id="320" r:id="rId58"/>
    <p:sldId id="318" r:id="rId59"/>
    <p:sldId id="322" r:id="rId60"/>
    <p:sldId id="323" r:id="rId61"/>
    <p:sldId id="324" r:id="rId62"/>
    <p:sldId id="325" r:id="rId63"/>
    <p:sldId id="326" r:id="rId64"/>
    <p:sldId id="321" r:id="rId65"/>
    <p:sldId id="317" r:id="rId66"/>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1" d="100"/>
          <a:sy n="91" d="100"/>
        </p:scale>
        <p:origin x="-13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8400BA-1BD6-2642-909D-DDC989CA742F}" type="datetimeFigureOut">
              <a:rPr lang="de-DE" smtClean="0"/>
              <a:t>22.09.2018</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7153E2-C944-E040-9F1E-48608C9E4918}" type="slidenum">
              <a:rPr lang="de-DE" smtClean="0"/>
              <a:t>‹Nr.›</a:t>
            </a:fld>
            <a:endParaRPr lang="de-DE"/>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42CE362B-B125-F948-BBD3-0D1734413EA6}" type="datetimeFigureOut">
              <a:rPr lang="de-DE" smtClean="0"/>
              <a:pPr/>
              <a:t>22.09.2018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E5CE918-F6BA-F342-9601-0538300544E4}"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E362B-B125-F948-BBD3-0D1734413EA6}" type="datetimeFigureOut">
              <a:rPr lang="de-DE" smtClean="0"/>
              <a:pPr/>
              <a:t>22.09.2018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CE918-F6BA-F342-9601-0538300544E4}"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hteck 3"/>
          <p:cNvSpPr/>
          <p:nvPr/>
        </p:nvSpPr>
        <p:spPr>
          <a:xfrm>
            <a:off x="2461349" y="223308"/>
            <a:ext cx="4221303" cy="923330"/>
          </a:xfrm>
          <a:prstGeom prst="rect">
            <a:avLst/>
          </a:prstGeom>
          <a:noFill/>
        </p:spPr>
        <p:txBody>
          <a:bodyPr wrap="square" lIns="91440" tIns="45720" rIns="91440" bIns="45720">
            <a:spAutoFit/>
          </a:bodyPr>
          <a:lstStyle/>
          <a:p>
            <a:pPr algn="ctr"/>
            <a:r>
              <a:rPr lang="de-DE"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ARCHITEKTUR</a:t>
            </a:r>
            <a:endParaRPr lang="de-DE"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Titel 2"/>
          <p:cNvSpPr>
            <a:spLocks noGrp="1"/>
          </p:cNvSpPr>
          <p:nvPr>
            <p:ph type="title"/>
          </p:nvPr>
        </p:nvSpPr>
        <p:spPr>
          <a:xfrm>
            <a:off x="457200" y="1605027"/>
            <a:ext cx="8229600" cy="3433361"/>
          </a:xfrm>
        </p:spPr>
        <p:txBody>
          <a:bodyPr>
            <a:normAutofit fontScale="90000"/>
          </a:bodyPr>
          <a:lstStyle/>
          <a:p>
            <a:r>
              <a:rPr lang="de-DE" dirty="0" smtClean="0"/>
              <a:t>Referate:</a:t>
            </a:r>
            <a:br>
              <a:rPr lang="de-DE" dirty="0" smtClean="0"/>
            </a:br>
            <a:r>
              <a:rPr lang="de-DE" dirty="0" smtClean="0"/>
              <a:t>Kölner Dom, St. </a:t>
            </a:r>
            <a:r>
              <a:rPr lang="de-DE" dirty="0" err="1" smtClean="0"/>
              <a:t>Kolumba</a:t>
            </a:r>
            <a:r>
              <a:rPr lang="de-DE" dirty="0" smtClean="0"/>
              <a:t>, St Alban,</a:t>
            </a:r>
            <a:br>
              <a:rPr lang="de-DE" dirty="0" smtClean="0"/>
            </a:br>
            <a:r>
              <a:rPr lang="de-DE" dirty="0" smtClean="0"/>
              <a:t>Groß St Martin, St. Gereon, Zitadelle Jülich, St. </a:t>
            </a:r>
            <a:r>
              <a:rPr lang="de-DE" dirty="0" err="1" smtClean="0"/>
              <a:t>Pantaleon</a:t>
            </a:r>
            <a:r>
              <a:rPr lang="de-DE" dirty="0" smtClean="0"/>
              <a:t>, Brückenkopfpark, Propstei, Das MGJ </a:t>
            </a:r>
            <a:endParaRPr lang="de-DE"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225550" y="-1016000"/>
            <a:ext cx="11595100" cy="889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91267"/>
            <a:ext cx="9269016" cy="67667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53195" y="488486"/>
            <a:ext cx="9102398" cy="60572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079500" y="603250"/>
            <a:ext cx="11303000" cy="5651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IMG_20180922_144510.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IMG_20180922_144645.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IMG_20180922_14470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IMG_20180922_144736.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119203" y="1158410"/>
            <a:ext cx="7397884" cy="369894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562958" y="643315"/>
            <a:ext cx="4898382" cy="489838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209325" y="274638"/>
            <a:ext cx="8477475" cy="6583362"/>
          </a:xfrm>
        </p:spPr>
        <p:txBody>
          <a:bodyPr>
            <a:normAutofit fontScale="90000"/>
          </a:bodyPr>
          <a:lstStyle/>
          <a:p>
            <a:pPr lvl="0"/>
            <a:r>
              <a:rPr lang="de-DE" sz="3333" b="1" dirty="0" smtClean="0"/>
              <a:t>Neubau einer zerstörten Stadt aus Pappe und Papier</a:t>
            </a:r>
            <a:r>
              <a:rPr lang="de-DE" sz="3333" dirty="0" smtClean="0"/>
              <a:t>. </a:t>
            </a:r>
            <a:br>
              <a:rPr lang="de-DE" sz="3333" dirty="0" smtClean="0"/>
            </a:br>
            <a:r>
              <a:rPr lang="de-DE" sz="3333" dirty="0" smtClean="0"/>
              <a:t>Gruppenarbeit: Suche eine Stadtplan einer vom Krieg zerstörten Stadt (Jülich nach dem Krieg). Plane auf Transparentpapier, wie Jülich moderner, </a:t>
            </a:r>
            <a:r>
              <a:rPr lang="de-DE" sz="3333" dirty="0" err="1" smtClean="0"/>
              <a:t>atraktiver</a:t>
            </a:r>
            <a:r>
              <a:rPr lang="de-DE" sz="3333" dirty="0" smtClean="0"/>
              <a:t> und ansprechender werden kann.</a:t>
            </a:r>
            <a:br>
              <a:rPr lang="de-DE" sz="3333" dirty="0" smtClean="0"/>
            </a:br>
            <a:r>
              <a:rPr lang="de-DE" sz="3333" dirty="0" smtClean="0"/>
              <a:t>Übertrage die Zeichnung auf einem großen  Pappkarton oder </a:t>
            </a:r>
            <a:r>
              <a:rPr lang="de-DE" sz="3333" dirty="0" err="1" smtClean="0"/>
              <a:t>Stereoporplatte</a:t>
            </a:r>
            <a:r>
              <a:rPr lang="de-DE" sz="3333" dirty="0" smtClean="0"/>
              <a:t>.</a:t>
            </a:r>
            <a:br>
              <a:rPr lang="de-DE" sz="3333" dirty="0" smtClean="0"/>
            </a:br>
            <a:r>
              <a:rPr lang="de-DE" sz="3333" dirty="0" smtClean="0"/>
              <a:t/>
            </a:r>
            <a:br>
              <a:rPr lang="de-DE" sz="3333" dirty="0" smtClean="0"/>
            </a:br>
            <a:r>
              <a:rPr lang="de-DE" sz="3333" dirty="0" smtClean="0"/>
              <a:t>Jede Schülerin gestaltet ein Teil von dieser Stadt. Die Summe aller Teile wird zu einer Stadt, die Absprach mit den Anderen muss stattfinden, so dass die Übergänge fließend sind.</a:t>
            </a:r>
            <a:r>
              <a:rPr lang="de-DE" dirty="0" smtClean="0"/>
              <a:t/>
            </a:r>
            <a:br>
              <a:rPr lang="de-DE" dirty="0" smtClean="0"/>
            </a:b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hteck 2"/>
          <p:cNvSpPr/>
          <p:nvPr/>
        </p:nvSpPr>
        <p:spPr>
          <a:xfrm>
            <a:off x="2578514" y="2967335"/>
            <a:ext cx="3986976" cy="1754327"/>
          </a:xfrm>
          <a:prstGeom prst="rect">
            <a:avLst/>
          </a:prstGeom>
          <a:noFill/>
        </p:spPr>
        <p:txBody>
          <a:bodyPr wrap="none" lIns="91440" tIns="45720" rIns="91440" bIns="45720">
            <a:spAutoFit/>
          </a:bodyPr>
          <a:lstStyle/>
          <a:p>
            <a:pPr algn="ctr"/>
            <a:r>
              <a:rPr lang="de-DE"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Sta</a:t>
            </a:r>
            <a:r>
              <a:rPr lang="de-D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de-DE"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Kolumba</a:t>
            </a:r>
            <a:endParaRPr lang="de-D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a:p>
            <a:pPr algn="ctr"/>
            <a:r>
              <a:rPr lang="de-DE"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Köln</a:t>
            </a:r>
            <a:endParaRPr lang="de-DE"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515832" y="390789"/>
            <a:ext cx="7602258" cy="56943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4413"/>
            <a:ext cx="8863410" cy="66390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405471" y="530357"/>
            <a:ext cx="8085840" cy="60565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2372346" y="-106769"/>
            <a:ext cx="5803975" cy="696476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344793" y="201793"/>
            <a:ext cx="6655280" cy="66552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863517" y="137883"/>
            <a:ext cx="5032687" cy="672011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792301" y="813859"/>
            <a:ext cx="3909999" cy="621645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hteck 1"/>
          <p:cNvSpPr/>
          <p:nvPr/>
        </p:nvSpPr>
        <p:spPr>
          <a:xfrm>
            <a:off x="3187830" y="2967335"/>
            <a:ext cx="2768343" cy="1754327"/>
          </a:xfrm>
          <a:prstGeom prst="rect">
            <a:avLst/>
          </a:prstGeom>
          <a:noFill/>
        </p:spPr>
        <p:txBody>
          <a:bodyPr wrap="none" lIns="91440" tIns="45720" rIns="91440" bIns="45720">
            <a:spAutoFit/>
          </a:bodyPr>
          <a:lstStyle/>
          <a:p>
            <a:pPr algn="ctr"/>
            <a:r>
              <a:rPr lang="de-D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 Alban</a:t>
            </a:r>
          </a:p>
          <a:p>
            <a:pPr algn="ctr"/>
            <a:r>
              <a:rPr lang="de-DE"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Köln</a:t>
            </a:r>
            <a:endParaRPr lang="de-DE"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848035" y="1020835"/>
            <a:ext cx="7966486" cy="51516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hteck 1"/>
          <p:cNvSpPr/>
          <p:nvPr/>
        </p:nvSpPr>
        <p:spPr>
          <a:xfrm>
            <a:off x="1130353" y="502444"/>
            <a:ext cx="7703149" cy="4493538"/>
          </a:xfrm>
          <a:prstGeom prst="rect">
            <a:avLst/>
          </a:prstGeom>
        </p:spPr>
        <p:txBody>
          <a:bodyPr wrap="square">
            <a:spAutoFit/>
          </a:bodyPr>
          <a:lstStyle/>
          <a:p>
            <a:endParaRPr lang="de-DE" dirty="0" smtClean="0"/>
          </a:p>
          <a:p>
            <a:r>
              <a:rPr lang="de-DE" sz="5000" dirty="0" smtClean="0"/>
              <a:t>BRÜCKENKOPFPARK	      EVANGELISCHE KIRCHE	ZITADELLE    	WALD	</a:t>
            </a:r>
          </a:p>
          <a:p>
            <a:r>
              <a:rPr lang="de-DE" sz="5000" dirty="0" smtClean="0"/>
              <a:t>BRÜCKE	           PROPSTEI	</a:t>
            </a:r>
          </a:p>
          <a:p>
            <a:r>
              <a:rPr lang="de-DE" sz="5000" dirty="0" smtClean="0"/>
              <a:t>FH	               MGJ</a:t>
            </a:r>
            <a:r>
              <a:rPr lang="de-DE" dirty="0" smtClean="0"/>
              <a:t>	</a:t>
            </a:r>
          </a:p>
          <a:p>
            <a:endParaRPr lang="de-DE"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543041" y="156181"/>
            <a:ext cx="5175121" cy="648412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768562" y="-495813"/>
            <a:ext cx="5210730" cy="729502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899127" y="221551"/>
            <a:ext cx="5365034" cy="643804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0"/>
            <a:ext cx="8382000" cy="6286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411468" y="510418"/>
            <a:ext cx="8027778" cy="563142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66174" y="99015"/>
            <a:ext cx="8783462" cy="66386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688433" y="520073"/>
            <a:ext cx="7608377" cy="569893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33350" y="-381000"/>
            <a:ext cx="8877300" cy="7620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681005" y="1115797"/>
            <a:ext cx="7687147" cy="457002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151345" y="876666"/>
            <a:ext cx="7017963" cy="52364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hteck 1"/>
          <p:cNvSpPr/>
          <p:nvPr/>
        </p:nvSpPr>
        <p:spPr>
          <a:xfrm>
            <a:off x="3541517" y="2967335"/>
            <a:ext cx="2060968" cy="1754327"/>
          </a:xfrm>
          <a:prstGeom prst="rect">
            <a:avLst/>
          </a:prstGeom>
          <a:noFill/>
        </p:spPr>
        <p:txBody>
          <a:bodyPr wrap="none" lIns="91440" tIns="45720" rIns="91440" bIns="45720">
            <a:spAutoFit/>
          </a:bodyPr>
          <a:lstStyle/>
          <a:p>
            <a:pPr algn="ctr"/>
            <a:r>
              <a:rPr lang="de-D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Kölner </a:t>
            </a:r>
          </a:p>
          <a:p>
            <a:pPr algn="ctr"/>
            <a:r>
              <a:rPr lang="de-DE"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Dom</a:t>
            </a:r>
            <a:endParaRPr lang="de-DE"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hteck 1"/>
          <p:cNvSpPr/>
          <p:nvPr/>
        </p:nvSpPr>
        <p:spPr>
          <a:xfrm>
            <a:off x="3120539" y="2967335"/>
            <a:ext cx="2902921" cy="2585323"/>
          </a:xfrm>
          <a:prstGeom prst="rect">
            <a:avLst/>
          </a:prstGeom>
          <a:noFill/>
        </p:spPr>
        <p:txBody>
          <a:bodyPr wrap="none" lIns="91440" tIns="45720" rIns="91440" bIns="45720">
            <a:spAutoFit/>
          </a:bodyPr>
          <a:lstStyle/>
          <a:p>
            <a:pPr algn="ctr"/>
            <a:r>
              <a:rPr lang="de-DE"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Groß</a:t>
            </a:r>
          </a:p>
          <a:p>
            <a:pPr algn="ctr"/>
            <a:r>
              <a:rPr lang="de-D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St Martin</a:t>
            </a:r>
          </a:p>
          <a:p>
            <a:pPr algn="ctr"/>
            <a:r>
              <a:rPr lang="de-D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Köln</a:t>
            </a:r>
            <a:endParaRPr lang="de-DE"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750824" y="488485"/>
            <a:ext cx="7907600" cy="608514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060578" y="-995393"/>
            <a:ext cx="6461156" cy="814105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981657" y="739708"/>
            <a:ext cx="7304130" cy="547104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702507" y="-537210"/>
            <a:ext cx="5609902" cy="7754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944390" y="711794"/>
            <a:ext cx="7061902" cy="528961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1214238"/>
            <a:ext cx="9752787" cy="407537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121227"/>
            <a:ext cx="8917232" cy="645148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81415" y="140300"/>
            <a:ext cx="8197537" cy="614023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hteck 1"/>
          <p:cNvSpPr/>
          <p:nvPr/>
        </p:nvSpPr>
        <p:spPr>
          <a:xfrm>
            <a:off x="2185097" y="2967335"/>
            <a:ext cx="4773813" cy="923330"/>
          </a:xfrm>
          <a:prstGeom prst="rect">
            <a:avLst/>
          </a:prstGeom>
          <a:noFill/>
        </p:spPr>
        <p:txBody>
          <a:bodyPr wrap="none" lIns="91440" tIns="45720" rIns="91440" bIns="45720">
            <a:spAutoFit/>
          </a:bodyPr>
          <a:lstStyle/>
          <a:p>
            <a:pPr algn="ctr"/>
            <a:r>
              <a:rPr lang="de-D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Maria in </a:t>
            </a:r>
            <a:r>
              <a:rPr lang="de-DE"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Kapitol</a:t>
            </a:r>
            <a:endParaRPr lang="de-DE"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255948" y="-1062743"/>
            <a:ext cx="5735496" cy="776899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31269" y="376833"/>
            <a:ext cx="8482960" cy="562457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245297" y="223308"/>
            <a:ext cx="9165318" cy="609910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711703" y="537503"/>
            <a:ext cx="7828743" cy="586400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460514" y="349354"/>
            <a:ext cx="8235198" cy="616845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 y="526915"/>
            <a:ext cx="9394186" cy="596297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67460" y="497979"/>
            <a:ext cx="8976539" cy="597347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500317"/>
            <a:ext cx="9144000" cy="585736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697749" y="257737"/>
            <a:ext cx="8219483" cy="672804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465273" y="-734655"/>
            <a:ext cx="6377425" cy="854706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hteck 1"/>
          <p:cNvSpPr/>
          <p:nvPr/>
        </p:nvSpPr>
        <p:spPr>
          <a:xfrm>
            <a:off x="3018931" y="2967335"/>
            <a:ext cx="3106139" cy="1754327"/>
          </a:xfrm>
          <a:prstGeom prst="rect">
            <a:avLst/>
          </a:prstGeom>
          <a:noFill/>
        </p:spPr>
        <p:txBody>
          <a:bodyPr wrap="none" lIns="91440" tIns="45720" rIns="91440" bIns="45720">
            <a:spAutoFit/>
          </a:bodyPr>
          <a:lstStyle/>
          <a:p>
            <a:pPr algn="ctr"/>
            <a:r>
              <a:rPr lang="de-DE"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ZITADELLE </a:t>
            </a:r>
          </a:p>
          <a:p>
            <a:pPr algn="ctr"/>
            <a:r>
              <a:rPr lang="de-DE"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JÜLICH</a:t>
            </a:r>
            <a:endParaRPr lang="de-DE"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3556000" y="-1143000"/>
            <a:ext cx="16256000" cy="9144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1.jpg"/>
          <p:cNvPicPr>
            <a:picLocks noChangeAspect="1"/>
          </p:cNvPicPr>
          <p:nvPr/>
        </p:nvPicPr>
        <p:blipFill>
          <a:blip r:embed="rId2"/>
          <a:stretch>
            <a:fillRect/>
          </a:stretch>
        </p:blipFill>
        <p:spPr>
          <a:xfrm>
            <a:off x="572660" y="767621"/>
            <a:ext cx="7927894" cy="527565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2.jpg"/>
          <p:cNvPicPr>
            <a:picLocks noChangeAspect="1"/>
          </p:cNvPicPr>
          <p:nvPr/>
        </p:nvPicPr>
        <p:blipFill>
          <a:blip r:embed="rId2"/>
          <a:stretch>
            <a:fillRect/>
          </a:stretch>
        </p:blipFill>
        <p:spPr>
          <a:xfrm>
            <a:off x="-98484" y="321005"/>
            <a:ext cx="9186290" cy="611305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3.jpg"/>
          <p:cNvPicPr>
            <a:picLocks noChangeAspect="1"/>
          </p:cNvPicPr>
          <p:nvPr/>
        </p:nvPicPr>
        <p:blipFill>
          <a:blip r:embed="rId2"/>
          <a:stretch>
            <a:fillRect/>
          </a:stretch>
        </p:blipFill>
        <p:spPr>
          <a:xfrm>
            <a:off x="0" y="963015"/>
            <a:ext cx="9185357" cy="431263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5.jpg"/>
          <p:cNvPicPr>
            <a:picLocks noChangeAspect="1"/>
          </p:cNvPicPr>
          <p:nvPr/>
        </p:nvPicPr>
        <p:blipFill>
          <a:blip r:embed="rId2"/>
          <a:stretch>
            <a:fillRect/>
          </a:stretch>
        </p:blipFill>
        <p:spPr>
          <a:xfrm>
            <a:off x="111249" y="460573"/>
            <a:ext cx="9032751" cy="601088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descr="6.jpg"/>
          <p:cNvPicPr>
            <a:picLocks noChangeAspect="1"/>
          </p:cNvPicPr>
          <p:nvPr/>
        </p:nvPicPr>
        <p:blipFill>
          <a:blip r:embed="rId2"/>
          <a:stretch>
            <a:fillRect/>
          </a:stretch>
        </p:blipFill>
        <p:spPr>
          <a:xfrm>
            <a:off x="279100" y="184366"/>
            <a:ext cx="8864900" cy="670021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7620000" y="-4699000"/>
            <a:ext cx="24384000" cy="16256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562100" y="889000"/>
            <a:ext cx="12268200" cy="508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381000" y="762000"/>
            <a:ext cx="9906000" cy="5334000"/>
          </a:xfrm>
          <a:prstGeom prst="rect">
            <a:avLst/>
          </a:prstGeom>
        </p:spPr>
      </p:pic>
    </p:spTree>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163</Words>
  <Application>Microsoft Macintosh PowerPoint</Application>
  <PresentationFormat>Bildschirmpräsentation (4:3)</PresentationFormat>
  <Paragraphs>19</Paragraphs>
  <Slides>65</Slides>
  <Notes>0</Notes>
  <HiddenSlides>0</HiddenSlides>
  <MMClips>0</MMClips>
  <ScaleCrop>false</ScaleCrop>
  <HeadingPairs>
    <vt:vector size="4" baseType="variant">
      <vt:variant>
        <vt:lpstr>Entwurfsvorlage</vt:lpstr>
      </vt:variant>
      <vt:variant>
        <vt:i4>1</vt:i4>
      </vt:variant>
      <vt:variant>
        <vt:lpstr>Folientitel</vt:lpstr>
      </vt:variant>
      <vt:variant>
        <vt:i4>65</vt:i4>
      </vt:variant>
    </vt:vector>
  </HeadingPairs>
  <TitlesOfParts>
    <vt:vector size="66" baseType="lpstr">
      <vt:lpstr>Office-Design</vt:lpstr>
      <vt:lpstr>Referate: Kölner Dom, St. Kolumba, St Alban, Groß St Martin, St. Gereon, Zitadelle Jülich, St. Pantaleon, Brückenkopfpark, Propstei, Das MGJ </vt:lpstr>
      <vt:lpstr>Neubau einer zerstörten Stadt aus Pappe und Papier.  Gruppenarbeit: Suche eine Stadtplan einer vom Krieg zerstörten Stadt (Jülich nach dem Krieg). Plane auf Transparentpapier, wie Jülich moderner, atraktiver und ansprechender werden kann. Übertrage die Zeichnung auf einem großen  Pappkarton oder Stereoporplatte.  Jede Schülerin gestaltet ein Teil von dieser Stadt. Die Summe aller Teile wird zu einer Stadt, die Absprach mit den Anderen muss stattfinden, so dass die Übergänge fließend sind. </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lpstr>Folie 49</vt:lpstr>
      <vt:lpstr>Folie 50</vt:lpstr>
      <vt:lpstr>Folie 51</vt:lpstr>
      <vt:lpstr>Folie 52</vt:lpstr>
      <vt:lpstr>Folie 53</vt:lpstr>
      <vt:lpstr>Folie 54</vt:lpstr>
      <vt:lpstr>Folie 55</vt:lpstr>
      <vt:lpstr>Folie 56</vt:lpstr>
      <vt:lpstr>Folie 57</vt:lpstr>
      <vt:lpstr>Folie 58</vt:lpstr>
      <vt:lpstr>Folie 59</vt:lpstr>
      <vt:lpstr>Folie 60</vt:lpstr>
      <vt:lpstr>Folie 61</vt:lpstr>
      <vt:lpstr>Folie 62</vt:lpstr>
      <vt:lpstr>Folie 63</vt:lpstr>
      <vt:lpstr>Folie 64</vt:lpstr>
      <vt:lpstr>Folie 65</vt:lpstr>
    </vt:vector>
  </TitlesOfParts>
  <Company>Kolleg Heristal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Bergund Fuchs</dc:creator>
  <cp:lastModifiedBy>Bergund Fuchs</cp:lastModifiedBy>
  <cp:revision>7</cp:revision>
  <cp:lastPrinted>2018-09-22T18:33:09Z</cp:lastPrinted>
  <dcterms:created xsi:type="dcterms:W3CDTF">2018-09-22T18:19:45Z</dcterms:created>
  <dcterms:modified xsi:type="dcterms:W3CDTF">2018-09-22T18:34:29Z</dcterms:modified>
</cp:coreProperties>
</file>