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ec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ec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ec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ec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bgerundetes Rechtec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bgerundetes Rechtec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ec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CA6602B-8C25-41B1-9A33-DEEF836D48E7}" type="datetimeFigureOut">
              <a:rPr lang="de-DE" smtClean="0"/>
              <a:t>27.04.2019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9FC3F39-0563-463D-B17B-34923F925D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02B-8C25-41B1-9A33-DEEF836D48E7}" type="datetimeFigureOut">
              <a:rPr lang="de-DE" smtClean="0"/>
              <a:t>27.04.2019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3F39-0563-463D-B17B-34923F925D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02B-8C25-41B1-9A33-DEEF836D48E7}" type="datetimeFigureOut">
              <a:rPr lang="de-DE" smtClean="0"/>
              <a:t>27.04.2019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3F39-0563-463D-B17B-34923F925D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02B-8C25-41B1-9A33-DEEF836D48E7}" type="datetimeFigureOut">
              <a:rPr lang="de-DE" smtClean="0"/>
              <a:t>27.04.2019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3F39-0563-463D-B17B-34923F925D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02B-8C25-41B1-9A33-DEEF836D48E7}" type="datetimeFigureOut">
              <a:rPr lang="de-DE" smtClean="0"/>
              <a:t>27.04.2019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3F39-0563-463D-B17B-34923F925D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02B-8C25-41B1-9A33-DEEF836D48E7}" type="datetimeFigureOut">
              <a:rPr lang="de-DE" smtClean="0"/>
              <a:t>27.04.2019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3F39-0563-463D-B17B-34923F925D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Datumsplatzhalt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CA6602B-8C25-41B1-9A33-DEEF836D48E7}" type="datetimeFigureOut">
              <a:rPr lang="de-DE" smtClean="0"/>
              <a:t>27.04.2019</a:t>
            </a:fld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FC3F39-0563-463D-B17B-34923F925D94}" type="slidenum">
              <a:rPr lang="de-DE" smtClean="0"/>
              <a:t>‹Nr.›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CA6602B-8C25-41B1-9A33-DEEF836D48E7}" type="datetimeFigureOut">
              <a:rPr lang="de-DE" smtClean="0"/>
              <a:t>27.04.2019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9FC3F39-0563-463D-B17B-34923F925D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02B-8C25-41B1-9A33-DEEF836D48E7}" type="datetimeFigureOut">
              <a:rPr lang="de-DE" smtClean="0"/>
              <a:t>27.04.2019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3F39-0563-463D-B17B-34923F925D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02B-8C25-41B1-9A33-DEEF836D48E7}" type="datetimeFigureOut">
              <a:rPr lang="de-DE" smtClean="0"/>
              <a:t>27.04.2019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3F39-0563-463D-B17B-34923F925D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6602B-8C25-41B1-9A33-DEEF836D48E7}" type="datetimeFigureOut">
              <a:rPr lang="de-DE" smtClean="0"/>
              <a:t>27.04.2019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C3F39-0563-463D-B17B-34923F925D9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ec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ec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ec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ec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ec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bgerundetes Rechtec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bgerundetes Rechtec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ec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ec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ec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ec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ec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ec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CA6602B-8C25-41B1-9A33-DEEF836D48E7}" type="datetimeFigureOut">
              <a:rPr lang="de-DE" smtClean="0"/>
              <a:t>27.04.2019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9FC3F39-0563-463D-B17B-34923F925D94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latin typeface="Arial" panose="020B0604020202020204" pitchFamily="34" charset="0"/>
                <a:cs typeface="Arial" panose="020B0604020202020204" pitchFamily="34" charset="0"/>
              </a:rPr>
              <a:t>2 ARCHITEKTEN: ALT - NEU, KÖLNER DOM- LUDWIG MUSEUM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5580112" y="5805264"/>
            <a:ext cx="3224808" cy="576064"/>
          </a:xfrm>
        </p:spPr>
        <p:txBody>
          <a:bodyPr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Kathrin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P. &amp;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Julia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G.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97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92088"/>
          </a:xfrm>
        </p:spPr>
        <p:txBody>
          <a:bodyPr/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Inhaltsverzeichnis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25112"/>
          </a:xfrm>
        </p:spPr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Kölner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Dom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Architektur des Kölner Doms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Ludwig Museum Köln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Architektur des Ludwig Museums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Vergleich der Architekturen anhand eines Dialoges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46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20080"/>
          </a:xfrm>
        </p:spPr>
        <p:txBody>
          <a:bodyPr>
            <a:norm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Kölner Dom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lnSpcReduction="10000"/>
          </a:bodyPr>
          <a:lstStyle/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Römisch katholische Kirche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Dombaumeister: Gerhard von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Rile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(er nahm die Kathedrale von Amiens als Vorlage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Mit 157m Höhe war er von 1880-1884 das höchste Gebäude der Welt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Dritthöchstes Kirchengebäude der Welt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Gehört seit 1996 zum „UNESCO – Weltkulturerbe“</a:t>
            </a:r>
          </a:p>
          <a:p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Meistbesuchteste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Sehenswürdigkeit Deutschlands → 20.000-30.000 Besucher pro Tag ↔ 8.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Mio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pro Jahr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Baubeginn: 15. Aug. 1248; Eröffnung 1322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Patronat: heiliger Petrus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Lage: 250m vom Rhein entfernt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Nach einem langen „Baustopp“ wurde der Dom im 19. </a:t>
            </a:r>
            <a:r>
              <a:rPr lang="de-DE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Jh</a:t>
            </a:r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mit wiedergefundenen Bauplänen weiter gebaut und er wurde 2008 erweitert</a:t>
            </a:r>
          </a:p>
          <a:p>
            <a:r>
              <a:rPr lang="de-DE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Der „alte Dom“ bestand vor dem Kölner Dom und wurde am 27. Sep. 873 geweiht, wegen Platzmangel durch viele Pilgere wurde dieser abgerissen und durch den heutigen Dom ersetzt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38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Architektur des Kölner Doms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51520" y="1916832"/>
                <a:ext cx="4392488" cy="3672408"/>
              </a:xfrm>
            </p:spPr>
            <p:txBody>
              <a:bodyPr>
                <a:normAutofit/>
              </a:bodyPr>
              <a:lstStyle/>
              <a:p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Gotische Architektur</a:t>
                </a:r>
              </a:p>
              <a:p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Höhe 157m</a:t>
                </a:r>
              </a:p>
              <a:p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Umfasst insg. 7.100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1600" i="1" dirty="0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de-DE" sz="16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de-DE" sz="16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de-DE" sz="1600" b="0" i="1" dirty="0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de-DE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Gebaut aus versch. Gesteinen</a:t>
                </a:r>
              </a:p>
              <a:p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Drei </a:t>
                </a:r>
                <a:r>
                  <a:rPr lang="de-DE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Partanlagen</a:t>
                </a:r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mit jeweils drei Portalen</a:t>
                </a:r>
              </a:p>
              <a:p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Auffällig gestaltete Außenfassaden durch </a:t>
                </a:r>
                <a:r>
                  <a:rPr lang="de-DE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Figurschmuck</a:t>
                </a:r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de-DE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Einmeiselungen</a:t>
                </a:r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und aufwendigen Musterungen</a:t>
                </a:r>
              </a:p>
              <a:p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Fenster bedecken ca</a:t>
                </a:r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10.000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16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de-DE" sz="1600" b="0" i="1" smtClean="0">
                            <a:latin typeface="Cambria Math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de-DE" sz="1600" b="0" i="1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davon stammen 1.500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16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de-DE" sz="1600" b="0" i="1" smtClean="0">
                            <a:latin typeface="Cambria Math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de-DE" sz="1600" b="0" i="1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aus dem Mittelalter</a:t>
                </a:r>
              </a:p>
              <a:p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Verfügt über Reliquien wie </a:t>
                </a:r>
                <a:r>
                  <a:rPr lang="de-DE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Dreikönigenschein</a:t>
                </a:r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Reliquie von Papst Johannes Paul II.</a:t>
                </a:r>
              </a:p>
              <a:p>
                <a:endParaRPr lang="de-DE" sz="1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51520" y="1916832"/>
                <a:ext cx="4392488" cy="3672408"/>
              </a:xfrm>
              <a:blipFill rotWithShape="1">
                <a:blip r:embed="rId2"/>
                <a:stretch>
                  <a:fillRect t="-49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76872"/>
            <a:ext cx="4038600" cy="304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974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8229600" cy="720080"/>
          </a:xfrm>
        </p:spPr>
        <p:txBody>
          <a:bodyPr>
            <a:norm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Ludwig Museum Köln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556792"/>
                <a:ext cx="8229600" cy="5112568"/>
              </a:xfrm>
            </p:spPr>
            <p:txBody>
              <a:bodyPr>
                <a:normAutofit/>
              </a:bodyPr>
              <a:lstStyle/>
              <a:p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Museum der Stadt Köln für die Kunst des 20. und 21. Jahrhundert </a:t>
                </a:r>
              </a:p>
              <a:p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Eines der bedeutendsten Kunstmuseen Europas</a:t>
                </a:r>
              </a:p>
              <a:p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Besitzt größte Pop – Art – Sammlung Europas und die drittgrößte Picasso-Sammlung der Welt</a:t>
                </a:r>
              </a:p>
              <a:p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Lage: südöstlich des Kölner Doms und des Hauptbahnhofs auf der Domplatte</a:t>
                </a:r>
              </a:p>
              <a:p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Ausstellungsfläche: rund 8.000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4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de-DE" sz="2400" b="0" i="1" smtClean="0">
                            <a:latin typeface="Cambria Math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de-DE" sz="2400" b="0" i="1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endParaRPr lang="de-DE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Architekt: </a:t>
                </a:r>
                <a:r>
                  <a:rPr lang="de-DE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Busmann</a:t>
                </a:r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&amp; Haberer; Leitung: Yilmaz </a:t>
                </a:r>
                <a:r>
                  <a:rPr lang="de-DE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Dziewior</a:t>
                </a:r>
                <a:endParaRPr lang="de-DE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Eröffnung: 1976</a:t>
                </a:r>
              </a:p>
              <a:p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Eintritt: Erwachsene 11,00 €; Gruppen 8,00 € pro Pers.; Kinder und </a:t>
                </a:r>
                <a:r>
                  <a:rPr lang="de-DE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Jgdl</a:t>
                </a:r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de-DE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is 18 J. kostenfrei</a:t>
                </a:r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556792"/>
                <a:ext cx="8229600" cy="5112568"/>
              </a:xfrm>
              <a:blipFill rotWithShape="1">
                <a:blip r:embed="rId2"/>
                <a:stretch>
                  <a:fillRect t="-834" r="-2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29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Architektur des Ludwig Museums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51520" y="1916832"/>
                <a:ext cx="4392488" cy="4525963"/>
              </a:xfrm>
            </p:spPr>
            <p:txBody>
              <a:bodyPr>
                <a:normAutofit/>
              </a:bodyPr>
              <a:lstStyle/>
              <a:p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Wahl des Are­als </a:t>
                </a:r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zwischen dem </a:t>
                </a:r>
                <a:r>
                  <a:rPr lang="de-DE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Ost­chor</a:t>
                </a:r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des Doms und dem </a:t>
                </a:r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Rhein</a:t>
                </a:r>
              </a:p>
              <a:p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Im </a:t>
                </a:r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Nor­den be­grenzen </a:t>
                </a:r>
                <a:r>
                  <a:rPr lang="de-DE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Eisen­bahn­linien</a:t>
                </a:r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das Gelände, im West­en sch­ließen sich das in den 1960er Jahren er­richtete Römisch-Ger­manische Mu­se­um und der Dom </a:t>
                </a:r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</a:t>
                </a:r>
              </a:p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260.000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16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de-DE" sz="1600" b="0" i="1" smtClean="0">
                            <a:latin typeface="Cambria Math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de-DE" sz="1600" b="0" i="1" smtClean="0">
                            <a:latin typeface="Cambria Math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Raum wurden </a:t>
                </a:r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neu um­baut – das ent­spricht dem Vol­u­men des Köl­n­er </a:t>
                </a:r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Doms</a:t>
                </a:r>
              </a:p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fein aufge­fächerten und el­e­gant geglied­erten </a:t>
                </a:r>
                <a:r>
                  <a:rPr lang="de-DE" sz="1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Baukör­per­struk­tur</a:t>
                </a:r>
                <a:endParaRPr lang="de-DE" sz="16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de-DE" sz="1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zinkverk­lei­de­ten</a:t>
                </a:r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sz="1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Shed­däch­ern</a:t>
                </a:r>
              </a:p>
              <a:p>
                <a:r>
                  <a:rPr lang="de-DE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Fas­sa­den sind mit Ziegeln bek­lei­det</a:t>
                </a:r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51520" y="1916832"/>
                <a:ext cx="4392488" cy="4525963"/>
              </a:xfrm>
              <a:blipFill rotWithShape="1">
                <a:blip r:embed="rId2"/>
                <a:stretch>
                  <a:fillRect t="-404" r="-194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04864"/>
            <a:ext cx="4038600" cy="283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587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576064"/>
          </a:xfrm>
        </p:spPr>
        <p:txBody>
          <a:bodyPr>
            <a:noAutofit/>
          </a:bodyPr>
          <a:lstStyle/>
          <a:p>
            <a:r>
              <a:rPr lang="de-DE" sz="2600" b="1" dirty="0">
                <a:latin typeface="Arial" panose="020B0604020202020204" pitchFamily="34" charset="0"/>
                <a:cs typeface="Arial" panose="020B0604020202020204" pitchFamily="34" charset="0"/>
              </a:rPr>
              <a:t>Vergleich der Architekturen anhand eines Dialoges</a:t>
            </a:r>
            <a:br>
              <a:rPr lang="de-DE" sz="2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340768"/>
                <a:ext cx="8712968" cy="5400600"/>
              </a:xfrm>
            </p:spPr>
            <p:txBody>
              <a:bodyPr>
                <a:normAutofit fontScale="92500" lnSpcReduction="20000"/>
              </a:bodyPr>
              <a:lstStyle/>
              <a:p>
                <a:pPr marL="109728" indent="0">
                  <a:buNone/>
                </a:pPr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Dom: Heute erwarten mich mal wieder um die 20.000 Besucher.</a:t>
                </a:r>
              </a:p>
              <a:p>
                <a:pPr marL="109728" indent="0">
                  <a:buNone/>
                </a:pPr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Museum: Ich als Museum erwarte 2.500 Besucher und das ist auch 	eine große Menge, denn ich bin ja kleiner als du.</a:t>
                </a:r>
              </a:p>
              <a:p>
                <a:pPr marL="109728" indent="0">
                  <a:buNone/>
                </a:pPr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Dom: Ja, das stimmt. Ich bin 157m groß und umfasse 	insgesamt 7.100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4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de-DE" sz="2400" b="0" i="1" smtClean="0">
                            <a:latin typeface="Cambria Math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de-DE" sz="2400" b="0" i="1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 Wie groß bist du denn genau?</a:t>
                </a:r>
              </a:p>
              <a:p>
                <a:pPr marL="109728" indent="0">
                  <a:buNone/>
                </a:pPr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Museum: Mein Rauminhalt beträgt 260 Tsd.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sz="2400" i="1" smtClean="0">
                            <a:latin typeface="Cambria Math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de-DE" sz="2400" b="0" i="1" smtClean="0">
                            <a:latin typeface="Cambria Math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de-DE" sz="2400" b="0" i="1" smtClean="0">
                            <a:latin typeface="Cambria Math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das entspricht 	auch deinem Volumen.</a:t>
                </a:r>
              </a:p>
              <a:p>
                <a:pPr marL="109728" indent="0">
                  <a:buNone/>
                </a:pPr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Dom: Mit meinen hinausragenden Türmen, wirke ich viel 	prachtvoller als du und meine gotische Architektur sieht 	interessanter aus im Gegensatz zu deinen grauen Ziegeln.</a:t>
                </a:r>
              </a:p>
              <a:p>
                <a:pPr marL="109728" indent="0">
                  <a:buNone/>
                </a:pPr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Museum: Allerdings bin ich eines der bedeutendsten 	Kunstmuseen Europas. Ich besitze die größte Pop – Art – 	Sammlung Europas und die drittgrößte Picasso – Sammlung 	der Welt.</a:t>
                </a:r>
              </a:p>
              <a:p>
                <a:pPr marL="109728" indent="0">
                  <a:buNone/>
                </a:pPr>
                <a:r>
                  <a:rPr lang="de-DE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Dom: Du hast Recht, du besitzt auch viele Besonderheiten. Ich bin 	stolz darauf, dass wir beide einen wichtigen Teil Kölns 	darstellen.</a:t>
                </a:r>
                <a:endParaRPr lang="de-DE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340768"/>
                <a:ext cx="8712968" cy="5400600"/>
              </a:xfrm>
              <a:blipFill rotWithShape="1">
                <a:blip r:embed="rId2"/>
                <a:stretch>
                  <a:fillRect t="-1806" r="-104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1625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2890664" cy="845840"/>
          </a:xfrm>
        </p:spPr>
        <p:txBody>
          <a:bodyPr/>
          <a:lstStyle/>
          <a:p>
            <a:r>
              <a:rPr lang="de-DE" b="1" dirty="0" smtClean="0"/>
              <a:t>Quellen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5112"/>
          </a:xfrm>
        </p:spPr>
        <p:txBody>
          <a:bodyPr/>
          <a:lstStyle/>
          <a:p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www.hausschlesien.de/seiten/zwirner/der_koelner_dom.html</a:t>
            </a:r>
          </a:p>
          <a:p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https://de.wikipedia.org/</a:t>
            </a:r>
            <a:r>
              <a:rPr lang="de-DE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wiki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Kölner_Dom</a:t>
            </a:r>
            <a:endParaRPr lang="de-DE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www.koelner-dom.de/index.php?id=architektur</a:t>
            </a:r>
            <a:endParaRPr lang="de-DE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de.wikipedia.org/wiki/Museum_Ludwig</a:t>
            </a:r>
          </a:p>
          <a:p>
            <a:r>
              <a:rPr lang="de-DE" sz="2600" dirty="0">
                <a:latin typeface="Arial" panose="020B0604020202020204" pitchFamily="34" charset="0"/>
                <a:cs typeface="Arial" panose="020B0604020202020204" pitchFamily="34" charset="0"/>
              </a:rPr>
              <a:t>https://</a:t>
            </a:r>
            <a:r>
              <a:rPr lang="de-DE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www.museum-ludwig.de/de/museum/das-museum/architektur.html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76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hea">
  <a:themeElements>
    <a:clrScheme name="Rhea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449</Words>
  <Application>Microsoft Office PowerPoint</Application>
  <PresentationFormat>Bildschirmpräsentation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Rhea</vt:lpstr>
      <vt:lpstr>2 ARCHITEKTEN: ALT - NEU, KÖLNER DOM- LUDWIG MUSEUM</vt:lpstr>
      <vt:lpstr>Inhaltsverzeichnis</vt:lpstr>
      <vt:lpstr>Kölner Dom</vt:lpstr>
      <vt:lpstr>Architektur des Kölner Doms</vt:lpstr>
      <vt:lpstr>Ludwig Museum Köln</vt:lpstr>
      <vt:lpstr>Architektur des Ludwig Museums</vt:lpstr>
      <vt:lpstr>Vergleich der Architekturen anhand eines Dialoges </vt:lpstr>
      <vt:lpstr>Quellen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ARCHITEKTEN: ALT - NEU, KÖLNER DOM- LUDWIG MUSEUM</dc:title>
  <dc:creator>Julia</dc:creator>
  <cp:lastModifiedBy>Julia</cp:lastModifiedBy>
  <cp:revision>86</cp:revision>
  <dcterms:created xsi:type="dcterms:W3CDTF">2019-04-24T15:34:15Z</dcterms:created>
  <dcterms:modified xsi:type="dcterms:W3CDTF">2019-04-27T12:21:17Z</dcterms:modified>
</cp:coreProperties>
</file>