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2" r:id="rId4"/>
    <p:sldId id="258" r:id="rId5"/>
    <p:sldId id="276" r:id="rId6"/>
    <p:sldId id="259" r:id="rId7"/>
    <p:sldId id="266" r:id="rId8"/>
    <p:sldId id="260" r:id="rId9"/>
    <p:sldId id="265" r:id="rId10"/>
    <p:sldId id="271" r:id="rId11"/>
    <p:sldId id="270" r:id="rId12"/>
    <p:sldId id="272" r:id="rId13"/>
    <p:sldId id="273" r:id="rId14"/>
    <p:sldId id="274" r:id="rId15"/>
    <p:sldId id="275" r:id="rId16"/>
    <p:sldId id="267" r:id="rId17"/>
    <p:sldId id="277" r:id="rId18"/>
    <p:sldId id="278" r:id="rId19"/>
    <p:sldId id="279" r:id="rId20"/>
    <p:sldId id="263" r:id="rId21"/>
    <p:sldId id="264"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20C639-7ABD-4C49-B84F-194E6047B7BE}" v="377" dt="2019-04-29T08:15:35.2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82" autoAdjust="0"/>
    <p:restoredTop sz="94660"/>
  </p:normalViewPr>
  <p:slideViewPr>
    <p:cSldViewPr snapToGrid="0">
      <p:cViewPr varScale="1">
        <p:scale>
          <a:sx n="72" d="100"/>
          <a:sy n="72" d="100"/>
        </p:scale>
        <p:origin x="62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e-Marie Lemm" userId="48d5f0c5a0711bd8" providerId="LiveId" clId="{C320C639-7ABD-4C49-B84F-194E6047B7BE}"/>
    <pc:docChg chg="undo custSel addSld delSld modSld sldOrd">
      <pc:chgData name="Jule-Marie Lemm" userId="48d5f0c5a0711bd8" providerId="LiveId" clId="{C320C639-7ABD-4C49-B84F-194E6047B7BE}" dt="2019-04-29T08:18:22.191" v="9384" actId="20577"/>
      <pc:docMkLst>
        <pc:docMk/>
      </pc:docMkLst>
      <pc:sldChg chg="modSp add">
        <pc:chgData name="Jule-Marie Lemm" userId="48d5f0c5a0711bd8" providerId="LiveId" clId="{C320C639-7ABD-4C49-B84F-194E6047B7BE}" dt="2019-04-29T06:50:38.116" v="4509" actId="20577"/>
        <pc:sldMkLst>
          <pc:docMk/>
          <pc:sldMk cId="3460609524" sldId="257"/>
        </pc:sldMkLst>
        <pc:spChg chg="mod">
          <ac:chgData name="Jule-Marie Lemm" userId="48d5f0c5a0711bd8" providerId="LiveId" clId="{C320C639-7ABD-4C49-B84F-194E6047B7BE}" dt="2019-03-25T08:36:03.870" v="28" actId="14100"/>
          <ac:spMkLst>
            <pc:docMk/>
            <pc:sldMk cId="3460609524" sldId="257"/>
            <ac:spMk id="2" creationId="{B19552C1-C721-4DC6-A1E0-9FB5A10296DD}"/>
          </ac:spMkLst>
        </pc:spChg>
        <pc:spChg chg="mod">
          <ac:chgData name="Jule-Marie Lemm" userId="48d5f0c5a0711bd8" providerId="LiveId" clId="{C320C639-7ABD-4C49-B84F-194E6047B7BE}" dt="2019-04-29T06:50:38.116" v="4509" actId="20577"/>
          <ac:spMkLst>
            <pc:docMk/>
            <pc:sldMk cId="3460609524" sldId="257"/>
            <ac:spMk id="3" creationId="{DB31912E-7971-4842-9482-42AA04B7EDC0}"/>
          </ac:spMkLst>
        </pc:spChg>
      </pc:sldChg>
      <pc:sldChg chg="addSp delSp modSp add">
        <pc:chgData name="Jule-Marie Lemm" userId="48d5f0c5a0711bd8" providerId="LiveId" clId="{C320C639-7ABD-4C49-B84F-194E6047B7BE}" dt="2019-04-29T07:19:13.055" v="5150" actId="20577"/>
        <pc:sldMkLst>
          <pc:docMk/>
          <pc:sldMk cId="2001662987" sldId="258"/>
        </pc:sldMkLst>
        <pc:spChg chg="mod">
          <ac:chgData name="Jule-Marie Lemm" userId="48d5f0c5a0711bd8" providerId="LiveId" clId="{C320C639-7ABD-4C49-B84F-194E6047B7BE}" dt="2019-04-01T06:50:48.409" v="548" actId="20577"/>
          <ac:spMkLst>
            <pc:docMk/>
            <pc:sldMk cId="2001662987" sldId="258"/>
            <ac:spMk id="2" creationId="{AB38750D-4844-421C-8865-F17B67F08ADF}"/>
          </ac:spMkLst>
        </pc:spChg>
        <pc:spChg chg="del">
          <ac:chgData name="Jule-Marie Lemm" userId="48d5f0c5a0711bd8" providerId="LiveId" clId="{C320C639-7ABD-4C49-B84F-194E6047B7BE}" dt="2019-03-25T08:53:48.847" v="458"/>
          <ac:spMkLst>
            <pc:docMk/>
            <pc:sldMk cId="2001662987" sldId="258"/>
            <ac:spMk id="3" creationId="{87731B68-CA7B-4B1C-AE6E-752388C2846A}"/>
          </ac:spMkLst>
        </pc:spChg>
        <pc:spChg chg="mod">
          <ac:chgData name="Jule-Marie Lemm" userId="48d5f0c5a0711bd8" providerId="LiveId" clId="{C320C639-7ABD-4C49-B84F-194E6047B7BE}" dt="2019-04-29T07:19:13.055" v="5150" actId="20577"/>
          <ac:spMkLst>
            <pc:docMk/>
            <pc:sldMk cId="2001662987" sldId="258"/>
            <ac:spMk id="4" creationId="{19DA5333-61CE-4076-8AFD-F5F94F9FEB76}"/>
          </ac:spMkLst>
        </pc:spChg>
        <pc:spChg chg="add del mod">
          <ac:chgData name="Jule-Marie Lemm" userId="48d5f0c5a0711bd8" providerId="LiveId" clId="{C320C639-7ABD-4C49-B84F-194E6047B7BE}" dt="2019-03-25T08:54:31.211" v="461"/>
          <ac:spMkLst>
            <pc:docMk/>
            <pc:sldMk cId="2001662987" sldId="258"/>
            <ac:spMk id="6" creationId="{9F1133FA-F7D3-4F93-A23E-DC102505B46D}"/>
          </ac:spMkLst>
        </pc:spChg>
        <pc:spChg chg="add del mod">
          <ac:chgData name="Jule-Marie Lemm" userId="48d5f0c5a0711bd8" providerId="LiveId" clId="{C320C639-7ABD-4C49-B84F-194E6047B7BE}" dt="2019-03-25T08:55:12.881" v="463"/>
          <ac:spMkLst>
            <pc:docMk/>
            <pc:sldMk cId="2001662987" sldId="258"/>
            <ac:spMk id="8" creationId="{B330FAAC-ABEB-4118-849D-DB2966662A2A}"/>
          </ac:spMkLst>
        </pc:spChg>
        <pc:graphicFrameChg chg="add del modGraphic">
          <ac:chgData name="Jule-Marie Lemm" userId="48d5f0c5a0711bd8" providerId="LiveId" clId="{C320C639-7ABD-4C49-B84F-194E6047B7BE}" dt="2019-04-27T13:46:26.911" v="2296" actId="27309"/>
          <ac:graphicFrameMkLst>
            <pc:docMk/>
            <pc:sldMk cId="2001662987" sldId="258"/>
            <ac:graphicFrameMk id="5" creationId="{6D40E9ED-66D4-4029-92DF-64A08D323DEA}"/>
          </ac:graphicFrameMkLst>
        </pc:graphicFrameChg>
        <pc:picChg chg="add del mod">
          <ac:chgData name="Jule-Marie Lemm" userId="48d5f0c5a0711bd8" providerId="LiveId" clId="{C320C639-7ABD-4C49-B84F-194E6047B7BE}" dt="2019-03-25T08:54:28.567" v="460"/>
          <ac:picMkLst>
            <pc:docMk/>
            <pc:sldMk cId="2001662987" sldId="258"/>
            <ac:picMk id="5" creationId="{E66FE05E-A0D2-4706-AF64-57CC9BD36489}"/>
          </ac:picMkLst>
        </pc:picChg>
        <pc:picChg chg="add del mod modCrop">
          <ac:chgData name="Jule-Marie Lemm" userId="48d5f0c5a0711bd8" providerId="LiveId" clId="{C320C639-7ABD-4C49-B84F-194E6047B7BE}" dt="2019-04-28T11:50:27.137" v="3437" actId="1076"/>
          <ac:picMkLst>
            <pc:docMk/>
            <pc:sldMk cId="2001662987" sldId="258"/>
            <ac:picMk id="7" creationId="{F9B62A85-CDBB-4FE5-A748-6D40EEC7454F}"/>
          </ac:picMkLst>
        </pc:picChg>
      </pc:sldChg>
      <pc:sldChg chg="addSp delSp modSp add">
        <pc:chgData name="Jule-Marie Lemm" userId="48d5f0c5a0711bd8" providerId="LiveId" clId="{C320C639-7ABD-4C49-B84F-194E6047B7BE}" dt="2019-04-28T12:12:39.013" v="4417" actId="20577"/>
        <pc:sldMkLst>
          <pc:docMk/>
          <pc:sldMk cId="1172337163" sldId="259"/>
        </pc:sldMkLst>
        <pc:spChg chg="mod">
          <ac:chgData name="Jule-Marie Lemm" userId="48d5f0c5a0711bd8" providerId="LiveId" clId="{C320C639-7ABD-4C49-B84F-194E6047B7BE}" dt="2019-04-01T06:51:01.822" v="554" actId="20577"/>
          <ac:spMkLst>
            <pc:docMk/>
            <pc:sldMk cId="1172337163" sldId="259"/>
            <ac:spMk id="2" creationId="{1F172882-DFF5-4602-BB5D-D205ADB3D340}"/>
          </ac:spMkLst>
        </pc:spChg>
        <pc:spChg chg="del">
          <ac:chgData name="Jule-Marie Lemm" userId="48d5f0c5a0711bd8" providerId="LiveId" clId="{C320C639-7ABD-4C49-B84F-194E6047B7BE}" dt="2019-03-25T08:53:02.039" v="454"/>
          <ac:spMkLst>
            <pc:docMk/>
            <pc:sldMk cId="1172337163" sldId="259"/>
            <ac:spMk id="3" creationId="{3E349948-8D66-4771-8955-E793196A4409}"/>
          </ac:spMkLst>
        </pc:spChg>
        <pc:spChg chg="mod">
          <ac:chgData name="Jule-Marie Lemm" userId="48d5f0c5a0711bd8" providerId="LiveId" clId="{C320C639-7ABD-4C49-B84F-194E6047B7BE}" dt="2019-04-28T12:12:39.013" v="4417" actId="20577"/>
          <ac:spMkLst>
            <pc:docMk/>
            <pc:sldMk cId="1172337163" sldId="259"/>
            <ac:spMk id="4" creationId="{FA90E176-2F3B-4601-B9AA-263755545714}"/>
          </ac:spMkLst>
        </pc:spChg>
        <pc:picChg chg="add mod">
          <ac:chgData name="Jule-Marie Lemm" userId="48d5f0c5a0711bd8" providerId="LiveId" clId="{C320C639-7ABD-4C49-B84F-194E6047B7BE}" dt="2019-03-25T08:53:04.773" v="455" actId="1076"/>
          <ac:picMkLst>
            <pc:docMk/>
            <pc:sldMk cId="1172337163" sldId="259"/>
            <ac:picMk id="5" creationId="{F19C3C34-BBE2-49DB-A4F6-EED6B9FBC2EB}"/>
          </ac:picMkLst>
        </pc:picChg>
      </pc:sldChg>
      <pc:sldChg chg="addSp delSp modSp add">
        <pc:chgData name="Jule-Marie Lemm" userId="48d5f0c5a0711bd8" providerId="LiveId" clId="{C320C639-7ABD-4C49-B84F-194E6047B7BE}" dt="2019-04-28T12:04:57.250" v="4109" actId="1076"/>
        <pc:sldMkLst>
          <pc:docMk/>
          <pc:sldMk cId="2632809274" sldId="260"/>
        </pc:sldMkLst>
        <pc:spChg chg="mod">
          <ac:chgData name="Jule-Marie Lemm" userId="48d5f0c5a0711bd8" providerId="LiveId" clId="{C320C639-7ABD-4C49-B84F-194E6047B7BE}" dt="2019-04-28T12:04:33.744" v="4107" actId="14100"/>
          <ac:spMkLst>
            <pc:docMk/>
            <pc:sldMk cId="2632809274" sldId="260"/>
            <ac:spMk id="2" creationId="{F443E897-383A-4FE5-90B0-E6D0CD5A105A}"/>
          </ac:spMkLst>
        </pc:spChg>
        <pc:spChg chg="del">
          <ac:chgData name="Jule-Marie Lemm" userId="48d5f0c5a0711bd8" providerId="LiveId" clId="{C320C639-7ABD-4C49-B84F-194E6047B7BE}" dt="2019-03-25T08:51:42.300" v="450"/>
          <ac:spMkLst>
            <pc:docMk/>
            <pc:sldMk cId="2632809274" sldId="260"/>
            <ac:spMk id="3" creationId="{CAB63E65-5250-44D7-822B-4E07AC8D48AE}"/>
          </ac:spMkLst>
        </pc:spChg>
        <pc:spChg chg="mod">
          <ac:chgData name="Jule-Marie Lemm" userId="48d5f0c5a0711bd8" providerId="LiveId" clId="{C320C639-7ABD-4C49-B84F-194E6047B7BE}" dt="2019-04-28T12:04:57.250" v="4109" actId="1076"/>
          <ac:spMkLst>
            <pc:docMk/>
            <pc:sldMk cId="2632809274" sldId="260"/>
            <ac:spMk id="4" creationId="{B3427AE8-EB1D-4F45-8F53-BE32AF63E9E2}"/>
          </ac:spMkLst>
        </pc:spChg>
        <pc:spChg chg="add del mod">
          <ac:chgData name="Jule-Marie Lemm" userId="48d5f0c5a0711bd8" providerId="LiveId" clId="{C320C639-7ABD-4C49-B84F-194E6047B7BE}" dt="2019-04-08T06:56:02.967" v="801"/>
          <ac:spMkLst>
            <pc:docMk/>
            <pc:sldMk cId="2632809274" sldId="260"/>
            <ac:spMk id="6" creationId="{1358F6E4-D337-434C-8F34-E6AF5431141B}"/>
          </ac:spMkLst>
        </pc:spChg>
        <pc:picChg chg="add del mod">
          <ac:chgData name="Jule-Marie Lemm" userId="48d5f0c5a0711bd8" providerId="LiveId" clId="{C320C639-7ABD-4C49-B84F-194E6047B7BE}" dt="2019-04-08T06:55:34.552" v="800" actId="478"/>
          <ac:picMkLst>
            <pc:docMk/>
            <pc:sldMk cId="2632809274" sldId="260"/>
            <ac:picMk id="5" creationId="{9E8F6302-C1CF-46D0-82CB-B6BBE4641292}"/>
          </ac:picMkLst>
        </pc:picChg>
        <pc:picChg chg="add mod">
          <ac:chgData name="Jule-Marie Lemm" userId="48d5f0c5a0711bd8" providerId="LiveId" clId="{C320C639-7ABD-4C49-B84F-194E6047B7BE}" dt="2019-04-28T12:04:46.266" v="4108" actId="1076"/>
          <ac:picMkLst>
            <pc:docMk/>
            <pc:sldMk cId="2632809274" sldId="260"/>
            <ac:picMk id="7" creationId="{ED6A85BC-2644-44C1-B660-F0322D9C26AB}"/>
          </ac:picMkLst>
        </pc:picChg>
      </pc:sldChg>
      <pc:sldChg chg="addSp delSp modSp add">
        <pc:chgData name="Jule-Marie Lemm" userId="48d5f0c5a0711bd8" providerId="LiveId" clId="{C320C639-7ABD-4C49-B84F-194E6047B7BE}" dt="2019-03-25T09:02:07.226" v="518" actId="1076"/>
        <pc:sldMkLst>
          <pc:docMk/>
          <pc:sldMk cId="3755572885" sldId="262"/>
        </pc:sldMkLst>
        <pc:spChg chg="mod">
          <ac:chgData name="Jule-Marie Lemm" userId="48d5f0c5a0711bd8" providerId="LiveId" clId="{C320C639-7ABD-4C49-B84F-194E6047B7BE}" dt="2019-03-25T08:48:44.049" v="326" actId="20577"/>
          <ac:spMkLst>
            <pc:docMk/>
            <pc:sldMk cId="3755572885" sldId="262"/>
            <ac:spMk id="2" creationId="{7EE05334-E2FC-4C9A-9899-6C5D31A02CFA}"/>
          </ac:spMkLst>
        </pc:spChg>
        <pc:spChg chg="del">
          <ac:chgData name="Jule-Marie Lemm" userId="48d5f0c5a0711bd8" providerId="LiveId" clId="{C320C639-7ABD-4C49-B84F-194E6047B7BE}" dt="2019-03-25T08:56:56.617" v="475"/>
          <ac:spMkLst>
            <pc:docMk/>
            <pc:sldMk cId="3755572885" sldId="262"/>
            <ac:spMk id="3" creationId="{A14C65AE-C200-4B70-8A0B-1611552B92B0}"/>
          </ac:spMkLst>
        </pc:spChg>
        <pc:picChg chg="add mod">
          <ac:chgData name="Jule-Marie Lemm" userId="48d5f0c5a0711bd8" providerId="LiveId" clId="{C320C639-7ABD-4C49-B84F-194E6047B7BE}" dt="2019-03-25T09:01:29.112" v="512" actId="1076"/>
          <ac:picMkLst>
            <pc:docMk/>
            <pc:sldMk cId="3755572885" sldId="262"/>
            <ac:picMk id="4" creationId="{6FF28319-2D6C-4B11-87CB-EAF774BE5E92}"/>
          </ac:picMkLst>
        </pc:picChg>
        <pc:picChg chg="add mod">
          <ac:chgData name="Jule-Marie Lemm" userId="48d5f0c5a0711bd8" providerId="LiveId" clId="{C320C639-7ABD-4C49-B84F-194E6047B7BE}" dt="2019-03-25T09:02:07.226" v="518" actId="1076"/>
          <ac:picMkLst>
            <pc:docMk/>
            <pc:sldMk cId="3755572885" sldId="262"/>
            <ac:picMk id="5" creationId="{10EABE1C-CE54-49C2-95DB-EC93138600D1}"/>
          </ac:picMkLst>
        </pc:picChg>
        <pc:picChg chg="add mod">
          <ac:chgData name="Jule-Marie Lemm" userId="48d5f0c5a0711bd8" providerId="LiveId" clId="{C320C639-7ABD-4C49-B84F-194E6047B7BE}" dt="2019-03-25T09:01:59.817" v="517" actId="1076"/>
          <ac:picMkLst>
            <pc:docMk/>
            <pc:sldMk cId="3755572885" sldId="262"/>
            <ac:picMk id="6" creationId="{FF2B50A6-3FB1-426C-AFA1-D0C20C2BEBAD}"/>
          </ac:picMkLst>
        </pc:picChg>
      </pc:sldChg>
      <pc:sldChg chg="modSp add">
        <pc:chgData name="Jule-Marie Lemm" userId="48d5f0c5a0711bd8" providerId="LiveId" clId="{C320C639-7ABD-4C49-B84F-194E6047B7BE}" dt="2019-04-29T06:50:29.719" v="4508" actId="20577"/>
        <pc:sldMkLst>
          <pc:docMk/>
          <pc:sldMk cId="3923358280" sldId="263"/>
        </pc:sldMkLst>
        <pc:spChg chg="mod">
          <ac:chgData name="Jule-Marie Lemm" userId="48d5f0c5a0711bd8" providerId="LiveId" clId="{C320C639-7ABD-4C49-B84F-194E6047B7BE}" dt="2019-04-29T06:50:29.719" v="4508" actId="20577"/>
          <ac:spMkLst>
            <pc:docMk/>
            <pc:sldMk cId="3923358280" sldId="263"/>
            <ac:spMk id="2" creationId="{CCB16CE8-E4FC-4AE3-B390-C20DFCA41E98}"/>
          </ac:spMkLst>
        </pc:spChg>
        <pc:spChg chg="mod">
          <ac:chgData name="Jule-Marie Lemm" userId="48d5f0c5a0711bd8" providerId="LiveId" clId="{C320C639-7ABD-4C49-B84F-194E6047B7BE}" dt="2019-04-27T13:54:28.824" v="2526" actId="14100"/>
          <ac:spMkLst>
            <pc:docMk/>
            <pc:sldMk cId="3923358280" sldId="263"/>
            <ac:spMk id="3" creationId="{8DB99BDA-80D1-467C-8C83-0AE53E6BFD88}"/>
          </ac:spMkLst>
        </pc:spChg>
      </pc:sldChg>
      <pc:sldChg chg="addSp delSp modSp add">
        <pc:chgData name="Jule-Marie Lemm" userId="48d5f0c5a0711bd8" providerId="LiveId" clId="{C320C639-7ABD-4C49-B84F-194E6047B7BE}" dt="2019-03-25T08:50:13.270" v="449" actId="20577"/>
        <pc:sldMkLst>
          <pc:docMk/>
          <pc:sldMk cId="3782560699" sldId="264"/>
        </pc:sldMkLst>
        <pc:spChg chg="mod">
          <ac:chgData name="Jule-Marie Lemm" userId="48d5f0c5a0711bd8" providerId="LiveId" clId="{C320C639-7ABD-4C49-B84F-194E6047B7BE}" dt="2019-03-25T08:50:13.270" v="449" actId="20577"/>
          <ac:spMkLst>
            <pc:docMk/>
            <pc:sldMk cId="3782560699" sldId="264"/>
            <ac:spMk id="2" creationId="{D987AA57-202A-4AA3-B402-B01745BE65C0}"/>
          </ac:spMkLst>
        </pc:spChg>
        <pc:spChg chg="add del mod">
          <ac:chgData name="Jule-Marie Lemm" userId="48d5f0c5a0711bd8" providerId="LiveId" clId="{C320C639-7ABD-4C49-B84F-194E6047B7BE}" dt="2019-03-25T08:50:12.034" v="448" actId="20577"/>
          <ac:spMkLst>
            <pc:docMk/>
            <pc:sldMk cId="3782560699" sldId="264"/>
            <ac:spMk id="3" creationId="{2318D44C-AA5A-4A2D-88A1-14ABC342CC0C}"/>
          </ac:spMkLst>
        </pc:spChg>
        <pc:spChg chg="add del mod">
          <ac:chgData name="Jule-Marie Lemm" userId="48d5f0c5a0711bd8" providerId="LiveId" clId="{C320C639-7ABD-4C49-B84F-194E6047B7BE}" dt="2019-03-25T08:50:10.302" v="446" actId="478"/>
          <ac:spMkLst>
            <pc:docMk/>
            <pc:sldMk cId="3782560699" sldId="264"/>
            <ac:spMk id="5" creationId="{38B9A0D3-EFF6-4448-9C76-CAB153CFC3E5}"/>
          </ac:spMkLst>
        </pc:spChg>
      </pc:sldChg>
      <pc:sldChg chg="addSp delSp modSp add">
        <pc:chgData name="Jule-Marie Lemm" userId="48d5f0c5a0711bd8" providerId="LiveId" clId="{C320C639-7ABD-4C49-B84F-194E6047B7BE}" dt="2019-04-28T12:04:26.017" v="4106" actId="14100"/>
        <pc:sldMkLst>
          <pc:docMk/>
          <pc:sldMk cId="3133771829" sldId="265"/>
        </pc:sldMkLst>
        <pc:spChg chg="mod">
          <ac:chgData name="Jule-Marie Lemm" userId="48d5f0c5a0711bd8" providerId="LiveId" clId="{C320C639-7ABD-4C49-B84F-194E6047B7BE}" dt="2019-04-28T12:04:26.017" v="4106" actId="14100"/>
          <ac:spMkLst>
            <pc:docMk/>
            <pc:sldMk cId="3133771829" sldId="265"/>
            <ac:spMk id="2" creationId="{B19D4B45-1015-4B8B-881D-4E3943336DDF}"/>
          </ac:spMkLst>
        </pc:spChg>
        <pc:spChg chg="del">
          <ac:chgData name="Jule-Marie Lemm" userId="48d5f0c5a0711bd8" providerId="LiveId" clId="{C320C639-7ABD-4C49-B84F-194E6047B7BE}" dt="2019-04-08T07:21:05.457" v="1175"/>
          <ac:spMkLst>
            <pc:docMk/>
            <pc:sldMk cId="3133771829" sldId="265"/>
            <ac:spMk id="3" creationId="{B688C873-A8F2-4641-A650-4880D52FE3BC}"/>
          </ac:spMkLst>
        </pc:spChg>
        <pc:spChg chg="mod">
          <ac:chgData name="Jule-Marie Lemm" userId="48d5f0c5a0711bd8" providerId="LiveId" clId="{C320C639-7ABD-4C49-B84F-194E6047B7BE}" dt="2019-04-27T13:48:38.822" v="2354" actId="123"/>
          <ac:spMkLst>
            <pc:docMk/>
            <pc:sldMk cId="3133771829" sldId="265"/>
            <ac:spMk id="4" creationId="{15812DCD-DD69-41AC-B635-F7DAF77BF556}"/>
          </ac:spMkLst>
        </pc:spChg>
        <pc:picChg chg="add mod">
          <ac:chgData name="Jule-Marie Lemm" userId="48d5f0c5a0711bd8" providerId="LiveId" clId="{C320C639-7ABD-4C49-B84F-194E6047B7BE}" dt="2019-04-27T13:34:28.451" v="1890" actId="1076"/>
          <ac:picMkLst>
            <pc:docMk/>
            <pc:sldMk cId="3133771829" sldId="265"/>
            <ac:picMk id="5" creationId="{C0C8A070-B030-47FB-BE9A-E88125DD18F5}"/>
          </ac:picMkLst>
        </pc:picChg>
      </pc:sldChg>
      <pc:sldChg chg="addSp delSp modSp add">
        <pc:chgData name="Jule-Marie Lemm" userId="48d5f0c5a0711bd8" providerId="LiveId" clId="{C320C639-7ABD-4C49-B84F-194E6047B7BE}" dt="2019-04-27T14:36:16.794" v="2557" actId="20577"/>
        <pc:sldMkLst>
          <pc:docMk/>
          <pc:sldMk cId="67090140" sldId="266"/>
        </pc:sldMkLst>
        <pc:spChg chg="mod">
          <ac:chgData name="Jule-Marie Lemm" userId="48d5f0c5a0711bd8" providerId="LiveId" clId="{C320C639-7ABD-4C49-B84F-194E6047B7BE}" dt="2019-04-27T13:35:20.438" v="1895"/>
          <ac:spMkLst>
            <pc:docMk/>
            <pc:sldMk cId="67090140" sldId="266"/>
            <ac:spMk id="2" creationId="{91162C63-284A-47DC-91F3-2834CBD738C3}"/>
          </ac:spMkLst>
        </pc:spChg>
        <pc:spChg chg="del">
          <ac:chgData name="Jule-Marie Lemm" userId="48d5f0c5a0711bd8" providerId="LiveId" clId="{C320C639-7ABD-4C49-B84F-194E6047B7BE}" dt="2019-04-27T13:33:41.046" v="1884"/>
          <ac:spMkLst>
            <pc:docMk/>
            <pc:sldMk cId="67090140" sldId="266"/>
            <ac:spMk id="3" creationId="{285BF00E-E94C-4775-8A71-BED8C44B4EC9}"/>
          </ac:spMkLst>
        </pc:spChg>
        <pc:spChg chg="mod">
          <ac:chgData name="Jule-Marie Lemm" userId="48d5f0c5a0711bd8" providerId="LiveId" clId="{C320C639-7ABD-4C49-B84F-194E6047B7BE}" dt="2019-04-27T14:36:16.794" v="2557" actId="20577"/>
          <ac:spMkLst>
            <pc:docMk/>
            <pc:sldMk cId="67090140" sldId="266"/>
            <ac:spMk id="4" creationId="{9C4DB8CF-9FCD-4C2B-9814-9DAB9DA2F4A5}"/>
          </ac:spMkLst>
        </pc:spChg>
        <pc:picChg chg="add mod">
          <ac:chgData name="Jule-Marie Lemm" userId="48d5f0c5a0711bd8" providerId="LiveId" clId="{C320C639-7ABD-4C49-B84F-194E6047B7BE}" dt="2019-04-27T13:33:44.291" v="1885" actId="1076"/>
          <ac:picMkLst>
            <pc:docMk/>
            <pc:sldMk cId="67090140" sldId="266"/>
            <ac:picMk id="5" creationId="{FD815239-0959-479C-9346-7D390D5E57A3}"/>
          </ac:picMkLst>
        </pc:picChg>
      </pc:sldChg>
      <pc:sldChg chg="modSp add">
        <pc:chgData name="Jule-Marie Lemm" userId="48d5f0c5a0711bd8" providerId="LiveId" clId="{C320C639-7ABD-4C49-B84F-194E6047B7BE}" dt="2019-04-29T07:44:39.652" v="6059" actId="20577"/>
        <pc:sldMkLst>
          <pc:docMk/>
          <pc:sldMk cId="791440170" sldId="267"/>
        </pc:sldMkLst>
        <pc:spChg chg="mod">
          <ac:chgData name="Jule-Marie Lemm" userId="48d5f0c5a0711bd8" providerId="LiveId" clId="{C320C639-7ABD-4C49-B84F-194E6047B7BE}" dt="2019-04-27T13:49:26.118" v="2358" actId="20577"/>
          <ac:spMkLst>
            <pc:docMk/>
            <pc:sldMk cId="791440170" sldId="267"/>
            <ac:spMk id="2" creationId="{D41EC654-8937-47EF-850B-76A4C83AF47D}"/>
          </ac:spMkLst>
        </pc:spChg>
        <pc:spChg chg="mod">
          <ac:chgData name="Jule-Marie Lemm" userId="48d5f0c5a0711bd8" providerId="LiveId" clId="{C320C639-7ABD-4C49-B84F-194E6047B7BE}" dt="2019-04-29T07:44:39.652" v="6059" actId="20577"/>
          <ac:spMkLst>
            <pc:docMk/>
            <pc:sldMk cId="791440170" sldId="267"/>
            <ac:spMk id="3" creationId="{71AB1447-5215-40E0-A453-68136F2CD3AD}"/>
          </ac:spMkLst>
        </pc:spChg>
      </pc:sldChg>
      <pc:sldChg chg="modSp add del">
        <pc:chgData name="Jule-Marie Lemm" userId="48d5f0c5a0711bd8" providerId="LiveId" clId="{C320C639-7ABD-4C49-B84F-194E6047B7BE}" dt="2019-04-29T06:50:25.486" v="4506" actId="2696"/>
        <pc:sldMkLst>
          <pc:docMk/>
          <pc:sldMk cId="3685889919" sldId="269"/>
        </pc:sldMkLst>
        <pc:spChg chg="mod">
          <ac:chgData name="Jule-Marie Lemm" userId="48d5f0c5a0711bd8" providerId="LiveId" clId="{C320C639-7ABD-4C49-B84F-194E6047B7BE}" dt="2019-04-27T13:53:37.793" v="2513" actId="20577"/>
          <ac:spMkLst>
            <pc:docMk/>
            <pc:sldMk cId="3685889919" sldId="269"/>
            <ac:spMk id="2" creationId="{E9746B1D-E721-447A-A432-0A6D55BE02D4}"/>
          </ac:spMkLst>
        </pc:spChg>
      </pc:sldChg>
      <pc:sldChg chg="addSp modSp add">
        <pc:chgData name="Jule-Marie Lemm" userId="48d5f0c5a0711bd8" providerId="LiveId" clId="{C320C639-7ABD-4C49-B84F-194E6047B7BE}" dt="2019-04-27T14:45:56.292" v="2617" actId="20577"/>
        <pc:sldMkLst>
          <pc:docMk/>
          <pc:sldMk cId="2165502058" sldId="270"/>
        </pc:sldMkLst>
        <pc:spChg chg="mod">
          <ac:chgData name="Jule-Marie Lemm" userId="48d5f0c5a0711bd8" providerId="LiveId" clId="{C320C639-7ABD-4C49-B84F-194E6047B7BE}" dt="2019-04-27T14:45:56.292" v="2617" actId="20577"/>
          <ac:spMkLst>
            <pc:docMk/>
            <pc:sldMk cId="2165502058" sldId="270"/>
            <ac:spMk id="2" creationId="{8E80D1D6-6651-47F0-AEF0-13ADA5671D65}"/>
          </ac:spMkLst>
        </pc:spChg>
        <pc:picChg chg="add mod modCrop">
          <ac:chgData name="Jule-Marie Lemm" userId="48d5f0c5a0711bd8" providerId="LiveId" clId="{C320C639-7ABD-4C49-B84F-194E6047B7BE}" dt="2019-04-27T14:43:41.428" v="2593" actId="1076"/>
          <ac:picMkLst>
            <pc:docMk/>
            <pc:sldMk cId="2165502058" sldId="270"/>
            <ac:picMk id="3" creationId="{12C685EA-CFE9-40CE-B4A7-44A9419EECFD}"/>
          </ac:picMkLst>
        </pc:picChg>
        <pc:picChg chg="add mod modCrop">
          <ac:chgData name="Jule-Marie Lemm" userId="48d5f0c5a0711bd8" providerId="LiveId" clId="{C320C639-7ABD-4C49-B84F-194E6047B7BE}" dt="2019-04-27T14:43:46.234" v="2594" actId="1076"/>
          <ac:picMkLst>
            <pc:docMk/>
            <pc:sldMk cId="2165502058" sldId="270"/>
            <ac:picMk id="4" creationId="{1F28455C-4D6B-47D8-9491-14DC3BE9A0C6}"/>
          </ac:picMkLst>
        </pc:picChg>
        <pc:picChg chg="add mod modCrop">
          <ac:chgData name="Jule-Marie Lemm" userId="48d5f0c5a0711bd8" providerId="LiveId" clId="{C320C639-7ABD-4C49-B84F-194E6047B7BE}" dt="2019-04-27T14:43:52.624" v="2596" actId="1076"/>
          <ac:picMkLst>
            <pc:docMk/>
            <pc:sldMk cId="2165502058" sldId="270"/>
            <ac:picMk id="5" creationId="{46CA8BFA-7A4C-4D6A-A8C8-8140E1AF93DA}"/>
          </ac:picMkLst>
        </pc:picChg>
      </pc:sldChg>
      <pc:sldChg chg="addSp delSp modSp add">
        <pc:chgData name="Jule-Marie Lemm" userId="48d5f0c5a0711bd8" providerId="LiveId" clId="{C320C639-7ABD-4C49-B84F-194E6047B7BE}" dt="2019-04-28T12:02:09.375" v="4103" actId="1076"/>
        <pc:sldMkLst>
          <pc:docMk/>
          <pc:sldMk cId="2372642756" sldId="271"/>
        </pc:sldMkLst>
        <pc:spChg chg="mod">
          <ac:chgData name="Jule-Marie Lemm" userId="48d5f0c5a0711bd8" providerId="LiveId" clId="{C320C639-7ABD-4C49-B84F-194E6047B7BE}" dt="2019-04-27T14:46:28.126" v="2625" actId="20577"/>
          <ac:spMkLst>
            <pc:docMk/>
            <pc:sldMk cId="2372642756" sldId="271"/>
            <ac:spMk id="2" creationId="{5F6E61DE-B98D-42BE-AFE7-F1E0A4346D92}"/>
          </ac:spMkLst>
        </pc:spChg>
        <pc:picChg chg="add del">
          <ac:chgData name="Jule-Marie Lemm" userId="48d5f0c5a0711bd8" providerId="LiveId" clId="{C320C639-7ABD-4C49-B84F-194E6047B7BE}" dt="2019-04-27T14:44:22.007" v="2599"/>
          <ac:picMkLst>
            <pc:docMk/>
            <pc:sldMk cId="2372642756" sldId="271"/>
            <ac:picMk id="3" creationId="{405A34E1-5E5C-4EDC-AC55-318BDE961161}"/>
          </ac:picMkLst>
        </pc:picChg>
        <pc:picChg chg="add mod modCrop">
          <ac:chgData name="Jule-Marie Lemm" userId="48d5f0c5a0711bd8" providerId="LiveId" clId="{C320C639-7ABD-4C49-B84F-194E6047B7BE}" dt="2019-04-28T12:02:07.402" v="4102" actId="1076"/>
          <ac:picMkLst>
            <pc:docMk/>
            <pc:sldMk cId="2372642756" sldId="271"/>
            <ac:picMk id="3" creationId="{A83EF892-7780-4D92-A64B-722C93CA3042}"/>
          </ac:picMkLst>
        </pc:picChg>
        <pc:picChg chg="add mod modCrop">
          <ac:chgData name="Jule-Marie Lemm" userId="48d5f0c5a0711bd8" providerId="LiveId" clId="{C320C639-7ABD-4C49-B84F-194E6047B7BE}" dt="2019-04-28T12:02:09.375" v="4103" actId="1076"/>
          <ac:picMkLst>
            <pc:docMk/>
            <pc:sldMk cId="2372642756" sldId="271"/>
            <ac:picMk id="4" creationId="{565DC79B-CB02-4C44-9BD3-4F4F124C49D2}"/>
          </ac:picMkLst>
        </pc:picChg>
        <pc:picChg chg="add del">
          <ac:chgData name="Jule-Marie Lemm" userId="48d5f0c5a0711bd8" providerId="LiveId" clId="{C320C639-7ABD-4C49-B84F-194E6047B7BE}" dt="2019-04-27T14:44:29.997" v="2601"/>
          <ac:picMkLst>
            <pc:docMk/>
            <pc:sldMk cId="2372642756" sldId="271"/>
            <ac:picMk id="4" creationId="{D8ADC4B6-180F-4ED2-B30D-AEFDEF859849}"/>
          </ac:picMkLst>
        </pc:picChg>
        <pc:picChg chg="add mod modCrop">
          <ac:chgData name="Jule-Marie Lemm" userId="48d5f0c5a0711bd8" providerId="LiveId" clId="{C320C639-7ABD-4C49-B84F-194E6047B7BE}" dt="2019-04-28T12:01:57.798" v="4099" actId="1076"/>
          <ac:picMkLst>
            <pc:docMk/>
            <pc:sldMk cId="2372642756" sldId="271"/>
            <ac:picMk id="5" creationId="{9D7CBE3F-EA23-4862-BE2D-E92CB55ABABF}"/>
          </ac:picMkLst>
        </pc:picChg>
      </pc:sldChg>
      <pc:sldChg chg="addSp delSp modSp add">
        <pc:chgData name="Jule-Marie Lemm" userId="48d5f0c5a0711bd8" providerId="LiveId" clId="{C320C639-7ABD-4C49-B84F-194E6047B7BE}" dt="2019-04-29T06:55:45.066" v="4541"/>
        <pc:sldMkLst>
          <pc:docMk/>
          <pc:sldMk cId="404696034" sldId="272"/>
        </pc:sldMkLst>
        <pc:spChg chg="mod">
          <ac:chgData name="Jule-Marie Lemm" userId="48d5f0c5a0711bd8" providerId="LiveId" clId="{C320C639-7ABD-4C49-B84F-194E6047B7BE}" dt="2019-04-27T14:46:51.310" v="2630" actId="20577"/>
          <ac:spMkLst>
            <pc:docMk/>
            <pc:sldMk cId="404696034" sldId="272"/>
            <ac:spMk id="2" creationId="{1D43A127-3115-41C5-8F25-779C7AFCFBD8}"/>
          </ac:spMkLst>
        </pc:spChg>
        <pc:picChg chg="add del mod modCrop">
          <ac:chgData name="Jule-Marie Lemm" userId="48d5f0c5a0711bd8" providerId="LiveId" clId="{C320C639-7ABD-4C49-B84F-194E6047B7BE}" dt="2019-04-29T06:54:34.790" v="4534"/>
          <ac:picMkLst>
            <pc:docMk/>
            <pc:sldMk cId="404696034" sldId="272"/>
            <ac:picMk id="3" creationId="{DAB212EE-B423-4EEC-8A4C-4BA8B528B2E1}"/>
          </ac:picMkLst>
        </pc:picChg>
        <pc:picChg chg="add mod modCrop">
          <ac:chgData name="Jule-Marie Lemm" userId="48d5f0c5a0711bd8" providerId="LiveId" clId="{C320C639-7ABD-4C49-B84F-194E6047B7BE}" dt="2019-04-29T06:55:05.069" v="4539" actId="14100"/>
          <ac:picMkLst>
            <pc:docMk/>
            <pc:sldMk cId="404696034" sldId="272"/>
            <ac:picMk id="4" creationId="{BFA8A2B9-5894-469E-83A1-7F6B82303C66}"/>
          </ac:picMkLst>
        </pc:picChg>
        <pc:picChg chg="add mod modCrop">
          <ac:chgData name="Jule-Marie Lemm" userId="48d5f0c5a0711bd8" providerId="LiveId" clId="{C320C639-7ABD-4C49-B84F-194E6047B7BE}" dt="2019-04-29T06:54:58.293" v="4538" actId="1076"/>
          <ac:picMkLst>
            <pc:docMk/>
            <pc:sldMk cId="404696034" sldId="272"/>
            <ac:picMk id="5" creationId="{96068AF2-136B-4A4E-A7C0-314BC067BCA0}"/>
          </ac:picMkLst>
        </pc:picChg>
        <pc:picChg chg="add del">
          <ac:chgData name="Jule-Marie Lemm" userId="48d5f0c5a0711bd8" providerId="LiveId" clId="{C320C639-7ABD-4C49-B84F-194E6047B7BE}" dt="2019-04-29T06:55:45.066" v="4541"/>
          <ac:picMkLst>
            <pc:docMk/>
            <pc:sldMk cId="404696034" sldId="272"/>
            <ac:picMk id="6" creationId="{E65FE9A4-5FE7-49C1-9264-AB05DCB53154}"/>
          </ac:picMkLst>
        </pc:picChg>
      </pc:sldChg>
      <pc:sldChg chg="addSp delSp modSp add">
        <pc:chgData name="Jule-Marie Lemm" userId="48d5f0c5a0711bd8" providerId="LiveId" clId="{C320C639-7ABD-4C49-B84F-194E6047B7BE}" dt="2019-04-29T07:23:58.020" v="5191"/>
        <pc:sldMkLst>
          <pc:docMk/>
          <pc:sldMk cId="2468295768" sldId="273"/>
        </pc:sldMkLst>
        <pc:spChg chg="mod">
          <ac:chgData name="Jule-Marie Lemm" userId="48d5f0c5a0711bd8" providerId="LiveId" clId="{C320C639-7ABD-4C49-B84F-194E6047B7BE}" dt="2019-04-27T14:48:18.309" v="2637"/>
          <ac:spMkLst>
            <pc:docMk/>
            <pc:sldMk cId="2468295768" sldId="273"/>
            <ac:spMk id="2" creationId="{0D38DC51-AAB2-47B3-8BBF-F4C49A50DF5D}"/>
          </ac:spMkLst>
        </pc:spChg>
        <pc:spChg chg="mod">
          <ac:chgData name="Jule-Marie Lemm" userId="48d5f0c5a0711bd8" providerId="LiveId" clId="{C320C639-7ABD-4C49-B84F-194E6047B7BE}" dt="2019-04-27T14:50:49.136" v="2698" actId="14100"/>
          <ac:spMkLst>
            <pc:docMk/>
            <pc:sldMk cId="2468295768" sldId="273"/>
            <ac:spMk id="3" creationId="{CE5CE9C6-0C24-487A-9D04-A9828CC2EA56}"/>
          </ac:spMkLst>
        </pc:spChg>
        <pc:spChg chg="del mod">
          <ac:chgData name="Jule-Marie Lemm" userId="48d5f0c5a0711bd8" providerId="LiveId" clId="{C320C639-7ABD-4C49-B84F-194E6047B7BE}" dt="2019-04-27T14:52:41.315" v="2730"/>
          <ac:spMkLst>
            <pc:docMk/>
            <pc:sldMk cId="2468295768" sldId="273"/>
            <ac:spMk id="4" creationId="{8214BCEF-9FAA-413E-9A2D-1F3764CA5A42}"/>
          </ac:spMkLst>
        </pc:spChg>
        <pc:spChg chg="mod">
          <ac:chgData name="Jule-Marie Lemm" userId="48d5f0c5a0711bd8" providerId="LiveId" clId="{C320C639-7ABD-4C49-B84F-194E6047B7BE}" dt="2019-04-27T14:48:58.277" v="2662" actId="14100"/>
          <ac:spMkLst>
            <pc:docMk/>
            <pc:sldMk cId="2468295768" sldId="273"/>
            <ac:spMk id="5" creationId="{951FD70D-8F6F-424D-BF74-613A47DF07E8}"/>
          </ac:spMkLst>
        </pc:spChg>
        <pc:spChg chg="del mod">
          <ac:chgData name="Jule-Marie Lemm" userId="48d5f0c5a0711bd8" providerId="LiveId" clId="{C320C639-7ABD-4C49-B84F-194E6047B7BE}" dt="2019-04-29T06:57:18.705" v="4542"/>
          <ac:spMkLst>
            <pc:docMk/>
            <pc:sldMk cId="2468295768" sldId="273"/>
            <ac:spMk id="6" creationId="{4183EDF0-953E-4E73-BA94-00F3BE886150}"/>
          </ac:spMkLst>
        </pc:spChg>
        <pc:picChg chg="add mod">
          <ac:chgData name="Jule-Marie Lemm" userId="48d5f0c5a0711bd8" providerId="LiveId" clId="{C320C639-7ABD-4C49-B84F-194E6047B7BE}" dt="2019-04-29T07:23:58.020" v="5191"/>
          <ac:picMkLst>
            <pc:docMk/>
            <pc:sldMk cId="2468295768" sldId="273"/>
            <ac:picMk id="7" creationId="{8B7B3FFE-006B-459E-99DC-4F3C7B7F224F}"/>
          </ac:picMkLst>
        </pc:picChg>
        <pc:picChg chg="add mod">
          <ac:chgData name="Jule-Marie Lemm" userId="48d5f0c5a0711bd8" providerId="LiveId" clId="{C320C639-7ABD-4C49-B84F-194E6047B7BE}" dt="2019-04-27T14:52:55.105" v="2733" actId="1076"/>
          <ac:picMkLst>
            <pc:docMk/>
            <pc:sldMk cId="2468295768" sldId="273"/>
            <ac:picMk id="9" creationId="{3D3F6432-B08E-4CD7-AD36-866A283A734D}"/>
          </ac:picMkLst>
        </pc:picChg>
      </pc:sldChg>
      <pc:sldChg chg="addSp delSp modSp add setBg">
        <pc:chgData name="Jule-Marie Lemm" userId="48d5f0c5a0711bd8" providerId="LiveId" clId="{C320C639-7ABD-4C49-B84F-194E6047B7BE}" dt="2019-04-29T07:23:48.112" v="5190"/>
        <pc:sldMkLst>
          <pc:docMk/>
          <pc:sldMk cId="1209010403" sldId="274"/>
        </pc:sldMkLst>
        <pc:spChg chg="mod">
          <ac:chgData name="Jule-Marie Lemm" userId="48d5f0c5a0711bd8" providerId="LiveId" clId="{C320C639-7ABD-4C49-B84F-194E6047B7BE}" dt="2019-04-27T14:49:59.999" v="2669"/>
          <ac:spMkLst>
            <pc:docMk/>
            <pc:sldMk cId="1209010403" sldId="274"/>
            <ac:spMk id="2" creationId="{3C2A3DDA-2D60-4ED7-996E-443A15582CFF}"/>
          </ac:spMkLst>
        </pc:spChg>
        <pc:spChg chg="mod">
          <ac:chgData name="Jule-Marie Lemm" userId="48d5f0c5a0711bd8" providerId="LiveId" clId="{C320C639-7ABD-4C49-B84F-194E6047B7BE}" dt="2019-04-27T14:50:19.780" v="2691" actId="27636"/>
          <ac:spMkLst>
            <pc:docMk/>
            <pc:sldMk cId="1209010403" sldId="274"/>
            <ac:spMk id="3" creationId="{F8F00B85-7705-48F2-979F-87C3AAA3D4BC}"/>
          </ac:spMkLst>
        </pc:spChg>
        <pc:spChg chg="del mod">
          <ac:chgData name="Jule-Marie Lemm" userId="48d5f0c5a0711bd8" providerId="LiveId" clId="{C320C639-7ABD-4C49-B84F-194E6047B7BE}" dt="2019-04-27T14:53:14.327" v="2734"/>
          <ac:spMkLst>
            <pc:docMk/>
            <pc:sldMk cId="1209010403" sldId="274"/>
            <ac:spMk id="4" creationId="{7BC66924-B6FF-4679-8652-14D0DF41BB38}"/>
          </ac:spMkLst>
        </pc:spChg>
        <pc:spChg chg="mod">
          <ac:chgData name="Jule-Marie Lemm" userId="48d5f0c5a0711bd8" providerId="LiveId" clId="{C320C639-7ABD-4C49-B84F-194E6047B7BE}" dt="2019-04-27T14:50:24.291" v="2692" actId="14100"/>
          <ac:spMkLst>
            <pc:docMk/>
            <pc:sldMk cId="1209010403" sldId="274"/>
            <ac:spMk id="5" creationId="{D2BB18E4-CDA0-4A5B-8395-803D77C5FE60}"/>
          </ac:spMkLst>
        </pc:spChg>
        <pc:spChg chg="del mod">
          <ac:chgData name="Jule-Marie Lemm" userId="48d5f0c5a0711bd8" providerId="LiveId" clId="{C320C639-7ABD-4C49-B84F-194E6047B7BE}" dt="2019-04-27T14:56:43.334" v="2741"/>
          <ac:spMkLst>
            <pc:docMk/>
            <pc:sldMk cId="1209010403" sldId="274"/>
            <ac:spMk id="6" creationId="{DFDE4E86-49AD-4FC5-B959-4FE2CE8E36D2}"/>
          </ac:spMkLst>
        </pc:spChg>
        <pc:picChg chg="add mod">
          <ac:chgData name="Jule-Marie Lemm" userId="48d5f0c5a0711bd8" providerId="LiveId" clId="{C320C639-7ABD-4C49-B84F-194E6047B7BE}" dt="2019-04-27T14:53:19.900" v="2736" actId="14100"/>
          <ac:picMkLst>
            <pc:docMk/>
            <pc:sldMk cId="1209010403" sldId="274"/>
            <ac:picMk id="7" creationId="{5C36D92D-7A02-454E-8622-E31FF775ABE9}"/>
          </ac:picMkLst>
        </pc:picChg>
        <pc:picChg chg="add mod">
          <ac:chgData name="Jule-Marie Lemm" userId="48d5f0c5a0711bd8" providerId="LiveId" clId="{C320C639-7ABD-4C49-B84F-194E6047B7BE}" dt="2019-04-29T07:23:48.112" v="5190"/>
          <ac:picMkLst>
            <pc:docMk/>
            <pc:sldMk cId="1209010403" sldId="274"/>
            <ac:picMk id="8" creationId="{D11848E4-51AB-4EBF-BD03-A06895E12F16}"/>
          </ac:picMkLst>
        </pc:picChg>
      </pc:sldChg>
      <pc:sldChg chg="addSp delSp modSp add">
        <pc:chgData name="Jule-Marie Lemm" userId="48d5f0c5a0711bd8" providerId="LiveId" clId="{C320C639-7ABD-4C49-B84F-194E6047B7BE}" dt="2019-04-29T06:48:56.079" v="4505"/>
        <pc:sldMkLst>
          <pc:docMk/>
          <pc:sldMk cId="1294362095" sldId="275"/>
        </pc:sldMkLst>
        <pc:spChg chg="mod">
          <ac:chgData name="Jule-Marie Lemm" userId="48d5f0c5a0711bd8" providerId="LiveId" clId="{C320C639-7ABD-4C49-B84F-194E6047B7BE}" dt="2019-04-27T14:51:16.466" v="2700"/>
          <ac:spMkLst>
            <pc:docMk/>
            <pc:sldMk cId="1294362095" sldId="275"/>
            <ac:spMk id="2" creationId="{460DDB61-6166-4B6D-8C22-9EFB4E70CFCC}"/>
          </ac:spMkLst>
        </pc:spChg>
        <pc:spChg chg="mod">
          <ac:chgData name="Jule-Marie Lemm" userId="48d5f0c5a0711bd8" providerId="LiveId" clId="{C320C639-7ABD-4C49-B84F-194E6047B7BE}" dt="2019-04-27T14:51:35.222" v="2726" actId="27636"/>
          <ac:spMkLst>
            <pc:docMk/>
            <pc:sldMk cId="1294362095" sldId="275"/>
            <ac:spMk id="3" creationId="{E69F0432-08C9-456F-A46F-900B7E36D47F}"/>
          </ac:spMkLst>
        </pc:spChg>
        <pc:spChg chg="del mod">
          <ac:chgData name="Jule-Marie Lemm" userId="48d5f0c5a0711bd8" providerId="LiveId" clId="{C320C639-7ABD-4C49-B84F-194E6047B7BE}" dt="2019-04-27T14:53:33.293" v="2737"/>
          <ac:spMkLst>
            <pc:docMk/>
            <pc:sldMk cId="1294362095" sldId="275"/>
            <ac:spMk id="4" creationId="{2D8FCDB7-D0F2-45D3-92E1-B0840AAF2947}"/>
          </ac:spMkLst>
        </pc:spChg>
        <pc:spChg chg="mod">
          <ac:chgData name="Jule-Marie Lemm" userId="48d5f0c5a0711bd8" providerId="LiveId" clId="{C320C639-7ABD-4C49-B84F-194E6047B7BE}" dt="2019-04-27T14:51:40.430" v="2727" actId="14100"/>
          <ac:spMkLst>
            <pc:docMk/>
            <pc:sldMk cId="1294362095" sldId="275"/>
            <ac:spMk id="5" creationId="{25098181-BC67-43C8-B5B2-45BDA30F0C4A}"/>
          </ac:spMkLst>
        </pc:spChg>
        <pc:spChg chg="del mod">
          <ac:chgData name="Jule-Marie Lemm" userId="48d5f0c5a0711bd8" providerId="LiveId" clId="{C320C639-7ABD-4C49-B84F-194E6047B7BE}" dt="2019-04-29T06:45:16.203" v="4418"/>
          <ac:spMkLst>
            <pc:docMk/>
            <pc:sldMk cId="1294362095" sldId="275"/>
            <ac:spMk id="6" creationId="{42D5A962-2297-4006-985D-97B355332FCC}"/>
          </ac:spMkLst>
        </pc:spChg>
        <pc:picChg chg="add mod">
          <ac:chgData name="Jule-Marie Lemm" userId="48d5f0c5a0711bd8" providerId="LiveId" clId="{C320C639-7ABD-4C49-B84F-194E6047B7BE}" dt="2019-04-27T14:53:43.395" v="2740" actId="14100"/>
          <ac:picMkLst>
            <pc:docMk/>
            <pc:sldMk cId="1294362095" sldId="275"/>
            <ac:picMk id="7" creationId="{3E6F3DA7-FC05-4355-92A3-6A04C0281C6C}"/>
          </ac:picMkLst>
        </pc:picChg>
        <pc:picChg chg="add mod">
          <ac:chgData name="Jule-Marie Lemm" userId="48d5f0c5a0711bd8" providerId="LiveId" clId="{C320C639-7ABD-4C49-B84F-194E6047B7BE}" dt="2019-04-29T06:48:56.079" v="4505"/>
          <ac:picMkLst>
            <pc:docMk/>
            <pc:sldMk cId="1294362095" sldId="275"/>
            <ac:picMk id="8" creationId="{204BAD2B-7549-435A-A4E0-3ACD2B726E0E}"/>
          </ac:picMkLst>
        </pc:picChg>
      </pc:sldChg>
      <pc:sldChg chg="add del">
        <pc:chgData name="Jule-Marie Lemm" userId="48d5f0c5a0711bd8" providerId="LiveId" clId="{C320C639-7ABD-4C49-B84F-194E6047B7BE}" dt="2019-04-28T11:49:39.608" v="3430" actId="2696"/>
        <pc:sldMkLst>
          <pc:docMk/>
          <pc:sldMk cId="112886282" sldId="276"/>
        </pc:sldMkLst>
      </pc:sldChg>
      <pc:sldChg chg="addSp delSp modSp add">
        <pc:chgData name="Jule-Marie Lemm" userId="48d5f0c5a0711bd8" providerId="LiveId" clId="{C320C639-7ABD-4C49-B84F-194E6047B7BE}" dt="2019-04-28T11:58:51.931" v="4076" actId="20577"/>
        <pc:sldMkLst>
          <pc:docMk/>
          <pc:sldMk cId="463002474" sldId="276"/>
        </pc:sldMkLst>
        <pc:spChg chg="mod">
          <ac:chgData name="Jule-Marie Lemm" userId="48d5f0c5a0711bd8" providerId="LiveId" clId="{C320C639-7ABD-4C49-B84F-194E6047B7BE}" dt="2019-04-28T11:49:55.232" v="3432"/>
          <ac:spMkLst>
            <pc:docMk/>
            <pc:sldMk cId="463002474" sldId="276"/>
            <ac:spMk id="2" creationId="{C279ACEA-44C8-44A3-AB6B-E03A66B9B534}"/>
          </ac:spMkLst>
        </pc:spChg>
        <pc:spChg chg="del">
          <ac:chgData name="Jule-Marie Lemm" userId="48d5f0c5a0711bd8" providerId="LiveId" clId="{C320C639-7ABD-4C49-B84F-194E6047B7BE}" dt="2019-04-28T11:50:05.978" v="3433"/>
          <ac:spMkLst>
            <pc:docMk/>
            <pc:sldMk cId="463002474" sldId="276"/>
            <ac:spMk id="3" creationId="{F57B007F-53CD-489E-A003-08B44C4779AE}"/>
          </ac:spMkLst>
        </pc:spChg>
        <pc:spChg chg="mod">
          <ac:chgData name="Jule-Marie Lemm" userId="48d5f0c5a0711bd8" providerId="LiveId" clId="{C320C639-7ABD-4C49-B84F-194E6047B7BE}" dt="2019-04-28T11:58:51.931" v="4076" actId="20577"/>
          <ac:spMkLst>
            <pc:docMk/>
            <pc:sldMk cId="463002474" sldId="276"/>
            <ac:spMk id="4" creationId="{B6C897FE-9525-4D28-BCD9-F4881B916ABB}"/>
          </ac:spMkLst>
        </pc:spChg>
        <pc:picChg chg="add mod">
          <ac:chgData name="Jule-Marie Lemm" userId="48d5f0c5a0711bd8" providerId="LiveId" clId="{C320C639-7ABD-4C49-B84F-194E6047B7BE}" dt="2019-04-28T11:50:32.555" v="3438" actId="1076"/>
          <ac:picMkLst>
            <pc:docMk/>
            <pc:sldMk cId="463002474" sldId="276"/>
            <ac:picMk id="5" creationId="{4433B693-72A9-4233-BF8D-3A18DF79E94F}"/>
          </ac:picMkLst>
        </pc:picChg>
      </pc:sldChg>
      <pc:sldChg chg="addSp delSp modSp add">
        <pc:chgData name="Jule-Marie Lemm" userId="48d5f0c5a0711bd8" providerId="LiveId" clId="{C320C639-7ABD-4C49-B84F-194E6047B7BE}" dt="2019-04-29T07:59:08.140" v="7341" actId="1076"/>
        <pc:sldMkLst>
          <pc:docMk/>
          <pc:sldMk cId="4054754556" sldId="277"/>
        </pc:sldMkLst>
        <pc:spChg chg="add del mod">
          <ac:chgData name="Jule-Marie Lemm" userId="48d5f0c5a0711bd8" providerId="LiveId" clId="{C320C639-7ABD-4C49-B84F-194E6047B7BE}" dt="2019-04-29T07:38:34.016" v="5784"/>
          <ac:spMkLst>
            <pc:docMk/>
            <pc:sldMk cId="4054754556" sldId="277"/>
            <ac:spMk id="2" creationId="{AB85C4B4-1884-4880-8E4B-66E9CC6C0326}"/>
          </ac:spMkLst>
        </pc:spChg>
        <pc:spChg chg="add mod">
          <ac:chgData name="Jule-Marie Lemm" userId="48d5f0c5a0711bd8" providerId="LiveId" clId="{C320C639-7ABD-4C49-B84F-194E6047B7BE}" dt="2019-04-29T07:59:08.140" v="7341" actId="1076"/>
          <ac:spMkLst>
            <pc:docMk/>
            <pc:sldMk cId="4054754556" sldId="277"/>
            <ac:spMk id="3" creationId="{3661FE76-CCBD-498C-B474-C2A7C6836CFE}"/>
          </ac:spMkLst>
        </pc:spChg>
      </pc:sldChg>
      <pc:sldChg chg="addSp modSp add">
        <pc:chgData name="Jule-Marie Lemm" userId="48d5f0c5a0711bd8" providerId="LiveId" clId="{C320C639-7ABD-4C49-B84F-194E6047B7BE}" dt="2019-04-29T08:15:22.697" v="8963" actId="20577"/>
        <pc:sldMkLst>
          <pc:docMk/>
          <pc:sldMk cId="2625842193" sldId="278"/>
        </pc:sldMkLst>
        <pc:spChg chg="add mod">
          <ac:chgData name="Jule-Marie Lemm" userId="48d5f0c5a0711bd8" providerId="LiveId" clId="{C320C639-7ABD-4C49-B84F-194E6047B7BE}" dt="2019-04-29T08:15:22.697" v="8963" actId="20577"/>
          <ac:spMkLst>
            <pc:docMk/>
            <pc:sldMk cId="2625842193" sldId="278"/>
            <ac:spMk id="2" creationId="{4BE4DFE0-33D5-4658-9F95-32CCBD9EF4B7}"/>
          </ac:spMkLst>
        </pc:spChg>
      </pc:sldChg>
      <pc:sldChg chg="addSp modSp add">
        <pc:chgData name="Jule-Marie Lemm" userId="48d5f0c5a0711bd8" providerId="LiveId" clId="{C320C639-7ABD-4C49-B84F-194E6047B7BE}" dt="2019-04-29T08:18:22.191" v="9384" actId="20577"/>
        <pc:sldMkLst>
          <pc:docMk/>
          <pc:sldMk cId="2610637327" sldId="279"/>
        </pc:sldMkLst>
        <pc:spChg chg="add mod">
          <ac:chgData name="Jule-Marie Lemm" userId="48d5f0c5a0711bd8" providerId="LiveId" clId="{C320C639-7ABD-4C49-B84F-194E6047B7BE}" dt="2019-04-29T08:18:22.191" v="9384" actId="20577"/>
          <ac:spMkLst>
            <pc:docMk/>
            <pc:sldMk cId="2610637327" sldId="279"/>
            <ac:spMk id="2" creationId="{78EDA8F4-4779-4854-AB9D-BFA1CAE7134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de-DE"/>
              <a:t>Mastertitelformat bearbeiten</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841E819F-8F07-461F-A788-07FAAE970423}" type="datetimeFigureOut">
              <a:rPr lang="de-DE" smtClean="0"/>
              <a:t>29.04.2019</a:t>
            </a:fld>
            <a:endParaRPr lang="de-DE"/>
          </a:p>
        </p:txBody>
      </p:sp>
      <p:sp>
        <p:nvSpPr>
          <p:cNvPr id="5" name="Footer Placeholder 4"/>
          <p:cNvSpPr>
            <a:spLocks noGrp="1"/>
          </p:cNvSpPr>
          <p:nvPr>
            <p:ph type="ftr" sz="quarter" idx="11"/>
          </p:nvPr>
        </p:nvSpPr>
        <p:spPr>
          <a:xfrm>
            <a:off x="2416500" y="329307"/>
            <a:ext cx="4973915" cy="309201"/>
          </a:xfrm>
        </p:spPr>
        <p:txBody>
          <a:bodyPr/>
          <a:lstStyle/>
          <a:p>
            <a:endParaRPr lang="de-DE"/>
          </a:p>
        </p:txBody>
      </p:sp>
      <p:sp>
        <p:nvSpPr>
          <p:cNvPr id="6" name="Slide Number Placeholder 5"/>
          <p:cNvSpPr>
            <a:spLocks noGrp="1"/>
          </p:cNvSpPr>
          <p:nvPr>
            <p:ph type="sldNum" sz="quarter" idx="12"/>
          </p:nvPr>
        </p:nvSpPr>
        <p:spPr>
          <a:xfrm>
            <a:off x="1437664" y="798973"/>
            <a:ext cx="811019" cy="503578"/>
          </a:xfrm>
        </p:spPr>
        <p:txBody>
          <a:bodyPr/>
          <a:lstStyle/>
          <a:p>
            <a:fld id="{50EBBD70-BD82-4604-AC2B-FB49BCA7FDE7}" type="slidenum">
              <a:rPr lang="de-DE" smtClean="0"/>
              <a:t>‹Nr.›</a:t>
            </a:fld>
            <a:endParaRPr lang="de-DE"/>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31816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41E819F-8F07-461F-A788-07FAAE970423}" type="datetimeFigureOut">
              <a:rPr lang="de-DE" smtClean="0"/>
              <a:t>29.04.2019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0EBBD70-BD82-4604-AC2B-FB49BCA7FDE7}" type="slidenum">
              <a:rPr lang="de-DE" smtClean="0"/>
              <a:t>‹Nr.›</a:t>
            </a:fld>
            <a:endParaRPr lang="de-DE"/>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81595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de-DE"/>
              <a:t>Mastertitelformat bearbeiten</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41E819F-8F07-461F-A788-07FAAE970423}" type="datetimeFigureOut">
              <a:rPr lang="de-DE" smtClean="0"/>
              <a:t>29.04.2019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0EBBD70-BD82-4604-AC2B-FB49BCA7FDE7}" type="slidenum">
              <a:rPr lang="de-DE" smtClean="0"/>
              <a:t>‹Nr.›</a:t>
            </a:fld>
            <a:endParaRPr lang="de-DE"/>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43461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841E819F-8F07-461F-A788-07FAAE970423}" type="datetimeFigureOut">
              <a:rPr lang="de-DE" smtClean="0"/>
              <a:t>29.04.2019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0EBBD70-BD82-4604-AC2B-FB49BCA7FDE7}" type="slidenum">
              <a:rPr lang="de-DE" smtClean="0"/>
              <a:t>‹Nr.›</a:t>
            </a:fld>
            <a:endParaRPr lang="de-DE"/>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85967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de-DE"/>
              <a:t>Mastertitelformat bearbeiten</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841E819F-8F07-461F-A788-07FAAE970423}" type="datetimeFigureOut">
              <a:rPr lang="de-DE" smtClean="0"/>
              <a:t>29.04.2019</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50EBBD70-BD82-4604-AC2B-FB49BCA7FDE7}" type="slidenum">
              <a:rPr lang="de-DE" smtClean="0"/>
              <a:t>‹Nr.›</a:t>
            </a:fld>
            <a:endParaRPr lang="de-DE"/>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9010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de-DE"/>
              <a:t>Mastertitelformat bearbeiten</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841E819F-8F07-461F-A788-07FAAE970423}" type="datetimeFigureOut">
              <a:rPr lang="de-DE" smtClean="0"/>
              <a:t>29.04.2019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50EBBD70-BD82-4604-AC2B-FB49BCA7FDE7}" type="slidenum">
              <a:rPr lang="de-DE" smtClean="0"/>
              <a:t>‹Nr.›</a:t>
            </a:fld>
            <a:endParaRPr lang="de-DE"/>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71748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de-DE"/>
              <a:t>Mastertitelformat bearbeiten</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447191" y="2824269"/>
            <a:ext cx="4645152" cy="264445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412362" y="2821491"/>
            <a:ext cx="4645152" cy="263737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841E819F-8F07-461F-A788-07FAAE970423}" type="datetimeFigureOut">
              <a:rPr lang="de-DE" smtClean="0"/>
              <a:t>29.04.2019</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50EBBD70-BD82-4604-AC2B-FB49BCA7FDE7}" type="slidenum">
              <a:rPr lang="de-DE" smtClean="0"/>
              <a:t>‹Nr.›</a:t>
            </a:fld>
            <a:endParaRPr lang="de-DE"/>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23717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841E819F-8F07-461F-A788-07FAAE970423}" type="datetimeFigureOut">
              <a:rPr lang="de-DE" smtClean="0"/>
              <a:t>29.04.2019</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50EBBD70-BD82-4604-AC2B-FB49BCA7FDE7}" type="slidenum">
              <a:rPr lang="de-DE" smtClean="0"/>
              <a:t>‹Nr.›</a:t>
            </a:fld>
            <a:endParaRPr lang="de-DE"/>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8329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1E819F-8F07-461F-A788-07FAAE970423}" type="datetimeFigureOut">
              <a:rPr lang="de-DE" smtClean="0"/>
              <a:t>29.04.2019</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50EBBD70-BD82-4604-AC2B-FB49BCA7FDE7}" type="slidenum">
              <a:rPr lang="de-DE" smtClean="0"/>
              <a:t>‹Nr.›</a:t>
            </a:fld>
            <a:endParaRPr lang="de-DE"/>
          </a:p>
        </p:txBody>
      </p:sp>
    </p:spTree>
    <p:extLst>
      <p:ext uri="{BB962C8B-B14F-4D97-AF65-F5344CB8AC3E}">
        <p14:creationId xmlns:p14="http://schemas.microsoft.com/office/powerpoint/2010/main" val="1920917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de-DE"/>
              <a:t>Mastertitelformat bearbeiten</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841E819F-8F07-461F-A788-07FAAE970423}" type="datetimeFigureOut">
              <a:rPr lang="de-DE" smtClean="0"/>
              <a:t>29.04.2019</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50EBBD70-BD82-4604-AC2B-FB49BCA7FDE7}" type="slidenum">
              <a:rPr lang="de-DE" smtClean="0"/>
              <a:t>‹Nr.›</a:t>
            </a:fld>
            <a:endParaRPr lang="de-DE"/>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62178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841E819F-8F07-461F-A788-07FAAE970423}" type="datetimeFigureOut">
              <a:rPr lang="de-DE" smtClean="0"/>
              <a:t>29.04.2019</a:t>
            </a:fld>
            <a:endParaRPr lang="de-DE"/>
          </a:p>
        </p:txBody>
      </p:sp>
      <p:sp>
        <p:nvSpPr>
          <p:cNvPr id="6" name="Footer Placeholder 5"/>
          <p:cNvSpPr>
            <a:spLocks noGrp="1"/>
          </p:cNvSpPr>
          <p:nvPr>
            <p:ph type="ftr" sz="quarter" idx="11"/>
          </p:nvPr>
        </p:nvSpPr>
        <p:spPr>
          <a:xfrm>
            <a:off x="1447382" y="318640"/>
            <a:ext cx="5541004" cy="320931"/>
          </a:xfrm>
        </p:spPr>
        <p:txBody>
          <a:bodyPr/>
          <a:lstStyle/>
          <a:p>
            <a:endParaRPr lang="de-DE"/>
          </a:p>
        </p:txBody>
      </p:sp>
      <p:sp>
        <p:nvSpPr>
          <p:cNvPr id="7" name="Slide Number Placeholder 6"/>
          <p:cNvSpPr>
            <a:spLocks noGrp="1"/>
          </p:cNvSpPr>
          <p:nvPr>
            <p:ph type="sldNum" sz="quarter" idx="12"/>
          </p:nvPr>
        </p:nvSpPr>
        <p:spPr/>
        <p:txBody>
          <a:bodyPr/>
          <a:lstStyle/>
          <a:p>
            <a:fld id="{50EBBD70-BD82-4604-AC2B-FB49BCA7FDE7}" type="slidenum">
              <a:rPr lang="de-DE" smtClean="0"/>
              <a:t>‹Nr.›</a:t>
            </a:fld>
            <a:endParaRPr lang="de-DE"/>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23575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de-DE"/>
              <a:t>Mastertitelformat bearbeiten</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841E819F-8F07-461F-A788-07FAAE970423}" type="datetimeFigureOut">
              <a:rPr lang="de-DE" smtClean="0"/>
              <a:t>29.04.2019</a:t>
            </a:fld>
            <a:endParaRPr lang="de-DE"/>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50EBBD70-BD82-4604-AC2B-FB49BCA7FDE7}" type="slidenum">
              <a:rPr lang="de-DE" smtClean="0"/>
              <a:t>‹Nr.›</a:t>
            </a:fld>
            <a:endParaRPr lang="de-DE"/>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5637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5.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5.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5.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upload.wikimedia.org/wikipedia/commons/7/7b/Sagrada_Familia_4.jpg" TargetMode="External"/><Relationship Id="rId2" Type="http://schemas.openxmlformats.org/officeDocument/2006/relationships/hyperlink" Target="https://c8.alamy.com/compde/c8yrek/altar-baldachin-und-kreuz-in-der-apsis-der-baslica-y-templo-expiatorio-de-la-sagrada-familia-barcelona-spanien-c8yrek.jpg" TargetMode="External"/><Relationship Id="rId1" Type="http://schemas.openxmlformats.org/officeDocument/2006/relationships/slideLayout" Target="../slideLayouts/slideLayout2.xml"/><Relationship Id="rId4" Type="http://schemas.openxmlformats.org/officeDocument/2006/relationships/hyperlink" Target="https://www.koelner-dom.de/rundgang/bedeutendewerke/gero-kreuz/info/"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05933D-59D6-49AA-9B7F-0885737DDDA2}"/>
              </a:ext>
            </a:extLst>
          </p:cNvPr>
          <p:cNvSpPr>
            <a:spLocks noGrp="1"/>
          </p:cNvSpPr>
          <p:nvPr>
            <p:ph type="ctrTitle"/>
          </p:nvPr>
        </p:nvSpPr>
        <p:spPr/>
        <p:txBody>
          <a:bodyPr/>
          <a:lstStyle/>
          <a:p>
            <a:r>
              <a:rPr lang="de-DE" dirty="0"/>
              <a:t>Kreuze im Vergleich</a:t>
            </a:r>
          </a:p>
        </p:txBody>
      </p:sp>
      <p:sp>
        <p:nvSpPr>
          <p:cNvPr id="3" name="Untertitel 2">
            <a:extLst>
              <a:ext uri="{FF2B5EF4-FFF2-40B4-BE49-F238E27FC236}">
                <a16:creationId xmlns:a16="http://schemas.microsoft.com/office/drawing/2014/main" id="{C1B45FCC-F4F9-4FEC-8D2C-1557F818609F}"/>
              </a:ext>
            </a:extLst>
          </p:cNvPr>
          <p:cNvSpPr>
            <a:spLocks noGrp="1"/>
          </p:cNvSpPr>
          <p:nvPr>
            <p:ph type="subTitle" idx="1"/>
          </p:nvPr>
        </p:nvSpPr>
        <p:spPr/>
        <p:txBody>
          <a:bodyPr/>
          <a:lstStyle/>
          <a:p>
            <a:r>
              <a:rPr lang="de-DE" dirty="0"/>
              <a:t>von J.-M. Lemm, L. Rosenboom, N. Schmitz</a:t>
            </a:r>
          </a:p>
        </p:txBody>
      </p:sp>
    </p:spTree>
    <p:extLst>
      <p:ext uri="{BB962C8B-B14F-4D97-AF65-F5344CB8AC3E}">
        <p14:creationId xmlns:p14="http://schemas.microsoft.com/office/powerpoint/2010/main" val="3136558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6E61DE-B98D-42BE-AFE7-F1E0A4346D92}"/>
              </a:ext>
            </a:extLst>
          </p:cNvPr>
          <p:cNvSpPr>
            <a:spLocks noGrp="1"/>
          </p:cNvSpPr>
          <p:nvPr>
            <p:ph type="title"/>
          </p:nvPr>
        </p:nvSpPr>
        <p:spPr/>
        <p:txBody>
          <a:bodyPr>
            <a:normAutofit/>
          </a:bodyPr>
          <a:lstStyle/>
          <a:p>
            <a:r>
              <a:rPr lang="de-DE" dirty="0"/>
              <a:t>2.  Ausschnitte analysieren</a:t>
            </a:r>
            <a:br>
              <a:rPr lang="de-DE" dirty="0"/>
            </a:br>
            <a:r>
              <a:rPr lang="de-DE" dirty="0"/>
              <a:t>	(Gaudí: Altar Kreuz)</a:t>
            </a:r>
          </a:p>
        </p:txBody>
      </p:sp>
      <p:pic>
        <p:nvPicPr>
          <p:cNvPr id="3" name="Grafik 2">
            <a:extLst>
              <a:ext uri="{FF2B5EF4-FFF2-40B4-BE49-F238E27FC236}">
                <a16:creationId xmlns:a16="http://schemas.microsoft.com/office/drawing/2014/main" id="{A83EF892-7780-4D92-A64B-722C93CA3042}"/>
              </a:ext>
            </a:extLst>
          </p:cNvPr>
          <p:cNvPicPr>
            <a:picLocks noChangeAspect="1"/>
          </p:cNvPicPr>
          <p:nvPr/>
        </p:nvPicPr>
        <p:blipFill rotWithShape="1">
          <a:blip r:embed="rId2"/>
          <a:srcRect l="4587" t="15176" b="35515"/>
          <a:stretch/>
        </p:blipFill>
        <p:spPr>
          <a:xfrm>
            <a:off x="1451579" y="2375452"/>
            <a:ext cx="3283354" cy="2107096"/>
          </a:xfrm>
          <a:prstGeom prst="rect">
            <a:avLst/>
          </a:prstGeom>
        </p:spPr>
      </p:pic>
      <p:pic>
        <p:nvPicPr>
          <p:cNvPr id="4" name="Grafik 3">
            <a:extLst>
              <a:ext uri="{FF2B5EF4-FFF2-40B4-BE49-F238E27FC236}">
                <a16:creationId xmlns:a16="http://schemas.microsoft.com/office/drawing/2014/main" id="{565DC79B-CB02-4C44-9BD3-4F4F124C49D2}"/>
              </a:ext>
            </a:extLst>
          </p:cNvPr>
          <p:cNvPicPr>
            <a:picLocks noChangeAspect="1"/>
          </p:cNvPicPr>
          <p:nvPr/>
        </p:nvPicPr>
        <p:blipFill rotWithShape="1">
          <a:blip r:embed="rId2"/>
          <a:srcRect l="41837" t="49999" r="21424" b="20723"/>
          <a:stretch/>
        </p:blipFill>
        <p:spPr>
          <a:xfrm>
            <a:off x="5292407" y="2200769"/>
            <a:ext cx="2832987" cy="2803477"/>
          </a:xfrm>
          <a:prstGeom prst="rect">
            <a:avLst/>
          </a:prstGeom>
        </p:spPr>
      </p:pic>
      <p:pic>
        <p:nvPicPr>
          <p:cNvPr id="5" name="Grafik 4">
            <a:extLst>
              <a:ext uri="{FF2B5EF4-FFF2-40B4-BE49-F238E27FC236}">
                <a16:creationId xmlns:a16="http://schemas.microsoft.com/office/drawing/2014/main" id="{9D7CBE3F-EA23-4862-BE2D-E92CB55ABABF}"/>
              </a:ext>
            </a:extLst>
          </p:cNvPr>
          <p:cNvPicPr>
            <a:picLocks noChangeAspect="1"/>
          </p:cNvPicPr>
          <p:nvPr/>
        </p:nvPicPr>
        <p:blipFill rotWithShape="1">
          <a:blip r:embed="rId2"/>
          <a:srcRect l="35208" t="15111" r="30610" b="52355"/>
          <a:stretch/>
        </p:blipFill>
        <p:spPr>
          <a:xfrm>
            <a:off x="8682868" y="2200769"/>
            <a:ext cx="2371986" cy="2803478"/>
          </a:xfrm>
          <a:prstGeom prst="rect">
            <a:avLst/>
          </a:prstGeom>
        </p:spPr>
      </p:pic>
    </p:spTree>
    <p:extLst>
      <p:ext uri="{BB962C8B-B14F-4D97-AF65-F5344CB8AC3E}">
        <p14:creationId xmlns:p14="http://schemas.microsoft.com/office/powerpoint/2010/main" val="2372642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80D1D6-6651-47F0-AEF0-13ADA5671D65}"/>
              </a:ext>
            </a:extLst>
          </p:cNvPr>
          <p:cNvSpPr>
            <a:spLocks noGrp="1"/>
          </p:cNvSpPr>
          <p:nvPr>
            <p:ph type="title"/>
          </p:nvPr>
        </p:nvSpPr>
        <p:spPr/>
        <p:txBody>
          <a:bodyPr/>
          <a:lstStyle/>
          <a:p>
            <a:r>
              <a:rPr lang="de-DE" dirty="0"/>
              <a:t>2.  Ausschnitte analysieren</a:t>
            </a:r>
            <a:br>
              <a:rPr lang="de-DE" dirty="0"/>
            </a:br>
            <a:r>
              <a:rPr lang="de-DE" dirty="0"/>
              <a:t>	(</a:t>
            </a:r>
            <a:r>
              <a:rPr lang="de-DE" dirty="0" err="1"/>
              <a:t>Subirach</a:t>
            </a:r>
            <a:r>
              <a:rPr lang="de-DE" dirty="0"/>
              <a:t>: Gereon Kreuz)</a:t>
            </a:r>
          </a:p>
        </p:txBody>
      </p:sp>
      <p:pic>
        <p:nvPicPr>
          <p:cNvPr id="3" name="Inhaltsplatzhalter 4">
            <a:extLst>
              <a:ext uri="{FF2B5EF4-FFF2-40B4-BE49-F238E27FC236}">
                <a16:creationId xmlns:a16="http://schemas.microsoft.com/office/drawing/2014/main" id="{12C685EA-CFE9-40CE-B4A7-44A9419EECFD}"/>
              </a:ext>
            </a:extLst>
          </p:cNvPr>
          <p:cNvPicPr>
            <a:picLocks noChangeAspect="1"/>
          </p:cNvPicPr>
          <p:nvPr/>
        </p:nvPicPr>
        <p:blipFill rotWithShape="1">
          <a:blip r:embed="rId2"/>
          <a:srcRect l="30544" t="4908" r="29599" b="50124"/>
          <a:stretch/>
        </p:blipFill>
        <p:spPr>
          <a:xfrm>
            <a:off x="938363" y="1998541"/>
            <a:ext cx="1910807" cy="3193774"/>
          </a:xfrm>
          <a:prstGeom prst="rect">
            <a:avLst/>
          </a:prstGeom>
        </p:spPr>
      </p:pic>
      <p:pic>
        <p:nvPicPr>
          <p:cNvPr id="4" name="Inhaltsplatzhalter 4">
            <a:extLst>
              <a:ext uri="{FF2B5EF4-FFF2-40B4-BE49-F238E27FC236}">
                <a16:creationId xmlns:a16="http://schemas.microsoft.com/office/drawing/2014/main" id="{1F28455C-4D6B-47D8-9491-14DC3BE9A0C6}"/>
              </a:ext>
            </a:extLst>
          </p:cNvPr>
          <p:cNvPicPr>
            <a:picLocks noChangeAspect="1"/>
          </p:cNvPicPr>
          <p:nvPr/>
        </p:nvPicPr>
        <p:blipFill rotWithShape="1">
          <a:blip r:embed="rId2"/>
          <a:srcRect l="10611" t="31177" r="56623" b="44609"/>
          <a:stretch/>
        </p:blipFill>
        <p:spPr>
          <a:xfrm>
            <a:off x="3256009" y="1998541"/>
            <a:ext cx="2917229" cy="3193774"/>
          </a:xfrm>
          <a:prstGeom prst="rect">
            <a:avLst/>
          </a:prstGeom>
        </p:spPr>
      </p:pic>
      <p:pic>
        <p:nvPicPr>
          <p:cNvPr id="5" name="Grafik 4">
            <a:extLst>
              <a:ext uri="{FF2B5EF4-FFF2-40B4-BE49-F238E27FC236}">
                <a16:creationId xmlns:a16="http://schemas.microsoft.com/office/drawing/2014/main" id="{46CA8BFA-7A4C-4D6A-A8C8-8140E1AF93DA}"/>
              </a:ext>
            </a:extLst>
          </p:cNvPr>
          <p:cNvPicPr>
            <a:picLocks noChangeAspect="1"/>
          </p:cNvPicPr>
          <p:nvPr/>
        </p:nvPicPr>
        <p:blipFill rotWithShape="1">
          <a:blip r:embed="rId3"/>
          <a:srcRect t="55857" r="2202" b="4349"/>
          <a:stretch/>
        </p:blipFill>
        <p:spPr>
          <a:xfrm>
            <a:off x="6580077" y="2186609"/>
            <a:ext cx="4673560" cy="2817638"/>
          </a:xfrm>
          <a:prstGeom prst="rect">
            <a:avLst/>
          </a:prstGeom>
        </p:spPr>
      </p:pic>
    </p:spTree>
    <p:extLst>
      <p:ext uri="{BB962C8B-B14F-4D97-AF65-F5344CB8AC3E}">
        <p14:creationId xmlns:p14="http://schemas.microsoft.com/office/powerpoint/2010/main" val="2165502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43A127-3115-41C5-8F25-779C7AFCFBD8}"/>
              </a:ext>
            </a:extLst>
          </p:cNvPr>
          <p:cNvSpPr>
            <a:spLocks noGrp="1"/>
          </p:cNvSpPr>
          <p:nvPr>
            <p:ph type="title"/>
          </p:nvPr>
        </p:nvSpPr>
        <p:spPr/>
        <p:txBody>
          <a:bodyPr/>
          <a:lstStyle/>
          <a:p>
            <a:r>
              <a:rPr lang="de-DE" dirty="0"/>
              <a:t>2.  Ausschnitte analysieren</a:t>
            </a:r>
            <a:br>
              <a:rPr lang="de-DE" dirty="0"/>
            </a:br>
            <a:r>
              <a:rPr lang="de-DE" dirty="0"/>
              <a:t>	(Kölner Dom: Gero Kreuz)</a:t>
            </a:r>
          </a:p>
        </p:txBody>
      </p:sp>
      <p:pic>
        <p:nvPicPr>
          <p:cNvPr id="4" name="Grafik 3">
            <a:extLst>
              <a:ext uri="{FF2B5EF4-FFF2-40B4-BE49-F238E27FC236}">
                <a16:creationId xmlns:a16="http://schemas.microsoft.com/office/drawing/2014/main" id="{BFA8A2B9-5894-469E-83A1-7F6B82303C66}"/>
              </a:ext>
            </a:extLst>
          </p:cNvPr>
          <p:cNvPicPr>
            <a:picLocks noChangeAspect="1"/>
          </p:cNvPicPr>
          <p:nvPr/>
        </p:nvPicPr>
        <p:blipFill rotWithShape="1">
          <a:blip r:embed="rId2"/>
          <a:srcRect l="22500" t="4179" r="22965" b="72094"/>
          <a:stretch/>
        </p:blipFill>
        <p:spPr>
          <a:xfrm>
            <a:off x="1530289" y="1994430"/>
            <a:ext cx="6034440" cy="3542087"/>
          </a:xfrm>
          <a:prstGeom prst="rect">
            <a:avLst/>
          </a:prstGeom>
        </p:spPr>
      </p:pic>
      <p:pic>
        <p:nvPicPr>
          <p:cNvPr id="5" name="Grafik 4">
            <a:extLst>
              <a:ext uri="{FF2B5EF4-FFF2-40B4-BE49-F238E27FC236}">
                <a16:creationId xmlns:a16="http://schemas.microsoft.com/office/drawing/2014/main" id="{96068AF2-136B-4A4E-A7C0-314BC067BCA0}"/>
              </a:ext>
            </a:extLst>
          </p:cNvPr>
          <p:cNvPicPr>
            <a:picLocks noChangeAspect="1"/>
          </p:cNvPicPr>
          <p:nvPr/>
        </p:nvPicPr>
        <p:blipFill rotWithShape="1">
          <a:blip r:embed="rId2"/>
          <a:srcRect l="32559" t="18685" r="30291" b="42146"/>
          <a:stretch/>
        </p:blipFill>
        <p:spPr>
          <a:xfrm>
            <a:off x="8171731" y="1994431"/>
            <a:ext cx="2489980" cy="3542087"/>
          </a:xfrm>
          <a:prstGeom prst="rect">
            <a:avLst/>
          </a:prstGeom>
        </p:spPr>
      </p:pic>
    </p:spTree>
    <p:extLst>
      <p:ext uri="{BB962C8B-B14F-4D97-AF65-F5344CB8AC3E}">
        <p14:creationId xmlns:p14="http://schemas.microsoft.com/office/powerpoint/2010/main" val="404696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38DC51-AAB2-47B3-8BBF-F4C49A50DF5D}"/>
              </a:ext>
            </a:extLst>
          </p:cNvPr>
          <p:cNvSpPr>
            <a:spLocks noGrp="1"/>
          </p:cNvSpPr>
          <p:nvPr>
            <p:ph type="title"/>
          </p:nvPr>
        </p:nvSpPr>
        <p:spPr/>
        <p:txBody>
          <a:bodyPr/>
          <a:lstStyle/>
          <a:p>
            <a:r>
              <a:rPr lang="de-DE" dirty="0"/>
              <a:t>3. Veränderung der Vorlagen</a:t>
            </a:r>
            <a:br>
              <a:rPr lang="de-DE" dirty="0"/>
            </a:br>
            <a:r>
              <a:rPr lang="de-DE" dirty="0"/>
              <a:t>	(Gaudí: Altar Kreuz)</a:t>
            </a:r>
          </a:p>
        </p:txBody>
      </p:sp>
      <p:sp>
        <p:nvSpPr>
          <p:cNvPr id="3" name="Textplatzhalter 2">
            <a:extLst>
              <a:ext uri="{FF2B5EF4-FFF2-40B4-BE49-F238E27FC236}">
                <a16:creationId xmlns:a16="http://schemas.microsoft.com/office/drawing/2014/main" id="{CE5CE9C6-0C24-487A-9D04-A9828CC2EA56}"/>
              </a:ext>
            </a:extLst>
          </p:cNvPr>
          <p:cNvSpPr>
            <a:spLocks noGrp="1"/>
          </p:cNvSpPr>
          <p:nvPr>
            <p:ph type="body" idx="1"/>
          </p:nvPr>
        </p:nvSpPr>
        <p:spPr>
          <a:xfrm>
            <a:off x="1447191" y="2019550"/>
            <a:ext cx="4645152" cy="441901"/>
          </a:xfrm>
        </p:spPr>
        <p:txBody>
          <a:bodyPr/>
          <a:lstStyle/>
          <a:p>
            <a:r>
              <a:rPr lang="de-DE" dirty="0"/>
              <a:t>Original</a:t>
            </a:r>
          </a:p>
        </p:txBody>
      </p:sp>
      <p:sp>
        <p:nvSpPr>
          <p:cNvPr id="5" name="Textplatzhalter 4">
            <a:extLst>
              <a:ext uri="{FF2B5EF4-FFF2-40B4-BE49-F238E27FC236}">
                <a16:creationId xmlns:a16="http://schemas.microsoft.com/office/drawing/2014/main" id="{951FD70D-8F6F-424D-BF74-613A47DF07E8}"/>
              </a:ext>
            </a:extLst>
          </p:cNvPr>
          <p:cNvSpPr>
            <a:spLocks noGrp="1"/>
          </p:cNvSpPr>
          <p:nvPr>
            <p:ph type="body" sz="quarter" idx="3"/>
          </p:nvPr>
        </p:nvSpPr>
        <p:spPr>
          <a:xfrm>
            <a:off x="6412362" y="2023003"/>
            <a:ext cx="4645152" cy="441901"/>
          </a:xfrm>
        </p:spPr>
        <p:txBody>
          <a:bodyPr/>
          <a:lstStyle/>
          <a:p>
            <a:r>
              <a:rPr lang="de-DE" dirty="0"/>
              <a:t>Bearbeitet</a:t>
            </a:r>
          </a:p>
        </p:txBody>
      </p:sp>
      <p:pic>
        <p:nvPicPr>
          <p:cNvPr id="9" name="Inhaltsplatzhalter 8">
            <a:extLst>
              <a:ext uri="{FF2B5EF4-FFF2-40B4-BE49-F238E27FC236}">
                <a16:creationId xmlns:a16="http://schemas.microsoft.com/office/drawing/2014/main" id="{3D3F6432-B08E-4CD7-AD36-866A283A734D}"/>
              </a:ext>
            </a:extLst>
          </p:cNvPr>
          <p:cNvPicPr>
            <a:picLocks noGrp="1" noChangeAspect="1"/>
          </p:cNvPicPr>
          <p:nvPr>
            <p:ph sz="half" idx="2"/>
          </p:nvPr>
        </p:nvPicPr>
        <p:blipFill>
          <a:blip r:embed="rId2"/>
          <a:stretch>
            <a:fillRect/>
          </a:stretch>
        </p:blipFill>
        <p:spPr>
          <a:xfrm>
            <a:off x="1447191" y="2240500"/>
            <a:ext cx="2979035" cy="3699319"/>
          </a:xfrm>
          <a:prstGeom prst="rect">
            <a:avLst/>
          </a:prstGeom>
        </p:spPr>
      </p:pic>
      <p:pic>
        <p:nvPicPr>
          <p:cNvPr id="7" name="Inhaltsplatzhalter 8">
            <a:extLst>
              <a:ext uri="{FF2B5EF4-FFF2-40B4-BE49-F238E27FC236}">
                <a16:creationId xmlns:a16="http://schemas.microsoft.com/office/drawing/2014/main" id="{8B7B3FFE-006B-459E-99DC-4F3C7B7F224F}"/>
              </a:ext>
            </a:extLst>
          </p:cNvPr>
          <p:cNvPicPr>
            <a:picLocks noGrp="1" noChangeAspect="1"/>
          </p:cNvPicPr>
          <p:nvPr>
            <p:ph sz="quarter" idx="4"/>
          </p:nvPr>
        </p:nvPicPr>
        <p:blipFill>
          <a:blip r:embed="rId3">
            <a:extLst>
              <a:ext uri="{BEBA8EAE-BF5A-486C-A8C5-ECC9F3942E4B}">
                <a14:imgProps xmlns:a14="http://schemas.microsoft.com/office/drawing/2010/main">
                  <a14:imgLayer r:embed="rId4">
                    <a14:imgEffect>
                      <a14:artisticPencilGrayscale/>
                    </a14:imgEffect>
                  </a14:imgLayer>
                </a14:imgProps>
              </a:ext>
            </a:extLst>
          </a:blip>
          <a:stretch>
            <a:fillRect/>
          </a:stretch>
        </p:blipFill>
        <p:spPr>
          <a:xfrm>
            <a:off x="6412361" y="2240500"/>
            <a:ext cx="2979035" cy="3699320"/>
          </a:xfrm>
          <a:prstGeom prst="rect">
            <a:avLst/>
          </a:prstGeom>
        </p:spPr>
      </p:pic>
    </p:spTree>
    <p:extLst>
      <p:ext uri="{BB962C8B-B14F-4D97-AF65-F5344CB8AC3E}">
        <p14:creationId xmlns:p14="http://schemas.microsoft.com/office/powerpoint/2010/main" val="2468295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DFDCD8"/>
            </a:gs>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2A3DDA-2D60-4ED7-996E-443A15582CFF}"/>
              </a:ext>
            </a:extLst>
          </p:cNvPr>
          <p:cNvSpPr>
            <a:spLocks noGrp="1"/>
          </p:cNvSpPr>
          <p:nvPr>
            <p:ph type="title"/>
          </p:nvPr>
        </p:nvSpPr>
        <p:spPr/>
        <p:txBody>
          <a:bodyPr/>
          <a:lstStyle/>
          <a:p>
            <a:r>
              <a:rPr lang="de-DE" dirty="0"/>
              <a:t>3. Veränderung der Vorlagen</a:t>
            </a:r>
            <a:br>
              <a:rPr lang="de-DE" dirty="0"/>
            </a:br>
            <a:r>
              <a:rPr lang="de-DE" dirty="0"/>
              <a:t>	(</a:t>
            </a:r>
            <a:r>
              <a:rPr lang="de-DE" dirty="0" err="1"/>
              <a:t>Subirach</a:t>
            </a:r>
            <a:r>
              <a:rPr lang="de-DE" dirty="0"/>
              <a:t>: Gereon Kreuz)</a:t>
            </a:r>
          </a:p>
        </p:txBody>
      </p:sp>
      <p:sp>
        <p:nvSpPr>
          <p:cNvPr id="3" name="Textplatzhalter 2">
            <a:extLst>
              <a:ext uri="{FF2B5EF4-FFF2-40B4-BE49-F238E27FC236}">
                <a16:creationId xmlns:a16="http://schemas.microsoft.com/office/drawing/2014/main" id="{F8F00B85-7705-48F2-979F-87C3AAA3D4BC}"/>
              </a:ext>
            </a:extLst>
          </p:cNvPr>
          <p:cNvSpPr>
            <a:spLocks noGrp="1"/>
          </p:cNvSpPr>
          <p:nvPr>
            <p:ph type="body" idx="1"/>
          </p:nvPr>
        </p:nvSpPr>
        <p:spPr>
          <a:xfrm>
            <a:off x="1447191" y="2019550"/>
            <a:ext cx="4645152" cy="405598"/>
          </a:xfrm>
        </p:spPr>
        <p:txBody>
          <a:bodyPr>
            <a:normAutofit lnSpcReduction="10000"/>
          </a:bodyPr>
          <a:lstStyle/>
          <a:p>
            <a:r>
              <a:rPr lang="de-DE" dirty="0"/>
              <a:t>Original</a:t>
            </a:r>
          </a:p>
        </p:txBody>
      </p:sp>
      <p:sp>
        <p:nvSpPr>
          <p:cNvPr id="5" name="Textplatzhalter 4">
            <a:extLst>
              <a:ext uri="{FF2B5EF4-FFF2-40B4-BE49-F238E27FC236}">
                <a16:creationId xmlns:a16="http://schemas.microsoft.com/office/drawing/2014/main" id="{D2BB18E4-CDA0-4A5B-8395-803D77C5FE60}"/>
              </a:ext>
            </a:extLst>
          </p:cNvPr>
          <p:cNvSpPr>
            <a:spLocks noGrp="1"/>
          </p:cNvSpPr>
          <p:nvPr>
            <p:ph type="body" sz="quarter" idx="3"/>
          </p:nvPr>
        </p:nvSpPr>
        <p:spPr>
          <a:xfrm>
            <a:off x="6412362" y="2023003"/>
            <a:ext cx="4645152" cy="402145"/>
          </a:xfrm>
        </p:spPr>
        <p:txBody>
          <a:bodyPr>
            <a:normAutofit lnSpcReduction="10000"/>
          </a:bodyPr>
          <a:lstStyle/>
          <a:p>
            <a:r>
              <a:rPr lang="de-DE" dirty="0"/>
              <a:t>Bearbeitet</a:t>
            </a:r>
          </a:p>
        </p:txBody>
      </p:sp>
      <p:pic>
        <p:nvPicPr>
          <p:cNvPr id="7" name="Inhaltsplatzhalter 4">
            <a:extLst>
              <a:ext uri="{FF2B5EF4-FFF2-40B4-BE49-F238E27FC236}">
                <a16:creationId xmlns:a16="http://schemas.microsoft.com/office/drawing/2014/main" id="{5C36D92D-7A02-454E-8622-E31FF775ABE9}"/>
              </a:ext>
            </a:extLst>
          </p:cNvPr>
          <p:cNvPicPr>
            <a:picLocks noGrp="1" noChangeAspect="1"/>
          </p:cNvPicPr>
          <p:nvPr>
            <p:ph sz="half" idx="2"/>
          </p:nvPr>
        </p:nvPicPr>
        <p:blipFill>
          <a:blip r:embed="rId2"/>
          <a:stretch>
            <a:fillRect/>
          </a:stretch>
        </p:blipFill>
        <p:spPr>
          <a:xfrm>
            <a:off x="1447191" y="2415625"/>
            <a:ext cx="2448948" cy="3628072"/>
          </a:xfrm>
          <a:prstGeom prst="rect">
            <a:avLst/>
          </a:prstGeom>
        </p:spPr>
      </p:pic>
      <p:pic>
        <p:nvPicPr>
          <p:cNvPr id="8" name="Inhaltsplatzhalter 4">
            <a:extLst>
              <a:ext uri="{FF2B5EF4-FFF2-40B4-BE49-F238E27FC236}">
                <a16:creationId xmlns:a16="http://schemas.microsoft.com/office/drawing/2014/main" id="{D11848E4-51AB-4EBF-BD03-A06895E12F16}"/>
              </a:ext>
            </a:extLst>
          </p:cNvPr>
          <p:cNvPicPr>
            <a:picLocks noGrp="1" noChangeAspect="1"/>
          </p:cNvPicPr>
          <p:nvPr>
            <p:ph sz="quarter" idx="4"/>
          </p:nvPr>
        </p:nvPicPr>
        <p:blipFill>
          <a:blip r:embed="rId3">
            <a:extLst>
              <a:ext uri="{BEBA8EAE-BF5A-486C-A8C5-ECC9F3942E4B}">
                <a14:imgProps xmlns:a14="http://schemas.microsoft.com/office/drawing/2010/main">
                  <a14:imgLayer r:embed="rId4">
                    <a14:imgEffect>
                      <a14:artisticPencilSketch pressure="100"/>
                    </a14:imgEffect>
                  </a14:imgLayer>
                </a14:imgProps>
              </a:ext>
            </a:extLst>
          </a:blip>
          <a:stretch>
            <a:fillRect/>
          </a:stretch>
        </p:blipFill>
        <p:spPr>
          <a:xfrm>
            <a:off x="6412362" y="2425148"/>
            <a:ext cx="2448948" cy="3628072"/>
          </a:xfrm>
          <a:prstGeom prst="rect">
            <a:avLst/>
          </a:prstGeom>
        </p:spPr>
      </p:pic>
    </p:spTree>
    <p:extLst>
      <p:ext uri="{BB962C8B-B14F-4D97-AF65-F5344CB8AC3E}">
        <p14:creationId xmlns:p14="http://schemas.microsoft.com/office/powerpoint/2010/main" val="1209010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0DDB61-6166-4B6D-8C22-9EFB4E70CFCC}"/>
              </a:ext>
            </a:extLst>
          </p:cNvPr>
          <p:cNvSpPr>
            <a:spLocks noGrp="1"/>
          </p:cNvSpPr>
          <p:nvPr>
            <p:ph type="title"/>
          </p:nvPr>
        </p:nvSpPr>
        <p:spPr/>
        <p:txBody>
          <a:bodyPr/>
          <a:lstStyle/>
          <a:p>
            <a:r>
              <a:rPr lang="de-DE" dirty="0"/>
              <a:t>3. Veränderung der Vorlagen</a:t>
            </a:r>
            <a:br>
              <a:rPr lang="de-DE" dirty="0"/>
            </a:br>
            <a:r>
              <a:rPr lang="de-DE" dirty="0"/>
              <a:t>	(Kölner Dom: Gero Kreuz)</a:t>
            </a:r>
          </a:p>
        </p:txBody>
      </p:sp>
      <p:sp>
        <p:nvSpPr>
          <p:cNvPr id="3" name="Textplatzhalter 2">
            <a:extLst>
              <a:ext uri="{FF2B5EF4-FFF2-40B4-BE49-F238E27FC236}">
                <a16:creationId xmlns:a16="http://schemas.microsoft.com/office/drawing/2014/main" id="{E69F0432-08C9-456F-A46F-900B7E36D47F}"/>
              </a:ext>
            </a:extLst>
          </p:cNvPr>
          <p:cNvSpPr>
            <a:spLocks noGrp="1"/>
          </p:cNvSpPr>
          <p:nvPr>
            <p:ph type="body" idx="1"/>
          </p:nvPr>
        </p:nvSpPr>
        <p:spPr>
          <a:xfrm>
            <a:off x="1447191" y="2019549"/>
            <a:ext cx="4645152" cy="405599"/>
          </a:xfrm>
        </p:spPr>
        <p:txBody>
          <a:bodyPr>
            <a:normAutofit lnSpcReduction="10000"/>
          </a:bodyPr>
          <a:lstStyle/>
          <a:p>
            <a:r>
              <a:rPr lang="de-DE" dirty="0"/>
              <a:t>Original</a:t>
            </a:r>
          </a:p>
        </p:txBody>
      </p:sp>
      <p:sp>
        <p:nvSpPr>
          <p:cNvPr id="5" name="Textplatzhalter 4">
            <a:extLst>
              <a:ext uri="{FF2B5EF4-FFF2-40B4-BE49-F238E27FC236}">
                <a16:creationId xmlns:a16="http://schemas.microsoft.com/office/drawing/2014/main" id="{25098181-BC67-43C8-B5B2-45BDA30F0C4A}"/>
              </a:ext>
            </a:extLst>
          </p:cNvPr>
          <p:cNvSpPr>
            <a:spLocks noGrp="1"/>
          </p:cNvSpPr>
          <p:nvPr>
            <p:ph type="body" sz="quarter" idx="3"/>
          </p:nvPr>
        </p:nvSpPr>
        <p:spPr>
          <a:xfrm>
            <a:off x="6412362" y="2023003"/>
            <a:ext cx="4645152" cy="402145"/>
          </a:xfrm>
        </p:spPr>
        <p:txBody>
          <a:bodyPr>
            <a:normAutofit lnSpcReduction="10000"/>
          </a:bodyPr>
          <a:lstStyle/>
          <a:p>
            <a:r>
              <a:rPr lang="de-DE" dirty="0"/>
              <a:t>Bearbeitet</a:t>
            </a:r>
          </a:p>
        </p:txBody>
      </p:sp>
      <p:pic>
        <p:nvPicPr>
          <p:cNvPr id="7" name="Inhaltsplatzhalter 4">
            <a:extLst>
              <a:ext uri="{FF2B5EF4-FFF2-40B4-BE49-F238E27FC236}">
                <a16:creationId xmlns:a16="http://schemas.microsoft.com/office/drawing/2014/main" id="{3E6F3DA7-FC05-4355-92A3-6A04C0281C6C}"/>
              </a:ext>
            </a:extLst>
          </p:cNvPr>
          <p:cNvPicPr>
            <a:picLocks noGrp="1" noChangeAspect="1"/>
          </p:cNvPicPr>
          <p:nvPr>
            <p:ph sz="half" idx="2"/>
          </p:nvPr>
        </p:nvPicPr>
        <p:blipFill>
          <a:blip r:embed="rId2"/>
          <a:stretch>
            <a:fillRect/>
          </a:stretch>
        </p:blipFill>
        <p:spPr>
          <a:xfrm>
            <a:off x="1447191" y="2425147"/>
            <a:ext cx="2687487" cy="3627775"/>
          </a:xfrm>
          <a:prstGeom prst="rect">
            <a:avLst/>
          </a:prstGeom>
        </p:spPr>
      </p:pic>
      <p:pic>
        <p:nvPicPr>
          <p:cNvPr id="8" name="Inhaltsplatzhalter 4">
            <a:extLst>
              <a:ext uri="{FF2B5EF4-FFF2-40B4-BE49-F238E27FC236}">
                <a16:creationId xmlns:a16="http://schemas.microsoft.com/office/drawing/2014/main" id="{204BAD2B-7549-435A-A4E0-3ACD2B726E0E}"/>
              </a:ext>
            </a:extLst>
          </p:cNvPr>
          <p:cNvPicPr>
            <a:picLocks noGrp="1" noChangeAspect="1"/>
          </p:cNvPicPr>
          <p:nvPr>
            <p:ph sz="quarter" idx="4"/>
          </p:nvPr>
        </p:nvPicPr>
        <p:blipFill>
          <a:blip r:embed="rId3">
            <a:extLst>
              <a:ext uri="{BEBA8EAE-BF5A-486C-A8C5-ECC9F3942E4B}">
                <a14:imgProps xmlns:a14="http://schemas.microsoft.com/office/drawing/2010/main">
                  <a14:imgLayer r:embed="rId4">
                    <a14:imgEffect>
                      <a14:artisticPaintBrush brushSize="3"/>
                    </a14:imgEffect>
                  </a14:imgLayer>
                </a14:imgProps>
              </a:ext>
            </a:extLst>
          </a:blip>
          <a:stretch>
            <a:fillRect/>
          </a:stretch>
        </p:blipFill>
        <p:spPr>
          <a:xfrm>
            <a:off x="6412362" y="2425147"/>
            <a:ext cx="2687487" cy="3627775"/>
          </a:xfrm>
          <a:prstGeom prst="rect">
            <a:avLst/>
          </a:prstGeom>
        </p:spPr>
      </p:pic>
    </p:spTree>
    <p:extLst>
      <p:ext uri="{BB962C8B-B14F-4D97-AF65-F5344CB8AC3E}">
        <p14:creationId xmlns:p14="http://schemas.microsoft.com/office/powerpoint/2010/main" val="1294362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1EC654-8937-47EF-850B-76A4C83AF47D}"/>
              </a:ext>
            </a:extLst>
          </p:cNvPr>
          <p:cNvSpPr>
            <a:spLocks noGrp="1"/>
          </p:cNvSpPr>
          <p:nvPr>
            <p:ph type="title"/>
          </p:nvPr>
        </p:nvSpPr>
        <p:spPr/>
        <p:txBody>
          <a:bodyPr/>
          <a:lstStyle/>
          <a:p>
            <a:r>
              <a:rPr lang="de-DE" dirty="0"/>
              <a:t>4. Vergleiche der Kreuze</a:t>
            </a:r>
          </a:p>
        </p:txBody>
      </p:sp>
      <p:sp>
        <p:nvSpPr>
          <p:cNvPr id="3" name="Inhaltsplatzhalter 2">
            <a:extLst>
              <a:ext uri="{FF2B5EF4-FFF2-40B4-BE49-F238E27FC236}">
                <a16:creationId xmlns:a16="http://schemas.microsoft.com/office/drawing/2014/main" id="{71AB1447-5215-40E0-A453-68136F2CD3AD}"/>
              </a:ext>
            </a:extLst>
          </p:cNvPr>
          <p:cNvSpPr>
            <a:spLocks noGrp="1"/>
          </p:cNvSpPr>
          <p:nvPr>
            <p:ph idx="1"/>
          </p:nvPr>
        </p:nvSpPr>
        <p:spPr>
          <a:xfrm>
            <a:off x="1451579" y="2015732"/>
            <a:ext cx="9603275" cy="4146529"/>
          </a:xfrm>
        </p:spPr>
        <p:txBody>
          <a:bodyPr>
            <a:normAutofit/>
          </a:bodyPr>
          <a:lstStyle/>
          <a:p>
            <a:pPr marL="0" indent="0">
              <a:lnSpc>
                <a:spcPct val="100000"/>
              </a:lnSpc>
              <a:buNone/>
            </a:pPr>
            <a:r>
              <a:rPr lang="de-DE" dirty="0"/>
              <a:t>Die drei Künstler Gaudí, </a:t>
            </a:r>
            <a:r>
              <a:rPr lang="de-DE" dirty="0" err="1"/>
              <a:t>Subirach</a:t>
            </a:r>
            <a:r>
              <a:rPr lang="de-DE" dirty="0"/>
              <a:t> und Gero haben alle jeweils mindestens ein Kreuz entworfen. Nun treffen sie sich und vergleichen diese miteinander.</a:t>
            </a:r>
          </a:p>
          <a:p>
            <a:pPr marL="0" indent="0">
              <a:lnSpc>
                <a:spcPct val="100000"/>
              </a:lnSpc>
              <a:buNone/>
            </a:pPr>
            <a:r>
              <a:rPr lang="de-DE" i="1" dirty="0"/>
              <a:t>Gaudí: </a:t>
            </a:r>
            <a:r>
              <a:rPr lang="de-DE" dirty="0"/>
              <a:t>		Ich habe das Altar Kreuz der La Sagrada Familia in Barcelona entworfen.</a:t>
            </a:r>
          </a:p>
          <a:p>
            <a:pPr marL="0" indent="0">
              <a:lnSpc>
                <a:spcPct val="100000"/>
              </a:lnSpc>
              <a:buNone/>
            </a:pPr>
            <a:r>
              <a:rPr lang="de-DE" i="1" dirty="0" err="1"/>
              <a:t>Subirach</a:t>
            </a:r>
            <a:r>
              <a:rPr lang="de-DE" i="1" dirty="0"/>
              <a:t>:</a:t>
            </a:r>
            <a:r>
              <a:rPr lang="de-DE" dirty="0"/>
              <a:t>		Oh, ich habe ebenfalls etwas für die La Sagrada Familia entworfen. Jedoch 		außen, nämlich die Passionsfassade.</a:t>
            </a:r>
          </a:p>
          <a:p>
            <a:pPr marL="0" indent="0">
              <a:lnSpc>
                <a:spcPct val="100000"/>
              </a:lnSpc>
              <a:buNone/>
            </a:pPr>
            <a:r>
              <a:rPr lang="de-DE" i="1" dirty="0"/>
              <a:t>Gero:</a:t>
            </a:r>
            <a:r>
              <a:rPr lang="de-DE" dirty="0"/>
              <a:t>		Mich persönlich hat der Kölner Dom sehr fasziniert, weshalb ich das 			dort auffindbare Gero Kreuz entworfen habe.</a:t>
            </a:r>
          </a:p>
          <a:p>
            <a:pPr marL="0" indent="0">
              <a:lnSpc>
                <a:spcPct val="100000"/>
              </a:lnSpc>
              <a:buNone/>
            </a:pPr>
            <a:r>
              <a:rPr lang="de-DE" i="1" dirty="0" err="1"/>
              <a:t>Subirach</a:t>
            </a:r>
            <a:r>
              <a:rPr lang="de-DE" i="1" dirty="0"/>
              <a:t>:</a:t>
            </a:r>
            <a:r>
              <a:rPr lang="de-DE" dirty="0"/>
              <a:t>		Wann habt ihr eure Kreuze denn entworfen bzw. wann wurden die 			denn gebaut?</a:t>
            </a:r>
          </a:p>
          <a:p>
            <a:pPr marL="0" indent="0">
              <a:lnSpc>
                <a:spcPct val="100000"/>
              </a:lnSpc>
              <a:buNone/>
            </a:pPr>
            <a:r>
              <a:rPr lang="de-DE" i="1" dirty="0"/>
              <a:t>Gaudí:</a:t>
            </a:r>
            <a:r>
              <a:rPr lang="de-DE" dirty="0"/>
              <a:t>		16 Jahre nach Beginn des Kirchenbaus, welcher 1882 begonnen hatte, 			wurde die lange Planung meines Kreuzes umgesetzt.</a:t>
            </a:r>
          </a:p>
          <a:p>
            <a:pPr marL="0" indent="0">
              <a:lnSpc>
                <a:spcPct val="100000"/>
              </a:lnSpc>
              <a:buNone/>
            </a:pPr>
            <a:endParaRPr lang="de-DE" i="1" dirty="0"/>
          </a:p>
        </p:txBody>
      </p:sp>
    </p:spTree>
    <p:extLst>
      <p:ext uri="{BB962C8B-B14F-4D97-AF65-F5344CB8AC3E}">
        <p14:creationId xmlns:p14="http://schemas.microsoft.com/office/powerpoint/2010/main" val="791440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661FE76-CCBD-498C-B474-C2A7C6836CFE}"/>
              </a:ext>
            </a:extLst>
          </p:cNvPr>
          <p:cNvSpPr txBox="1"/>
          <p:nvPr/>
        </p:nvSpPr>
        <p:spPr>
          <a:xfrm>
            <a:off x="1364974" y="766732"/>
            <a:ext cx="9462052" cy="5324535"/>
          </a:xfrm>
          <a:prstGeom prst="rect">
            <a:avLst/>
          </a:prstGeom>
          <a:noFill/>
        </p:spPr>
        <p:txBody>
          <a:bodyPr wrap="square" rtlCol="0">
            <a:spAutoFit/>
          </a:bodyPr>
          <a:lstStyle/>
          <a:p>
            <a:r>
              <a:rPr lang="de-DE" sz="2000" i="1" dirty="0"/>
              <a:t>Gero: 		</a:t>
            </a:r>
            <a:r>
              <a:rPr lang="de-DE" sz="2000" dirty="0"/>
              <a:t>Ähm, die Umsetzung meines Kreuzes erfolgte schon Ende des 10. 						Jahrhunderts in der Umgebung von Köln.</a:t>
            </a:r>
          </a:p>
          <a:p>
            <a:r>
              <a:rPr lang="de-DE" sz="2000" i="1" dirty="0" err="1"/>
              <a:t>Subirach</a:t>
            </a:r>
            <a:r>
              <a:rPr lang="de-DE" sz="2000" i="1" dirty="0"/>
              <a:t>: 	 	</a:t>
            </a:r>
            <a:r>
              <a:rPr lang="de-DE" sz="2000" dirty="0"/>
              <a:t>Dann ist dein Kreuz rund 1000 Jahre älter als meins. Meins ist von 1987 bis 				2009 gebaut wurden in Zusammenhang mit der gesamten Passionsfassade.</a:t>
            </a:r>
          </a:p>
          <a:p>
            <a:r>
              <a:rPr lang="de-DE" sz="2000" i="1" dirty="0"/>
              <a:t>Gaudí:</a:t>
            </a:r>
            <a:r>
              <a:rPr lang="de-DE" sz="2000" dirty="0"/>
              <a:t> 		Festzuhalten ist, dass das Gero Kreuz im Kölner Dom am ältesten ist und am 			neusten ist das Kreuz der Passionsfassade der La Sagrada Familia in 					Barcelona. </a:t>
            </a:r>
          </a:p>
          <a:p>
            <a:r>
              <a:rPr lang="de-DE" sz="2000" i="1" dirty="0"/>
              <a:t>Gero: </a:t>
            </a:r>
            <a:r>
              <a:rPr lang="de-DE" sz="2000" dirty="0"/>
              <a:t>		Wie sehen eure Kreuze denn so aus?</a:t>
            </a:r>
          </a:p>
          <a:p>
            <a:r>
              <a:rPr lang="de-DE" sz="2000" i="1" dirty="0" err="1"/>
              <a:t>Subirach</a:t>
            </a:r>
            <a:r>
              <a:rPr lang="de-DE" sz="2000" i="1" dirty="0"/>
              <a:t>:</a:t>
            </a:r>
            <a:r>
              <a:rPr lang="de-DE" sz="2000" dirty="0"/>
              <a:t> 	Meins ist sehr schlicht in beigen und braunen Tönen gehalten. Ihr werdet 				dort auch keine all zu großen Auffälligkeiten finden. </a:t>
            </a:r>
          </a:p>
          <a:p>
            <a:r>
              <a:rPr lang="de-DE" sz="2000" dirty="0"/>
              <a:t>Gaudí: 		Bei meinem Kreuz handelt es sich um einen goldleuchtenden Baldachin in 				Form eines Siebenecks welches sich Fokus des Altarraum befindet, da es 				über dem Altar frei runter hängt. </a:t>
            </a:r>
          </a:p>
          <a:p>
            <a:r>
              <a:rPr lang="de-DE" sz="2000" i="1" dirty="0"/>
              <a:t>Gero: </a:t>
            </a:r>
            <a:r>
              <a:rPr lang="de-DE" sz="2000" dirty="0"/>
              <a:t>		Ich denke mein Kreuz ist neutral, da es in natürlichen Farben wie z.B. blau 				gehalten ist.</a:t>
            </a:r>
          </a:p>
          <a:p>
            <a:r>
              <a:rPr lang="de-DE" sz="2000" i="1" dirty="0" err="1"/>
              <a:t>Subirach</a:t>
            </a:r>
            <a:r>
              <a:rPr lang="de-DE" sz="2000" i="1" dirty="0"/>
              <a:t>: 		</a:t>
            </a:r>
            <a:r>
              <a:rPr lang="de-DE" sz="2000" dirty="0"/>
              <a:t>Festzuhalten ist also, dass Gaudís Kreuz am aufwendigsten erscheint, 					</a:t>
            </a:r>
            <a:r>
              <a:rPr lang="de-DE" sz="2000" dirty="0" err="1"/>
              <a:t>vorallem</a:t>
            </a:r>
            <a:r>
              <a:rPr lang="de-DE" sz="2000" dirty="0"/>
              <a:t> im Gegensatz zu meinem, welches am schlichtesten erscheint.</a:t>
            </a:r>
            <a:endParaRPr lang="de-DE" sz="2000" i="1" dirty="0"/>
          </a:p>
        </p:txBody>
      </p:sp>
    </p:spTree>
    <p:extLst>
      <p:ext uri="{BB962C8B-B14F-4D97-AF65-F5344CB8AC3E}">
        <p14:creationId xmlns:p14="http://schemas.microsoft.com/office/powerpoint/2010/main" val="4054754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4BE4DFE0-33D5-4658-9F95-32CCBD9EF4B7}"/>
              </a:ext>
            </a:extLst>
          </p:cNvPr>
          <p:cNvSpPr txBox="1"/>
          <p:nvPr/>
        </p:nvSpPr>
        <p:spPr>
          <a:xfrm>
            <a:off x="1278834" y="766732"/>
            <a:ext cx="9634331" cy="5324535"/>
          </a:xfrm>
          <a:prstGeom prst="rect">
            <a:avLst/>
          </a:prstGeom>
          <a:noFill/>
        </p:spPr>
        <p:txBody>
          <a:bodyPr wrap="square" rtlCol="0">
            <a:spAutoFit/>
          </a:bodyPr>
          <a:lstStyle/>
          <a:p>
            <a:r>
              <a:rPr lang="de-DE" sz="2000" i="1" dirty="0"/>
              <a:t>Gaudí: 		</a:t>
            </a:r>
            <a:r>
              <a:rPr lang="de-DE" sz="2000" dirty="0"/>
              <a:t>Was war euch bei den Kreuzen besonders wichtig?</a:t>
            </a:r>
          </a:p>
          <a:p>
            <a:r>
              <a:rPr lang="de-DE" sz="2000" i="1" dirty="0" err="1"/>
              <a:t>Subirach</a:t>
            </a:r>
            <a:r>
              <a:rPr lang="de-DE" sz="2000" i="1" dirty="0"/>
              <a:t>:</a:t>
            </a:r>
            <a:r>
              <a:rPr lang="de-DE" sz="2000" dirty="0"/>
              <a:t>		Mir war besonders wichtig nicht nur das Kreuz darzustellen, sondern auch den 			Leidensweg Jesu in Verbindung damit zu bringen. Ich finde, dass das alles 				zusammenhängt und deswegen man dies auch nicht unberücksichtigt lassen 				sollte.</a:t>
            </a:r>
          </a:p>
          <a:p>
            <a:r>
              <a:rPr lang="de-DE" sz="2000" i="1" dirty="0"/>
              <a:t>Gero:</a:t>
            </a:r>
            <a:r>
              <a:rPr lang="de-DE" sz="2000" dirty="0"/>
              <a:t>		Für mich war wichtig, dass sich das Kreuz in einer bekannten Stadt befindet, 			um möglichst viele Menschen anzusprechen. Außerdem wollte ich, dass das 				Kreuz jederzeit </a:t>
            </a:r>
            <a:r>
              <a:rPr lang="de-DE" sz="2000" dirty="0" err="1"/>
              <a:t>betrachtbar</a:t>
            </a:r>
            <a:r>
              <a:rPr lang="de-DE" sz="2000" dirty="0"/>
              <a:t> ist.</a:t>
            </a:r>
          </a:p>
          <a:p>
            <a:r>
              <a:rPr lang="de-DE" sz="2000" i="1" dirty="0"/>
              <a:t>Gaudí:</a:t>
            </a:r>
            <a:r>
              <a:rPr lang="de-DE" sz="2000" dirty="0"/>
              <a:t> 		Bezüglich meines Kreuzes bedeutete mir die kreative Umsetzung sowie die 			Platzierung in der freien Luft sehr viel. Aber auch hinsichtlich der Farbe 				war mir die Beschränkung auf Goldtöne wichtig.	</a:t>
            </a:r>
          </a:p>
          <a:p>
            <a:r>
              <a:rPr lang="de-DE" sz="2000" i="1" dirty="0"/>
              <a:t>Gero: 		</a:t>
            </a:r>
            <a:r>
              <a:rPr lang="de-DE" sz="2000" dirty="0"/>
              <a:t>Festzuhalten ist also, dass jedes Kreuz auf seine eigene Weise besonders ist 				und jedes einzigartige Besonderheiten aufweist.</a:t>
            </a:r>
          </a:p>
          <a:p>
            <a:r>
              <a:rPr lang="de-DE" sz="2000" i="1" dirty="0" err="1"/>
              <a:t>Subirach</a:t>
            </a:r>
            <a:r>
              <a:rPr lang="de-DE" sz="2000" i="1" dirty="0"/>
              <a:t>:		</a:t>
            </a:r>
            <a:r>
              <a:rPr lang="de-DE" sz="2000" dirty="0"/>
              <a:t>Ich denke, ich würde mir gerne mal Gaudís Kreuz anschauen gehen, da es 				nicht so schlicht ist wie meins.</a:t>
            </a:r>
          </a:p>
          <a:p>
            <a:r>
              <a:rPr lang="de-DE" sz="2000" i="1" dirty="0"/>
              <a:t>Gaudí:</a:t>
            </a:r>
            <a:r>
              <a:rPr lang="de-DE" sz="2000" dirty="0"/>
              <a:t> 		Ich persönlich wurde gerne das Gero Kreuz betrachten um zu schauen wie 			das Kreuz für alle ansprechbar gemacht wurde.</a:t>
            </a:r>
            <a:endParaRPr lang="de-DE" sz="2000" i="1" dirty="0"/>
          </a:p>
        </p:txBody>
      </p:sp>
    </p:spTree>
    <p:extLst>
      <p:ext uri="{BB962C8B-B14F-4D97-AF65-F5344CB8AC3E}">
        <p14:creationId xmlns:p14="http://schemas.microsoft.com/office/powerpoint/2010/main" val="2625842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8EDA8F4-4779-4854-AB9D-BFA1CAE71340}"/>
              </a:ext>
            </a:extLst>
          </p:cNvPr>
          <p:cNvSpPr txBox="1"/>
          <p:nvPr/>
        </p:nvSpPr>
        <p:spPr>
          <a:xfrm>
            <a:off x="1317769" y="927652"/>
            <a:ext cx="9556462" cy="1015663"/>
          </a:xfrm>
          <a:prstGeom prst="rect">
            <a:avLst/>
          </a:prstGeom>
          <a:noFill/>
        </p:spPr>
        <p:txBody>
          <a:bodyPr wrap="none" rtlCol="0">
            <a:spAutoFit/>
          </a:bodyPr>
          <a:lstStyle/>
          <a:p>
            <a:r>
              <a:rPr lang="de-DE" sz="2000" i="1" dirty="0"/>
              <a:t>Gero: </a:t>
            </a:r>
            <a:r>
              <a:rPr lang="de-DE" sz="2000" dirty="0"/>
              <a:t>	Ich nehme mir vor das Kreuz von </a:t>
            </a:r>
            <a:r>
              <a:rPr lang="de-DE" sz="2000" dirty="0" err="1"/>
              <a:t>Subirach</a:t>
            </a:r>
            <a:r>
              <a:rPr lang="de-DE" sz="2000" dirty="0"/>
              <a:t> in Barcelona zu besuchen, da es einen </a:t>
            </a:r>
          </a:p>
          <a:p>
            <a:r>
              <a:rPr lang="de-DE" sz="2000" dirty="0"/>
              <a:t>		moderneren Baustil hat und ca. 1000 Jahre nach meinem entstanden ist.</a:t>
            </a:r>
          </a:p>
          <a:p>
            <a:r>
              <a:rPr lang="de-DE" sz="2000" i="1" dirty="0"/>
              <a:t>Gaudí: </a:t>
            </a:r>
            <a:r>
              <a:rPr lang="de-DE" sz="2000" dirty="0"/>
              <a:t> 	Es war schön euch zu treffen und sich mit euch über eure </a:t>
            </a:r>
            <a:r>
              <a:rPr lang="de-DE" sz="2000"/>
              <a:t>Werke auszutauschen.</a:t>
            </a:r>
            <a:endParaRPr lang="de-DE" sz="2000" i="1" dirty="0"/>
          </a:p>
        </p:txBody>
      </p:sp>
    </p:spTree>
    <p:extLst>
      <p:ext uri="{BB962C8B-B14F-4D97-AF65-F5344CB8AC3E}">
        <p14:creationId xmlns:p14="http://schemas.microsoft.com/office/powerpoint/2010/main" val="2610637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9552C1-C721-4DC6-A1E0-9FB5A10296DD}"/>
              </a:ext>
            </a:extLst>
          </p:cNvPr>
          <p:cNvSpPr>
            <a:spLocks noGrp="1"/>
          </p:cNvSpPr>
          <p:nvPr>
            <p:ph type="title"/>
          </p:nvPr>
        </p:nvSpPr>
        <p:spPr>
          <a:xfrm>
            <a:off x="1451579" y="804519"/>
            <a:ext cx="9603275" cy="1117045"/>
          </a:xfrm>
        </p:spPr>
        <p:txBody>
          <a:bodyPr/>
          <a:lstStyle/>
          <a:p>
            <a:r>
              <a:rPr lang="de-DE" dirty="0"/>
              <a:t>Inhaltsverzeichnis</a:t>
            </a:r>
          </a:p>
        </p:txBody>
      </p:sp>
      <p:sp>
        <p:nvSpPr>
          <p:cNvPr id="3" name="Inhaltsplatzhalter 2">
            <a:extLst>
              <a:ext uri="{FF2B5EF4-FFF2-40B4-BE49-F238E27FC236}">
                <a16:creationId xmlns:a16="http://schemas.microsoft.com/office/drawing/2014/main" id="{DB31912E-7971-4842-9482-42AA04B7EDC0}"/>
              </a:ext>
            </a:extLst>
          </p:cNvPr>
          <p:cNvSpPr>
            <a:spLocks noGrp="1"/>
          </p:cNvSpPr>
          <p:nvPr>
            <p:ph idx="1"/>
          </p:nvPr>
        </p:nvSpPr>
        <p:spPr>
          <a:xfrm>
            <a:off x="1451579" y="1921565"/>
            <a:ext cx="9603275" cy="4131916"/>
          </a:xfrm>
        </p:spPr>
        <p:txBody>
          <a:bodyPr>
            <a:normAutofit/>
          </a:bodyPr>
          <a:lstStyle/>
          <a:p>
            <a:pPr marL="457200" indent="-457200" algn="just">
              <a:lnSpc>
                <a:spcPct val="110000"/>
              </a:lnSpc>
              <a:buFont typeface="+mj-lt"/>
              <a:buAutoNum type="arabicPeriod"/>
            </a:pPr>
            <a:r>
              <a:rPr lang="de-DE" dirty="0"/>
              <a:t>Präsentation der Kreuze</a:t>
            </a:r>
          </a:p>
          <a:p>
            <a:pPr marL="914400" lvl="1" indent="-457200" algn="just">
              <a:lnSpc>
                <a:spcPct val="110000"/>
              </a:lnSpc>
              <a:buFont typeface="+mj-lt"/>
              <a:buAutoNum type="alphaLcParenR"/>
            </a:pPr>
            <a:r>
              <a:rPr lang="de-DE" sz="2000" dirty="0"/>
              <a:t>Gaudí: Altar Kreuz</a:t>
            </a:r>
          </a:p>
          <a:p>
            <a:pPr marL="914400" lvl="1" indent="-457200" algn="just">
              <a:lnSpc>
                <a:spcPct val="110000"/>
              </a:lnSpc>
              <a:buFont typeface="+mj-lt"/>
              <a:buAutoNum type="alphaLcParenR"/>
            </a:pPr>
            <a:r>
              <a:rPr lang="de-DE" sz="2000" dirty="0" err="1"/>
              <a:t>Subirach</a:t>
            </a:r>
            <a:r>
              <a:rPr lang="de-DE" sz="2000" dirty="0"/>
              <a:t>: Gereon Kreuz </a:t>
            </a:r>
          </a:p>
          <a:p>
            <a:pPr marL="914400" lvl="1" indent="-457200" algn="just">
              <a:lnSpc>
                <a:spcPct val="110000"/>
              </a:lnSpc>
              <a:buFont typeface="+mj-lt"/>
              <a:buAutoNum type="alphaLcParenR"/>
            </a:pPr>
            <a:r>
              <a:rPr lang="de-DE" sz="2000" dirty="0"/>
              <a:t>Kölner Dom: Gero Kreuz</a:t>
            </a:r>
          </a:p>
          <a:p>
            <a:pPr marL="457200" indent="-457200" algn="just">
              <a:lnSpc>
                <a:spcPct val="110000"/>
              </a:lnSpc>
              <a:buFont typeface="+mj-lt"/>
              <a:buAutoNum type="arabicPeriod" startAt="2"/>
            </a:pPr>
            <a:r>
              <a:rPr lang="de-DE" dirty="0"/>
              <a:t>Ausschnitte analysieren </a:t>
            </a:r>
          </a:p>
          <a:p>
            <a:pPr marL="457200" indent="-457200" algn="just">
              <a:lnSpc>
                <a:spcPct val="110000"/>
              </a:lnSpc>
              <a:buFont typeface="+mj-lt"/>
              <a:buAutoNum type="arabicPeriod" startAt="2"/>
            </a:pPr>
            <a:r>
              <a:rPr lang="de-DE" dirty="0"/>
              <a:t>Veränderung der Vorlagen</a:t>
            </a:r>
          </a:p>
          <a:p>
            <a:pPr marL="457200" indent="-457200" algn="just">
              <a:lnSpc>
                <a:spcPct val="110000"/>
              </a:lnSpc>
              <a:buFont typeface="+mj-lt"/>
              <a:buAutoNum type="arabicPeriod" startAt="2"/>
            </a:pPr>
            <a:r>
              <a:rPr lang="de-DE" dirty="0"/>
              <a:t>Vergleich der Kreuze</a:t>
            </a:r>
          </a:p>
          <a:p>
            <a:pPr marL="457200" indent="-457200" algn="just">
              <a:lnSpc>
                <a:spcPct val="110000"/>
              </a:lnSpc>
              <a:buFont typeface="+mj-lt"/>
              <a:buAutoNum type="arabicPeriod" startAt="2"/>
            </a:pPr>
            <a:r>
              <a:rPr lang="de-DE" dirty="0"/>
              <a:t>Quellen</a:t>
            </a:r>
          </a:p>
          <a:p>
            <a:pPr marL="0" indent="0">
              <a:buNone/>
            </a:pPr>
            <a:endParaRPr lang="de-DE" dirty="0"/>
          </a:p>
        </p:txBody>
      </p:sp>
    </p:spTree>
    <p:extLst>
      <p:ext uri="{BB962C8B-B14F-4D97-AF65-F5344CB8AC3E}">
        <p14:creationId xmlns:p14="http://schemas.microsoft.com/office/powerpoint/2010/main" val="34606095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B16CE8-E4FC-4AE3-B390-C20DFCA41E98}"/>
              </a:ext>
            </a:extLst>
          </p:cNvPr>
          <p:cNvSpPr>
            <a:spLocks noGrp="1"/>
          </p:cNvSpPr>
          <p:nvPr>
            <p:ph type="title"/>
          </p:nvPr>
        </p:nvSpPr>
        <p:spPr/>
        <p:txBody>
          <a:bodyPr/>
          <a:lstStyle/>
          <a:p>
            <a:r>
              <a:rPr lang="de-DE" dirty="0"/>
              <a:t>5. Quelle</a:t>
            </a:r>
          </a:p>
        </p:txBody>
      </p:sp>
      <p:sp>
        <p:nvSpPr>
          <p:cNvPr id="3" name="Inhaltsplatzhalter 2">
            <a:extLst>
              <a:ext uri="{FF2B5EF4-FFF2-40B4-BE49-F238E27FC236}">
                <a16:creationId xmlns:a16="http://schemas.microsoft.com/office/drawing/2014/main" id="{8DB99BDA-80D1-467C-8C83-0AE53E6BFD88}"/>
              </a:ext>
            </a:extLst>
          </p:cNvPr>
          <p:cNvSpPr>
            <a:spLocks noGrp="1"/>
          </p:cNvSpPr>
          <p:nvPr>
            <p:ph idx="1"/>
          </p:nvPr>
        </p:nvSpPr>
        <p:spPr>
          <a:xfrm>
            <a:off x="1451579" y="2015732"/>
            <a:ext cx="9603275" cy="4037749"/>
          </a:xfrm>
        </p:spPr>
        <p:txBody>
          <a:bodyPr/>
          <a:lstStyle/>
          <a:p>
            <a:pPr>
              <a:buFont typeface="Wingdings" panose="05000000000000000000" pitchFamily="2" charset="2"/>
              <a:buChar char="Ø"/>
            </a:pPr>
            <a:r>
              <a:rPr lang="de-DE" dirty="0"/>
              <a:t>Bilder:</a:t>
            </a:r>
          </a:p>
          <a:p>
            <a:r>
              <a:rPr lang="de-DE" dirty="0"/>
              <a:t>1A) </a:t>
            </a:r>
            <a:r>
              <a:rPr lang="de-DE" dirty="0">
                <a:hlinkClick r:id="rId2"/>
              </a:rPr>
              <a:t>https://c8.alamy.com/compde/c8yrek/altar-baldachin-und-kreuz-in-der-apsis-der-baslica-y-templo-expiatorio-de-la-sagrada-familia-barcelona-spanien-c8yrek.jpg</a:t>
            </a:r>
            <a:r>
              <a:rPr lang="de-DE" dirty="0"/>
              <a:t> </a:t>
            </a:r>
          </a:p>
          <a:p>
            <a:r>
              <a:rPr lang="de-DE" dirty="0"/>
              <a:t>1B) </a:t>
            </a:r>
            <a:r>
              <a:rPr lang="de-DE" dirty="0">
                <a:hlinkClick r:id="rId3"/>
              </a:rPr>
              <a:t>https://upload.wikimedia.org/wikipedia/commons/7/7b/Sagrada_Familia_4.jpg</a:t>
            </a:r>
            <a:r>
              <a:rPr lang="de-DE" dirty="0"/>
              <a:t> </a:t>
            </a:r>
          </a:p>
          <a:p>
            <a:r>
              <a:rPr lang="de-DE" dirty="0"/>
              <a:t>1C) </a:t>
            </a:r>
            <a:r>
              <a:rPr lang="de-DE" dirty="0">
                <a:hlinkClick r:id="rId4"/>
              </a:rPr>
              <a:t>https://www.koelner-dom.de/rundgang/bedeutendewerke/gero-kreuz/info/</a:t>
            </a:r>
            <a:r>
              <a:rPr lang="de-DE" dirty="0"/>
              <a:t> </a:t>
            </a:r>
          </a:p>
          <a:p>
            <a:pPr>
              <a:buFont typeface="Wingdings" panose="05000000000000000000" pitchFamily="2" charset="2"/>
              <a:buChar char="Ø"/>
            </a:pPr>
            <a:endParaRPr lang="de-DE" dirty="0"/>
          </a:p>
        </p:txBody>
      </p:sp>
    </p:spTree>
    <p:extLst>
      <p:ext uri="{BB962C8B-B14F-4D97-AF65-F5344CB8AC3E}">
        <p14:creationId xmlns:p14="http://schemas.microsoft.com/office/powerpoint/2010/main" val="3923358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87AA57-202A-4AA3-B402-B01745BE65C0}"/>
              </a:ext>
            </a:extLst>
          </p:cNvPr>
          <p:cNvSpPr>
            <a:spLocks noGrp="1"/>
          </p:cNvSpPr>
          <p:nvPr>
            <p:ph type="title"/>
          </p:nvPr>
        </p:nvSpPr>
        <p:spPr/>
        <p:txBody>
          <a:bodyPr/>
          <a:lstStyle/>
          <a:p>
            <a:pPr algn="ctr"/>
            <a:r>
              <a:rPr lang="de-DE" dirty="0"/>
              <a:t>Danke für eure Aufmerksamkeit </a:t>
            </a:r>
            <a:r>
              <a:rPr lang="de-DE" dirty="0">
                <a:sym typeface="Wingdings" panose="05000000000000000000" pitchFamily="2" charset="2"/>
              </a:rPr>
              <a:t></a:t>
            </a:r>
            <a:endParaRPr lang="de-DE" dirty="0"/>
          </a:p>
        </p:txBody>
      </p:sp>
      <p:sp>
        <p:nvSpPr>
          <p:cNvPr id="3" name="Textplatzhalter 2">
            <a:extLst>
              <a:ext uri="{FF2B5EF4-FFF2-40B4-BE49-F238E27FC236}">
                <a16:creationId xmlns:a16="http://schemas.microsoft.com/office/drawing/2014/main" id="{2318D44C-AA5A-4A2D-88A1-14ABC342CC0C}"/>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782560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E05334-E2FC-4C9A-9899-6C5D31A02CFA}"/>
              </a:ext>
            </a:extLst>
          </p:cNvPr>
          <p:cNvSpPr>
            <a:spLocks noGrp="1"/>
          </p:cNvSpPr>
          <p:nvPr>
            <p:ph type="title"/>
          </p:nvPr>
        </p:nvSpPr>
        <p:spPr/>
        <p:txBody>
          <a:bodyPr/>
          <a:lstStyle/>
          <a:p>
            <a:r>
              <a:rPr lang="de-DE" dirty="0"/>
              <a:t>1. Präsentationen der Kreuze</a:t>
            </a:r>
          </a:p>
        </p:txBody>
      </p:sp>
      <p:pic>
        <p:nvPicPr>
          <p:cNvPr id="4" name="Grafik 3">
            <a:extLst>
              <a:ext uri="{FF2B5EF4-FFF2-40B4-BE49-F238E27FC236}">
                <a16:creationId xmlns:a16="http://schemas.microsoft.com/office/drawing/2014/main" id="{6FF28319-2D6C-4B11-87CB-EAF774BE5E92}"/>
              </a:ext>
            </a:extLst>
          </p:cNvPr>
          <p:cNvPicPr>
            <a:picLocks noChangeAspect="1"/>
          </p:cNvPicPr>
          <p:nvPr/>
        </p:nvPicPr>
        <p:blipFill>
          <a:blip r:embed="rId2"/>
          <a:stretch>
            <a:fillRect/>
          </a:stretch>
        </p:blipFill>
        <p:spPr>
          <a:xfrm>
            <a:off x="1451579" y="1962241"/>
            <a:ext cx="2597121" cy="3225064"/>
          </a:xfrm>
          <a:prstGeom prst="rect">
            <a:avLst/>
          </a:prstGeom>
        </p:spPr>
      </p:pic>
      <p:pic>
        <p:nvPicPr>
          <p:cNvPr id="5" name="Grafik 4">
            <a:extLst>
              <a:ext uri="{FF2B5EF4-FFF2-40B4-BE49-F238E27FC236}">
                <a16:creationId xmlns:a16="http://schemas.microsoft.com/office/drawing/2014/main" id="{10EABE1C-CE54-49C2-95DB-EC93138600D1}"/>
              </a:ext>
            </a:extLst>
          </p:cNvPr>
          <p:cNvPicPr>
            <a:picLocks noChangeAspect="1"/>
          </p:cNvPicPr>
          <p:nvPr/>
        </p:nvPicPr>
        <p:blipFill>
          <a:blip r:embed="rId3"/>
          <a:stretch>
            <a:fillRect/>
          </a:stretch>
        </p:blipFill>
        <p:spPr>
          <a:xfrm>
            <a:off x="5065686" y="1962241"/>
            <a:ext cx="2328874" cy="3450635"/>
          </a:xfrm>
          <a:prstGeom prst="rect">
            <a:avLst/>
          </a:prstGeom>
        </p:spPr>
      </p:pic>
      <p:pic>
        <p:nvPicPr>
          <p:cNvPr id="6" name="Grafik 5">
            <a:extLst>
              <a:ext uri="{FF2B5EF4-FFF2-40B4-BE49-F238E27FC236}">
                <a16:creationId xmlns:a16="http://schemas.microsoft.com/office/drawing/2014/main" id="{FF2B50A6-3FB1-426C-AFA1-D0C20C2BEBAD}"/>
              </a:ext>
            </a:extLst>
          </p:cNvPr>
          <p:cNvPicPr>
            <a:picLocks noChangeAspect="1"/>
          </p:cNvPicPr>
          <p:nvPr/>
        </p:nvPicPr>
        <p:blipFill>
          <a:blip r:embed="rId4"/>
          <a:stretch>
            <a:fillRect/>
          </a:stretch>
        </p:blipFill>
        <p:spPr>
          <a:xfrm>
            <a:off x="8411547" y="1978276"/>
            <a:ext cx="2328874" cy="3444539"/>
          </a:xfrm>
          <a:prstGeom prst="rect">
            <a:avLst/>
          </a:prstGeom>
        </p:spPr>
      </p:pic>
    </p:spTree>
    <p:extLst>
      <p:ext uri="{BB962C8B-B14F-4D97-AF65-F5344CB8AC3E}">
        <p14:creationId xmlns:p14="http://schemas.microsoft.com/office/powerpoint/2010/main" val="3755572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38750D-4844-421C-8865-F17B67F08ADF}"/>
              </a:ext>
            </a:extLst>
          </p:cNvPr>
          <p:cNvSpPr>
            <a:spLocks noGrp="1"/>
          </p:cNvSpPr>
          <p:nvPr>
            <p:ph type="title"/>
          </p:nvPr>
        </p:nvSpPr>
        <p:spPr/>
        <p:txBody>
          <a:bodyPr/>
          <a:lstStyle/>
          <a:p>
            <a:r>
              <a:rPr lang="de-DE" dirty="0"/>
              <a:t>1a) Gaudí: Altar Kreuz</a:t>
            </a:r>
            <a:br>
              <a:rPr lang="de-DE" dirty="0"/>
            </a:br>
            <a:endParaRPr lang="de-DE" dirty="0"/>
          </a:p>
        </p:txBody>
      </p:sp>
      <p:sp>
        <p:nvSpPr>
          <p:cNvPr id="4" name="Inhaltsplatzhalter 3">
            <a:extLst>
              <a:ext uri="{FF2B5EF4-FFF2-40B4-BE49-F238E27FC236}">
                <a16:creationId xmlns:a16="http://schemas.microsoft.com/office/drawing/2014/main" id="{19DA5333-61CE-4076-8AFD-F5F94F9FEB76}"/>
              </a:ext>
            </a:extLst>
          </p:cNvPr>
          <p:cNvSpPr>
            <a:spLocks noGrp="1"/>
          </p:cNvSpPr>
          <p:nvPr>
            <p:ph sz="half" idx="2"/>
          </p:nvPr>
        </p:nvSpPr>
        <p:spPr>
          <a:xfrm>
            <a:off x="4046644" y="2017343"/>
            <a:ext cx="7012279" cy="4035768"/>
          </a:xfrm>
        </p:spPr>
        <p:txBody>
          <a:bodyPr>
            <a:normAutofit/>
          </a:bodyPr>
          <a:lstStyle/>
          <a:p>
            <a:pPr algn="just">
              <a:lnSpc>
                <a:spcPct val="110000"/>
              </a:lnSpc>
            </a:pPr>
            <a:r>
              <a:rPr lang="de-DE" i="1" dirty="0"/>
              <a:t>Name: 	</a:t>
            </a:r>
            <a:r>
              <a:rPr lang="de-DE" dirty="0"/>
              <a:t>Altar Kreuz von Antoni Gaudí</a:t>
            </a:r>
            <a:endParaRPr lang="de-DE" i="1" dirty="0"/>
          </a:p>
          <a:p>
            <a:pPr algn="just">
              <a:lnSpc>
                <a:spcPct val="110000"/>
              </a:lnSpc>
            </a:pPr>
            <a:r>
              <a:rPr lang="de-DE" i="1" dirty="0"/>
              <a:t>Entstehung:	</a:t>
            </a:r>
            <a:r>
              <a:rPr lang="de-DE" dirty="0"/>
              <a:t>ca. 1898 (Kirchenbau wurde 1882 begonnen, 		und endet nach aktueller Planung 2026, zum 100. 		Todestag von Gaudí)</a:t>
            </a:r>
          </a:p>
          <a:p>
            <a:pPr algn="just">
              <a:lnSpc>
                <a:spcPct val="110000"/>
              </a:lnSpc>
            </a:pPr>
            <a:r>
              <a:rPr lang="de-DE" i="1" dirty="0"/>
              <a:t>Standort:</a:t>
            </a:r>
            <a:r>
              <a:rPr lang="de-DE" dirty="0"/>
              <a:t>	Sagrada Familia (</a:t>
            </a:r>
            <a:r>
              <a:rPr lang="de-DE" dirty="0" err="1"/>
              <a:t>Basílica</a:t>
            </a:r>
            <a:r>
              <a:rPr lang="de-DE" dirty="0"/>
              <a:t> i Temple </a:t>
            </a:r>
            <a:r>
              <a:rPr lang="de-DE" dirty="0" err="1"/>
              <a:t>Expiatori</a:t>
            </a:r>
            <a:r>
              <a:rPr lang="de-DE" dirty="0"/>
              <a:t> de la 		Sagrada Familia), Barcelona</a:t>
            </a:r>
          </a:p>
          <a:p>
            <a:pPr algn="just">
              <a:lnSpc>
                <a:spcPct val="110000"/>
              </a:lnSpc>
            </a:pPr>
            <a:r>
              <a:rPr lang="de-DE" i="1" dirty="0"/>
              <a:t>Baustil:</a:t>
            </a:r>
            <a:r>
              <a:rPr lang="de-DE" dirty="0"/>
              <a:t>		</a:t>
            </a:r>
            <a:r>
              <a:rPr lang="de-DE" dirty="0" err="1"/>
              <a:t>Modernisme</a:t>
            </a:r>
            <a:r>
              <a:rPr lang="de-DE" dirty="0"/>
              <a:t> (gewisse Ironie, da die Kirchen- 		</a:t>
            </a:r>
            <a:r>
              <a:rPr lang="de-DE" dirty="0" err="1"/>
              <a:t>planung</a:t>
            </a:r>
            <a:r>
              <a:rPr lang="de-DE" dirty="0"/>
              <a:t> gegen den Zeitgeist des „Modernismus“ 		gerichtet war, aber sie im „modernistischen“ Stil 		eingerichtet wurde</a:t>
            </a:r>
            <a:endParaRPr lang="de-DE" i="1" dirty="0"/>
          </a:p>
        </p:txBody>
      </p:sp>
      <p:pic>
        <p:nvPicPr>
          <p:cNvPr id="7" name="Inhaltsplatzhalter 6">
            <a:extLst>
              <a:ext uri="{FF2B5EF4-FFF2-40B4-BE49-F238E27FC236}">
                <a16:creationId xmlns:a16="http://schemas.microsoft.com/office/drawing/2014/main" id="{F9B62A85-CDBB-4FE5-A748-6D40EEC7454F}"/>
              </a:ext>
            </a:extLst>
          </p:cNvPr>
          <p:cNvPicPr>
            <a:picLocks noGrp="1" noChangeAspect="1"/>
          </p:cNvPicPr>
          <p:nvPr>
            <p:ph sz="half" idx="1"/>
          </p:nvPr>
        </p:nvPicPr>
        <p:blipFill rotWithShape="1">
          <a:blip r:embed="rId2"/>
          <a:srcRect l="17006" t="-4494" r="27008" b="9874"/>
          <a:stretch/>
        </p:blipFill>
        <p:spPr>
          <a:xfrm>
            <a:off x="1449217" y="1864194"/>
            <a:ext cx="2597427" cy="3224641"/>
          </a:xfrm>
          <a:prstGeom prst="rect">
            <a:avLst/>
          </a:prstGeom>
        </p:spPr>
      </p:pic>
    </p:spTree>
    <p:extLst>
      <p:ext uri="{BB962C8B-B14F-4D97-AF65-F5344CB8AC3E}">
        <p14:creationId xmlns:p14="http://schemas.microsoft.com/office/powerpoint/2010/main" val="2001662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79ACEA-44C8-44A3-AB6B-E03A66B9B534}"/>
              </a:ext>
            </a:extLst>
          </p:cNvPr>
          <p:cNvSpPr>
            <a:spLocks noGrp="1"/>
          </p:cNvSpPr>
          <p:nvPr>
            <p:ph type="title"/>
          </p:nvPr>
        </p:nvSpPr>
        <p:spPr/>
        <p:txBody>
          <a:bodyPr/>
          <a:lstStyle/>
          <a:p>
            <a:r>
              <a:rPr lang="de-DE" dirty="0"/>
              <a:t>1a) Gaudí: Altar Kreuz</a:t>
            </a:r>
          </a:p>
        </p:txBody>
      </p:sp>
      <p:pic>
        <p:nvPicPr>
          <p:cNvPr id="5" name="Inhaltsplatzhalter 4">
            <a:extLst>
              <a:ext uri="{FF2B5EF4-FFF2-40B4-BE49-F238E27FC236}">
                <a16:creationId xmlns:a16="http://schemas.microsoft.com/office/drawing/2014/main" id="{4433B693-72A9-4233-BF8D-3A18DF79E94F}"/>
              </a:ext>
            </a:extLst>
          </p:cNvPr>
          <p:cNvPicPr>
            <a:picLocks noGrp="1" noChangeAspect="1"/>
          </p:cNvPicPr>
          <p:nvPr>
            <p:ph sz="half" idx="1"/>
          </p:nvPr>
        </p:nvPicPr>
        <p:blipFill>
          <a:blip r:embed="rId2"/>
          <a:stretch>
            <a:fillRect/>
          </a:stretch>
        </p:blipFill>
        <p:spPr>
          <a:xfrm>
            <a:off x="1449217" y="1864194"/>
            <a:ext cx="2597121" cy="3225064"/>
          </a:xfrm>
          <a:prstGeom prst="rect">
            <a:avLst/>
          </a:prstGeom>
        </p:spPr>
      </p:pic>
      <p:sp>
        <p:nvSpPr>
          <p:cNvPr id="4" name="Inhaltsplatzhalter 3">
            <a:extLst>
              <a:ext uri="{FF2B5EF4-FFF2-40B4-BE49-F238E27FC236}">
                <a16:creationId xmlns:a16="http://schemas.microsoft.com/office/drawing/2014/main" id="{B6C897FE-9525-4D28-BCD9-F4881B916ABB}"/>
              </a:ext>
            </a:extLst>
          </p:cNvPr>
          <p:cNvSpPr>
            <a:spLocks noGrp="1"/>
          </p:cNvSpPr>
          <p:nvPr>
            <p:ph sz="half" idx="2"/>
          </p:nvPr>
        </p:nvSpPr>
        <p:spPr>
          <a:xfrm>
            <a:off x="4042267" y="1924132"/>
            <a:ext cx="7012585" cy="4224431"/>
          </a:xfrm>
        </p:spPr>
        <p:txBody>
          <a:bodyPr>
            <a:normAutofit fontScale="92500" lnSpcReduction="10000"/>
          </a:bodyPr>
          <a:lstStyle/>
          <a:p>
            <a:r>
              <a:rPr lang="de-DE" i="1" dirty="0"/>
              <a:t>Beschreibung:</a:t>
            </a:r>
          </a:p>
          <a:p>
            <a:pPr marL="0" indent="0">
              <a:buNone/>
            </a:pPr>
            <a:r>
              <a:rPr lang="de-DE" dirty="0">
                <a:sym typeface="Wingdings" panose="05000000000000000000" pitchFamily="2" charset="2"/>
              </a:rPr>
              <a:t> Kreuz mit Jesus, Blick nach unten gerichtet, hängt in der freien 	Luft (Material: Holz)</a:t>
            </a:r>
          </a:p>
          <a:p>
            <a:pPr marL="0" indent="0">
              <a:buNone/>
            </a:pPr>
            <a:r>
              <a:rPr lang="de-DE" dirty="0">
                <a:sym typeface="Wingdings" panose="05000000000000000000" pitchFamily="2" charset="2"/>
              </a:rPr>
              <a:t>großer Schirm in Form eines 7-ecks, mit Weinblätterranken, 	Trauben, Ähren und Lichtgirlanden geschmückt (auffällig: 	Schirm nach oben hin offen natürliches Licht kann 	hineinfallen)</a:t>
            </a:r>
          </a:p>
          <a:p>
            <a:pPr marL="0" indent="0">
              <a:buNone/>
            </a:pPr>
            <a:r>
              <a:rPr lang="de-DE" dirty="0">
                <a:sym typeface="Wingdings" panose="05000000000000000000" pitchFamily="2" charset="2"/>
              </a:rPr>
              <a:t> in orange/braun/gelb (</a:t>
            </a:r>
            <a:r>
              <a:rPr lang="de-DE" dirty="0" err="1">
                <a:sym typeface="Wingdings" panose="05000000000000000000" pitchFamily="2" charset="2"/>
              </a:rPr>
              <a:t>gold</a:t>
            </a:r>
            <a:r>
              <a:rPr lang="de-DE" dirty="0">
                <a:sym typeface="Wingdings" panose="05000000000000000000" pitchFamily="2" charset="2"/>
              </a:rPr>
              <a:t>) gehalten; Trauben in grün bzw. 	weinrot/dunkel violett</a:t>
            </a:r>
          </a:p>
          <a:p>
            <a:pPr marL="0" indent="0">
              <a:buNone/>
            </a:pPr>
            <a:r>
              <a:rPr lang="de-DE" dirty="0">
                <a:sym typeface="Wingdings" panose="05000000000000000000" pitchFamily="2" charset="2"/>
              </a:rPr>
              <a:t>	 Farben erscheinen größtenteils leuchtend</a:t>
            </a:r>
          </a:p>
          <a:p>
            <a:pPr marL="0" indent="0">
              <a:buNone/>
            </a:pPr>
            <a:r>
              <a:rPr lang="de-DE" dirty="0">
                <a:sym typeface="Wingdings" panose="05000000000000000000" pitchFamily="2" charset="2"/>
              </a:rPr>
              <a:t> platziert ist der Baldachin über dem Altar</a:t>
            </a:r>
            <a:endParaRPr lang="de-DE" i="1" dirty="0"/>
          </a:p>
        </p:txBody>
      </p:sp>
    </p:spTree>
    <p:extLst>
      <p:ext uri="{BB962C8B-B14F-4D97-AF65-F5344CB8AC3E}">
        <p14:creationId xmlns:p14="http://schemas.microsoft.com/office/powerpoint/2010/main" val="463002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172882-DFF5-4602-BB5D-D205ADB3D340}"/>
              </a:ext>
            </a:extLst>
          </p:cNvPr>
          <p:cNvSpPr>
            <a:spLocks noGrp="1"/>
          </p:cNvSpPr>
          <p:nvPr>
            <p:ph type="title"/>
          </p:nvPr>
        </p:nvSpPr>
        <p:spPr/>
        <p:txBody>
          <a:bodyPr/>
          <a:lstStyle/>
          <a:p>
            <a:r>
              <a:rPr lang="de-DE" dirty="0"/>
              <a:t>1b) </a:t>
            </a:r>
            <a:r>
              <a:rPr lang="de-DE" dirty="0" err="1"/>
              <a:t>Subirach</a:t>
            </a:r>
            <a:r>
              <a:rPr lang="de-DE" dirty="0"/>
              <a:t>: Gereon Kreuz</a:t>
            </a:r>
            <a:br>
              <a:rPr lang="de-DE" dirty="0"/>
            </a:br>
            <a:endParaRPr lang="de-DE" dirty="0"/>
          </a:p>
        </p:txBody>
      </p:sp>
      <p:pic>
        <p:nvPicPr>
          <p:cNvPr id="5" name="Inhaltsplatzhalter 4">
            <a:extLst>
              <a:ext uri="{FF2B5EF4-FFF2-40B4-BE49-F238E27FC236}">
                <a16:creationId xmlns:a16="http://schemas.microsoft.com/office/drawing/2014/main" id="{F19C3C34-BBE2-49DB-A4F6-EED6B9FBC2EB}"/>
              </a:ext>
            </a:extLst>
          </p:cNvPr>
          <p:cNvPicPr>
            <a:picLocks noGrp="1" noChangeAspect="1"/>
          </p:cNvPicPr>
          <p:nvPr>
            <p:ph sz="half" idx="1"/>
          </p:nvPr>
        </p:nvPicPr>
        <p:blipFill>
          <a:blip r:embed="rId2"/>
          <a:stretch>
            <a:fillRect/>
          </a:stretch>
        </p:blipFill>
        <p:spPr>
          <a:xfrm>
            <a:off x="1449217" y="2017343"/>
            <a:ext cx="2327433" cy="3448050"/>
          </a:xfrm>
          <a:prstGeom prst="rect">
            <a:avLst/>
          </a:prstGeom>
        </p:spPr>
      </p:pic>
      <p:sp>
        <p:nvSpPr>
          <p:cNvPr id="4" name="Inhaltsplatzhalter 3">
            <a:extLst>
              <a:ext uri="{FF2B5EF4-FFF2-40B4-BE49-F238E27FC236}">
                <a16:creationId xmlns:a16="http://schemas.microsoft.com/office/drawing/2014/main" id="{FA90E176-2F3B-4601-B9AA-263755545714}"/>
              </a:ext>
            </a:extLst>
          </p:cNvPr>
          <p:cNvSpPr>
            <a:spLocks noGrp="1"/>
          </p:cNvSpPr>
          <p:nvPr>
            <p:ph sz="half" idx="2"/>
          </p:nvPr>
        </p:nvSpPr>
        <p:spPr>
          <a:xfrm>
            <a:off x="3776650" y="2017342"/>
            <a:ext cx="7282273" cy="4035769"/>
          </a:xfrm>
        </p:spPr>
        <p:txBody>
          <a:bodyPr/>
          <a:lstStyle/>
          <a:p>
            <a:pPr algn="just">
              <a:lnSpc>
                <a:spcPct val="100000"/>
              </a:lnSpc>
            </a:pPr>
            <a:r>
              <a:rPr lang="de-DE" i="1" dirty="0"/>
              <a:t>Name: 	</a:t>
            </a:r>
            <a:r>
              <a:rPr lang="de-DE" dirty="0"/>
              <a:t>Passionsfassade der Sagrada Familia</a:t>
            </a:r>
          </a:p>
          <a:p>
            <a:pPr algn="just">
              <a:lnSpc>
                <a:spcPct val="100000"/>
              </a:lnSpc>
            </a:pPr>
            <a:r>
              <a:rPr lang="de-DE" i="1" dirty="0"/>
              <a:t>Entstehung:</a:t>
            </a:r>
            <a:r>
              <a:rPr lang="de-DE" dirty="0"/>
              <a:t> 	ca. 1987-2009</a:t>
            </a:r>
          </a:p>
          <a:p>
            <a:pPr algn="just">
              <a:lnSpc>
                <a:spcPct val="100000"/>
              </a:lnSpc>
            </a:pPr>
            <a:r>
              <a:rPr lang="de-DE" i="1" dirty="0"/>
              <a:t>Standort:</a:t>
            </a:r>
            <a:r>
              <a:rPr lang="de-DE" dirty="0"/>
              <a:t> 	linke Fassade der La Sagrada Familia, in den Westen 		gerichtet; Barcelona</a:t>
            </a:r>
          </a:p>
          <a:p>
            <a:pPr algn="just">
              <a:lnSpc>
                <a:spcPct val="100000"/>
              </a:lnSpc>
            </a:pPr>
            <a:r>
              <a:rPr lang="de-DE" i="1" dirty="0"/>
              <a:t>Geschichte: 	</a:t>
            </a:r>
            <a:r>
              <a:rPr lang="de-DE" dirty="0"/>
              <a:t>Die Passionsfassade wurde nach dem Projekt 		gebaut, das Gaudí 1917 geplant hatte. Gaudís Plan 		sah einen Portikus vor, der von sechs schiefen 		Säulen getragen wurde. Dieser relativ schlichten 		Fassade fehlte die Dekoration, weshalb </a:t>
            </a:r>
            <a:r>
              <a:rPr lang="de-DE"/>
              <a:t>die 			Passionsfassade </a:t>
            </a:r>
            <a:r>
              <a:rPr lang="de-DE" dirty="0"/>
              <a:t>entstand.</a:t>
            </a:r>
            <a:endParaRPr lang="de-DE" i="1" dirty="0"/>
          </a:p>
        </p:txBody>
      </p:sp>
    </p:spTree>
    <p:extLst>
      <p:ext uri="{BB962C8B-B14F-4D97-AF65-F5344CB8AC3E}">
        <p14:creationId xmlns:p14="http://schemas.microsoft.com/office/powerpoint/2010/main" val="1172337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162C63-284A-47DC-91F3-2834CBD738C3}"/>
              </a:ext>
            </a:extLst>
          </p:cNvPr>
          <p:cNvSpPr>
            <a:spLocks noGrp="1"/>
          </p:cNvSpPr>
          <p:nvPr>
            <p:ph type="title"/>
          </p:nvPr>
        </p:nvSpPr>
        <p:spPr/>
        <p:txBody>
          <a:bodyPr/>
          <a:lstStyle/>
          <a:p>
            <a:r>
              <a:rPr lang="de-DE" dirty="0"/>
              <a:t>1b) </a:t>
            </a:r>
            <a:r>
              <a:rPr lang="de-DE" dirty="0" err="1"/>
              <a:t>Subirach</a:t>
            </a:r>
            <a:r>
              <a:rPr lang="de-DE" dirty="0"/>
              <a:t>: Gereon Kreuz</a:t>
            </a:r>
          </a:p>
        </p:txBody>
      </p:sp>
      <p:sp>
        <p:nvSpPr>
          <p:cNvPr id="4" name="Inhaltsplatzhalter 3">
            <a:extLst>
              <a:ext uri="{FF2B5EF4-FFF2-40B4-BE49-F238E27FC236}">
                <a16:creationId xmlns:a16="http://schemas.microsoft.com/office/drawing/2014/main" id="{9C4DB8CF-9FCD-4C2B-9814-9DAB9DA2F4A5}"/>
              </a:ext>
            </a:extLst>
          </p:cNvPr>
          <p:cNvSpPr>
            <a:spLocks noGrp="1"/>
          </p:cNvSpPr>
          <p:nvPr>
            <p:ph sz="half" idx="2"/>
          </p:nvPr>
        </p:nvSpPr>
        <p:spPr>
          <a:xfrm>
            <a:off x="3776650" y="2017343"/>
            <a:ext cx="7282273" cy="4035768"/>
          </a:xfrm>
        </p:spPr>
        <p:txBody>
          <a:bodyPr>
            <a:normAutofit/>
          </a:bodyPr>
          <a:lstStyle/>
          <a:p>
            <a:pPr algn="just">
              <a:lnSpc>
                <a:spcPct val="110000"/>
              </a:lnSpc>
            </a:pPr>
            <a:r>
              <a:rPr lang="de-DE" i="1" dirty="0"/>
              <a:t>Beschreibung: </a:t>
            </a:r>
            <a:endParaRPr lang="de-DE" dirty="0"/>
          </a:p>
          <a:p>
            <a:pPr marL="0" indent="0" algn="just">
              <a:lnSpc>
                <a:spcPct val="110000"/>
              </a:lnSpc>
              <a:buNone/>
            </a:pPr>
            <a:r>
              <a:rPr lang="de-DE" dirty="0">
                <a:sym typeface="Wingdings" panose="05000000000000000000" pitchFamily="2" charset="2"/>
              </a:rPr>
              <a:t> Figuren bewegen sich </a:t>
            </a:r>
            <a:r>
              <a:rPr lang="de-DE" dirty="0"/>
              <a:t>von unten links nach rechts, dann von rechts nach links in die Mitte und dann wieder rechts auf der oberen Ebene</a:t>
            </a:r>
          </a:p>
          <a:p>
            <a:pPr marL="0" indent="0" algn="just">
              <a:lnSpc>
                <a:spcPct val="110000"/>
              </a:lnSpc>
              <a:buNone/>
            </a:pPr>
            <a:r>
              <a:rPr lang="de-DE" dirty="0">
                <a:sym typeface="Wingdings" panose="05000000000000000000" pitchFamily="2" charset="2"/>
              </a:rPr>
              <a:t> Figuren haben kein erkennbares Gesicht</a:t>
            </a:r>
          </a:p>
          <a:p>
            <a:pPr marL="0" indent="0" algn="just">
              <a:lnSpc>
                <a:spcPct val="110000"/>
              </a:lnSpc>
              <a:buNone/>
            </a:pPr>
            <a:r>
              <a:rPr lang="de-DE" dirty="0">
                <a:sym typeface="Wingdings" panose="05000000000000000000" pitchFamily="2" charset="2"/>
              </a:rPr>
              <a:t> Reihenfolge in Form eines „s“</a:t>
            </a:r>
          </a:p>
          <a:p>
            <a:pPr marL="0" indent="0" algn="just">
              <a:lnSpc>
                <a:spcPct val="110000"/>
              </a:lnSpc>
              <a:buNone/>
            </a:pPr>
            <a:r>
              <a:rPr lang="de-DE" dirty="0">
                <a:sym typeface="Wingdings" panose="05000000000000000000" pitchFamily="2" charset="2"/>
              </a:rPr>
              <a:t> in beigen und braunen Tönen</a:t>
            </a:r>
          </a:p>
          <a:p>
            <a:pPr marL="0" indent="0" algn="just">
              <a:lnSpc>
                <a:spcPct val="110000"/>
              </a:lnSpc>
              <a:buNone/>
            </a:pPr>
            <a:r>
              <a:rPr lang="de-DE" dirty="0">
                <a:sym typeface="Wingdings" panose="05000000000000000000" pitchFamily="2" charset="2"/>
              </a:rPr>
              <a:t> schlicht gehalten</a:t>
            </a:r>
          </a:p>
          <a:p>
            <a:pPr marL="0" indent="0" algn="just">
              <a:lnSpc>
                <a:spcPct val="110000"/>
              </a:lnSpc>
              <a:buNone/>
            </a:pPr>
            <a:r>
              <a:rPr lang="de-DE" dirty="0">
                <a:sym typeface="Wingdings" panose="05000000000000000000" pitchFamily="2" charset="2"/>
              </a:rPr>
              <a:t> stellt den Lebensweg/Leidensweg von Jesus dar</a:t>
            </a:r>
            <a:endParaRPr lang="de-DE" i="1" dirty="0">
              <a:sym typeface="Wingdings" panose="05000000000000000000" pitchFamily="2" charset="2"/>
            </a:endParaRPr>
          </a:p>
          <a:p>
            <a:pPr marL="0" indent="0">
              <a:buNone/>
            </a:pPr>
            <a:endParaRPr lang="de-DE" dirty="0"/>
          </a:p>
        </p:txBody>
      </p:sp>
      <p:pic>
        <p:nvPicPr>
          <p:cNvPr id="5" name="Inhaltsplatzhalter 4">
            <a:extLst>
              <a:ext uri="{FF2B5EF4-FFF2-40B4-BE49-F238E27FC236}">
                <a16:creationId xmlns:a16="http://schemas.microsoft.com/office/drawing/2014/main" id="{FD815239-0959-479C-9346-7D390D5E57A3}"/>
              </a:ext>
            </a:extLst>
          </p:cNvPr>
          <p:cNvPicPr>
            <a:picLocks noGrp="1" noChangeAspect="1"/>
          </p:cNvPicPr>
          <p:nvPr>
            <p:ph sz="half" idx="1"/>
          </p:nvPr>
        </p:nvPicPr>
        <p:blipFill>
          <a:blip r:embed="rId2"/>
          <a:stretch>
            <a:fillRect/>
          </a:stretch>
        </p:blipFill>
        <p:spPr>
          <a:xfrm>
            <a:off x="1449217" y="2017343"/>
            <a:ext cx="2327433" cy="3448050"/>
          </a:xfrm>
          <a:prstGeom prst="rect">
            <a:avLst/>
          </a:prstGeom>
        </p:spPr>
      </p:pic>
    </p:spTree>
    <p:extLst>
      <p:ext uri="{BB962C8B-B14F-4D97-AF65-F5344CB8AC3E}">
        <p14:creationId xmlns:p14="http://schemas.microsoft.com/office/powerpoint/2010/main" val="67090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43E897-383A-4FE5-90B0-E6D0CD5A105A}"/>
              </a:ext>
            </a:extLst>
          </p:cNvPr>
          <p:cNvSpPr>
            <a:spLocks noGrp="1"/>
          </p:cNvSpPr>
          <p:nvPr>
            <p:ph type="title"/>
          </p:nvPr>
        </p:nvSpPr>
        <p:spPr>
          <a:xfrm>
            <a:off x="1449217" y="722245"/>
            <a:ext cx="9605635" cy="1141950"/>
          </a:xfrm>
        </p:spPr>
        <p:txBody>
          <a:bodyPr/>
          <a:lstStyle/>
          <a:p>
            <a:r>
              <a:rPr lang="de-DE" dirty="0"/>
              <a:t>1c) Kölner Dom: Gero Kreuz</a:t>
            </a:r>
            <a:br>
              <a:rPr lang="de-DE" dirty="0"/>
            </a:br>
            <a:endParaRPr lang="de-DE" dirty="0"/>
          </a:p>
        </p:txBody>
      </p:sp>
      <p:sp>
        <p:nvSpPr>
          <p:cNvPr id="4" name="Inhaltsplatzhalter 3">
            <a:extLst>
              <a:ext uri="{FF2B5EF4-FFF2-40B4-BE49-F238E27FC236}">
                <a16:creationId xmlns:a16="http://schemas.microsoft.com/office/drawing/2014/main" id="{B3427AE8-EB1D-4F45-8F53-BE32AF63E9E2}"/>
              </a:ext>
            </a:extLst>
          </p:cNvPr>
          <p:cNvSpPr>
            <a:spLocks noGrp="1"/>
          </p:cNvSpPr>
          <p:nvPr>
            <p:ph sz="half" idx="2"/>
          </p:nvPr>
        </p:nvSpPr>
        <p:spPr>
          <a:xfrm>
            <a:off x="3903284" y="1966463"/>
            <a:ext cx="7278119" cy="4271563"/>
          </a:xfrm>
        </p:spPr>
        <p:txBody>
          <a:bodyPr>
            <a:normAutofit/>
          </a:bodyPr>
          <a:lstStyle/>
          <a:p>
            <a:pPr algn="just">
              <a:lnSpc>
                <a:spcPct val="100000"/>
              </a:lnSpc>
            </a:pPr>
            <a:r>
              <a:rPr lang="de-DE" i="1" dirty="0"/>
              <a:t>Name:</a:t>
            </a:r>
            <a:r>
              <a:rPr lang="de-DE" dirty="0"/>
              <a:t> 	</a:t>
            </a:r>
            <a:r>
              <a:rPr lang="de-DE" dirty="0" err="1"/>
              <a:t>Gerokreuz</a:t>
            </a:r>
            <a:endParaRPr lang="de-DE" dirty="0"/>
          </a:p>
          <a:p>
            <a:pPr algn="just">
              <a:lnSpc>
                <a:spcPct val="100000"/>
              </a:lnSpc>
            </a:pPr>
            <a:r>
              <a:rPr lang="de-DE" i="1" dirty="0"/>
              <a:t>Entstehung: 	</a:t>
            </a:r>
            <a:r>
              <a:rPr lang="de-DE" dirty="0"/>
              <a:t>Köln (oder Umgebung), Ende des 10.Jhd.</a:t>
            </a:r>
          </a:p>
          <a:p>
            <a:pPr algn="just">
              <a:lnSpc>
                <a:spcPct val="100000"/>
              </a:lnSpc>
            </a:pPr>
            <a:r>
              <a:rPr lang="de-DE" i="1" dirty="0"/>
              <a:t>Standort:</a:t>
            </a:r>
            <a:r>
              <a:rPr lang="de-DE" dirty="0"/>
              <a:t> 	Kölner Dom, Ostwand Kreuzkapelle</a:t>
            </a:r>
            <a:endParaRPr lang="de-DE" dirty="0">
              <a:sym typeface="Wingdings" panose="05000000000000000000" pitchFamily="2" charset="2"/>
            </a:endParaRPr>
          </a:p>
          <a:p>
            <a:pPr algn="just">
              <a:lnSpc>
                <a:spcPct val="100000"/>
              </a:lnSpc>
            </a:pPr>
            <a:r>
              <a:rPr lang="de-DE" i="1" dirty="0">
                <a:sym typeface="Wingdings" panose="05000000000000000000" pitchFamily="2" charset="2"/>
              </a:rPr>
              <a:t>Geschichte: 	</a:t>
            </a:r>
            <a:r>
              <a:rPr lang="de-DE" dirty="0">
                <a:sym typeface="Wingdings" panose="05000000000000000000" pitchFamily="2" charset="2"/>
              </a:rPr>
              <a:t>Der Auftraggeber war der Kölner Erzbischof Gero. 		Damals wurde das Kreuz am Sarkophag aufgestellt, 		heute ist es jedoch an der Ostwand der 			Kreuzkapelle aufzufinden</a:t>
            </a:r>
            <a:endParaRPr lang="de-DE" dirty="0"/>
          </a:p>
        </p:txBody>
      </p:sp>
      <p:pic>
        <p:nvPicPr>
          <p:cNvPr id="7" name="Inhaltsplatzhalter 6">
            <a:extLst>
              <a:ext uri="{FF2B5EF4-FFF2-40B4-BE49-F238E27FC236}">
                <a16:creationId xmlns:a16="http://schemas.microsoft.com/office/drawing/2014/main" id="{ED6A85BC-2644-44C1-B660-F0322D9C26AB}"/>
              </a:ext>
            </a:extLst>
          </p:cNvPr>
          <p:cNvPicPr>
            <a:picLocks noGrp="1" noChangeAspect="1"/>
          </p:cNvPicPr>
          <p:nvPr>
            <p:ph sz="half" idx="1"/>
          </p:nvPr>
        </p:nvPicPr>
        <p:blipFill>
          <a:blip r:embed="rId2"/>
          <a:stretch>
            <a:fillRect/>
          </a:stretch>
        </p:blipFill>
        <p:spPr>
          <a:xfrm>
            <a:off x="1449217" y="1966463"/>
            <a:ext cx="2454067" cy="3316496"/>
          </a:xfrm>
          <a:prstGeom prst="rect">
            <a:avLst/>
          </a:prstGeom>
        </p:spPr>
      </p:pic>
    </p:spTree>
    <p:extLst>
      <p:ext uri="{BB962C8B-B14F-4D97-AF65-F5344CB8AC3E}">
        <p14:creationId xmlns:p14="http://schemas.microsoft.com/office/powerpoint/2010/main" val="2632809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9D4B45-1015-4B8B-881D-4E3943336DDF}"/>
              </a:ext>
            </a:extLst>
          </p:cNvPr>
          <p:cNvSpPr>
            <a:spLocks noGrp="1"/>
          </p:cNvSpPr>
          <p:nvPr>
            <p:ph type="title"/>
          </p:nvPr>
        </p:nvSpPr>
        <p:spPr>
          <a:xfrm>
            <a:off x="1453288" y="722243"/>
            <a:ext cx="9605635" cy="1206547"/>
          </a:xfrm>
        </p:spPr>
        <p:txBody>
          <a:bodyPr/>
          <a:lstStyle/>
          <a:p>
            <a:r>
              <a:rPr lang="de-DE" dirty="0"/>
              <a:t>1c) Kölner Dom: Gero Kreuz</a:t>
            </a:r>
          </a:p>
        </p:txBody>
      </p:sp>
      <p:pic>
        <p:nvPicPr>
          <p:cNvPr id="5" name="Inhaltsplatzhalter 4">
            <a:extLst>
              <a:ext uri="{FF2B5EF4-FFF2-40B4-BE49-F238E27FC236}">
                <a16:creationId xmlns:a16="http://schemas.microsoft.com/office/drawing/2014/main" id="{C0C8A070-B030-47FB-BE9A-E88125DD18F5}"/>
              </a:ext>
            </a:extLst>
          </p:cNvPr>
          <p:cNvPicPr>
            <a:picLocks noGrp="1" noChangeAspect="1"/>
          </p:cNvPicPr>
          <p:nvPr>
            <p:ph sz="half" idx="1"/>
          </p:nvPr>
        </p:nvPicPr>
        <p:blipFill>
          <a:blip r:embed="rId2"/>
          <a:stretch>
            <a:fillRect/>
          </a:stretch>
        </p:blipFill>
        <p:spPr>
          <a:xfrm>
            <a:off x="1453288" y="1928789"/>
            <a:ext cx="2456901" cy="3316511"/>
          </a:xfrm>
          <a:prstGeom prst="rect">
            <a:avLst/>
          </a:prstGeom>
        </p:spPr>
      </p:pic>
      <p:sp>
        <p:nvSpPr>
          <p:cNvPr id="4" name="Inhaltsplatzhalter 3">
            <a:extLst>
              <a:ext uri="{FF2B5EF4-FFF2-40B4-BE49-F238E27FC236}">
                <a16:creationId xmlns:a16="http://schemas.microsoft.com/office/drawing/2014/main" id="{15812DCD-DD69-41AC-B635-F7DAF77BF556}"/>
              </a:ext>
            </a:extLst>
          </p:cNvPr>
          <p:cNvSpPr>
            <a:spLocks noGrp="1"/>
          </p:cNvSpPr>
          <p:nvPr>
            <p:ph sz="half" idx="2"/>
          </p:nvPr>
        </p:nvSpPr>
        <p:spPr>
          <a:xfrm>
            <a:off x="3910189" y="1928789"/>
            <a:ext cx="7321810" cy="4206968"/>
          </a:xfrm>
        </p:spPr>
        <p:txBody>
          <a:bodyPr>
            <a:normAutofit/>
          </a:bodyPr>
          <a:lstStyle/>
          <a:p>
            <a:pPr algn="just">
              <a:lnSpc>
                <a:spcPct val="100000"/>
              </a:lnSpc>
            </a:pPr>
            <a:r>
              <a:rPr lang="de-DE" i="1" dirty="0"/>
              <a:t>Beschreibung:</a:t>
            </a:r>
          </a:p>
          <a:p>
            <a:pPr marL="0" indent="0" algn="just">
              <a:lnSpc>
                <a:spcPct val="100000"/>
              </a:lnSpc>
              <a:buNone/>
            </a:pPr>
            <a:r>
              <a:rPr lang="de-DE" dirty="0">
                <a:sym typeface="Wingdings" panose="05000000000000000000" pitchFamily="2" charset="2"/>
              </a:rPr>
              <a:t></a:t>
            </a:r>
            <a:r>
              <a:rPr lang="de-DE" dirty="0"/>
              <a:t> goldenes Kreuz an ovaler Form als Sonne (wechselnd geformte 	Strahlen)</a:t>
            </a:r>
          </a:p>
          <a:p>
            <a:pPr marL="0" indent="0" algn="just">
              <a:lnSpc>
                <a:spcPct val="100000"/>
              </a:lnSpc>
              <a:buNone/>
            </a:pPr>
            <a:r>
              <a:rPr lang="de-DE" dirty="0">
                <a:sym typeface="Wingdings" panose="05000000000000000000" pitchFamily="2" charset="2"/>
              </a:rPr>
              <a:t></a:t>
            </a:r>
            <a:r>
              <a:rPr lang="de-DE" dirty="0"/>
              <a:t> über dem Kreuz: Tafel mit Goldverzierungen &amp; Aufschrift</a:t>
            </a:r>
          </a:p>
          <a:p>
            <a:pPr marL="0" indent="0" algn="just">
              <a:lnSpc>
                <a:spcPct val="100000"/>
              </a:lnSpc>
              <a:buNone/>
            </a:pPr>
            <a:r>
              <a:rPr lang="de-DE" dirty="0">
                <a:sym typeface="Wingdings" panose="05000000000000000000" pitchFamily="2" charset="2"/>
              </a:rPr>
              <a:t> H</a:t>
            </a:r>
            <a:r>
              <a:rPr lang="de-DE" dirty="0"/>
              <a:t>intergrund ist blau</a:t>
            </a:r>
          </a:p>
          <a:p>
            <a:pPr marL="0" indent="0" algn="just">
              <a:lnSpc>
                <a:spcPct val="100000"/>
              </a:lnSpc>
              <a:buNone/>
            </a:pPr>
            <a:r>
              <a:rPr lang="de-DE" dirty="0">
                <a:sym typeface="Wingdings" panose="05000000000000000000" pitchFamily="2" charset="2"/>
              </a:rPr>
              <a:t> i</a:t>
            </a:r>
            <a:r>
              <a:rPr lang="de-DE" dirty="0"/>
              <a:t>n einem Torbogen (schwarze Säulen)</a:t>
            </a:r>
          </a:p>
          <a:p>
            <a:pPr marL="0" indent="0" algn="just">
              <a:lnSpc>
                <a:spcPct val="100000"/>
              </a:lnSpc>
              <a:buNone/>
            </a:pPr>
            <a:r>
              <a:rPr lang="de-DE" dirty="0">
                <a:sym typeface="Wingdings" panose="05000000000000000000" pitchFamily="2" charset="2"/>
              </a:rPr>
              <a:t></a:t>
            </a:r>
            <a:r>
              <a:rPr lang="de-DE" dirty="0"/>
              <a:t>Kreuz und Säulen stehen auf einem marmorartigen 		Untergrund (goldene Verzierungen </a:t>
            </a:r>
            <a:r>
              <a:rPr lang="de-DE" dirty="0">
                <a:sym typeface="Wingdings" panose="05000000000000000000" pitchFamily="2" charset="2"/>
              </a:rPr>
              <a:t></a:t>
            </a:r>
            <a:r>
              <a:rPr lang="de-DE" dirty="0"/>
              <a:t> 6 Kerzen)</a:t>
            </a:r>
          </a:p>
          <a:p>
            <a:pPr marL="0" indent="0" algn="just">
              <a:lnSpc>
                <a:spcPct val="100000"/>
              </a:lnSpc>
              <a:buNone/>
            </a:pPr>
            <a:r>
              <a:rPr lang="de-DE" dirty="0">
                <a:sym typeface="Wingdings" panose="05000000000000000000" pitchFamily="2" charset="2"/>
              </a:rPr>
              <a:t></a:t>
            </a:r>
            <a:r>
              <a:rPr lang="de-DE" dirty="0"/>
              <a:t> Teppich/Tuch in der unteren Mitte</a:t>
            </a:r>
          </a:p>
          <a:p>
            <a:endParaRPr lang="de-DE" sz="1400" dirty="0"/>
          </a:p>
        </p:txBody>
      </p:sp>
    </p:spTree>
    <p:extLst>
      <p:ext uri="{BB962C8B-B14F-4D97-AF65-F5344CB8AC3E}">
        <p14:creationId xmlns:p14="http://schemas.microsoft.com/office/powerpoint/2010/main" val="3133771829"/>
      </p:ext>
    </p:extLst>
  </p:cSld>
  <p:clrMapOvr>
    <a:masterClrMapping/>
  </p:clrMapOvr>
</p:sld>
</file>

<file path=ppt/theme/theme1.xml><?xml version="1.0" encoding="utf-8"?>
<a:theme xmlns:a="http://schemas.openxmlformats.org/drawingml/2006/main" name="Galerie">
  <a:themeElements>
    <a:clrScheme name="Galerie">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ie">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e">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TM10001114[[fn=Galerie]]</Template>
  <TotalTime>0</TotalTime>
  <Words>320</Words>
  <Application>Microsoft Office PowerPoint</Application>
  <PresentationFormat>Breitbild</PresentationFormat>
  <Paragraphs>93</Paragraphs>
  <Slides>21</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21</vt:i4>
      </vt:variant>
    </vt:vector>
  </HeadingPairs>
  <TitlesOfParts>
    <vt:vector size="25" baseType="lpstr">
      <vt:lpstr>Arial</vt:lpstr>
      <vt:lpstr>Gill Sans MT</vt:lpstr>
      <vt:lpstr>Wingdings</vt:lpstr>
      <vt:lpstr>Galerie</vt:lpstr>
      <vt:lpstr>Kreuze im Vergleich</vt:lpstr>
      <vt:lpstr>Inhaltsverzeichnis</vt:lpstr>
      <vt:lpstr>1. Präsentationen der Kreuze</vt:lpstr>
      <vt:lpstr>1a) Gaudí: Altar Kreuz </vt:lpstr>
      <vt:lpstr>1a) Gaudí: Altar Kreuz</vt:lpstr>
      <vt:lpstr>1b) Subirach: Gereon Kreuz </vt:lpstr>
      <vt:lpstr>1b) Subirach: Gereon Kreuz</vt:lpstr>
      <vt:lpstr>1c) Kölner Dom: Gero Kreuz </vt:lpstr>
      <vt:lpstr>1c) Kölner Dom: Gero Kreuz</vt:lpstr>
      <vt:lpstr>2.  Ausschnitte analysieren  (Gaudí: Altar Kreuz)</vt:lpstr>
      <vt:lpstr>2.  Ausschnitte analysieren  (Subirach: Gereon Kreuz)</vt:lpstr>
      <vt:lpstr>2.  Ausschnitte analysieren  (Kölner Dom: Gero Kreuz)</vt:lpstr>
      <vt:lpstr>3. Veränderung der Vorlagen  (Gaudí: Altar Kreuz)</vt:lpstr>
      <vt:lpstr>3. Veränderung der Vorlagen  (Subirach: Gereon Kreuz)</vt:lpstr>
      <vt:lpstr>3. Veränderung der Vorlagen  (Kölner Dom: Gero Kreuz)</vt:lpstr>
      <vt:lpstr>4. Vergleiche der Kreuze</vt:lpstr>
      <vt:lpstr>PowerPoint-Präsentation</vt:lpstr>
      <vt:lpstr>PowerPoint-Präsentation</vt:lpstr>
      <vt:lpstr>PowerPoint-Präsentation</vt:lpstr>
      <vt:lpstr>5. Quelle</vt:lpstr>
      <vt:lpstr>Danke für eure Aufmerksamkeit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Kreuze im Vergleich</dc:title>
  <dc:creator>Jule-Marie Lemm</dc:creator>
  <cp:lastModifiedBy>Jule-Marie Lemm</cp:lastModifiedBy>
  <cp:revision>1</cp:revision>
  <dcterms:created xsi:type="dcterms:W3CDTF">2019-03-25T08:32:29Z</dcterms:created>
  <dcterms:modified xsi:type="dcterms:W3CDTF">2019-04-29T08:18:26Z</dcterms:modified>
</cp:coreProperties>
</file>